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94CA5-7AF6-D56D-E025-936F90F1E7A9}" v="1678" dt="2024-05-24T01:25:15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585" autoAdjust="0"/>
  </p:normalViewPr>
  <p:slideViewPr>
    <p:cSldViewPr snapToGrid="0">
      <p:cViewPr>
        <p:scale>
          <a:sx n="59" d="100"/>
          <a:sy n="59" d="100"/>
        </p:scale>
        <p:origin x="-97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8141 2330 16383 0 0,'16'0'0'0'0,"21"0"0"0"0,13 0 0 0 0,13 0 0 0 0,13 0 0 0 0,8 0 0 0 0,-1 0 0 0 0,1 8 0 0 0,2 3 0 0 0,2-1 0 0 0,-5-2 0 0 0,-1-2 0 0 0,1 14 0 0 0,3 3 0 0 0,-5-2 0 0 0,-1-5 0 0 0,3 12 0 0 0,2 0 0 0 0,-4-5 0 0 0,-1-5 0 0 0,3-7 0 0 0,2 12 0 0 0,-4 1 0 0 0,-1-3 0 0 0,3-6 0 0 0,2-4 0 0 0,-4 3 0 0 0,0-1 0 0 0,1-2 0 0 0,4-3 0 0 0,-6-3 0 0 0,1-3 0 0 0,1 15 0 0 0,4 5 0 0 0,-5-2 0 0 0,-1-5 0 0 0,3-4 0 0 0,2-4 0 0 0,-4 13 0 0 0,-1 2 0 0 0,3-2 0 0 0,3-4 0 0 0,-6-5 0 0 0,1 11 0 0 0,1 2 0 0 0,4-2 0 0 0,-6-6 0 0 0,1-5 0 0 0,1 3 0 0 0,4 0 0 0 0,-5-4 0 0 0,-1-2 0 0 0,3 13 0 0 0,2 3 0 0 0,-20-3 0 0 0,-22 12 0 0 0,-34-1 0 0 0,-34-5 0 0 0,-30-7 0 0 0,-13-8 0 0 0,-10-5 0 0 0,-9-4 0 0 0,-5-2 0 0 0,4-2 0 0 0,3-1 0 0 0,-2 1 0 0 0,-1 0 0 0 0,6 0 0 0 0,1 0 0 0 0,-2 1 0 0 0,-2 0 0 0 0,4 0 0 0 0,1 0 0 0 0,-2 0 0 0 0,-4 0 0 0 0,6-8 0 0 0,0-3 0 0 0,-3 1 0 0 0,-11 2 0 0 0,-5 2 0 0 0,-18 3 0 0 0,3 1 0 0 0,-12 1 0 0 0,-7 1 0 0 0,2 0 0 0 0,-8 1 0 0 0,-5-1 0 0 0,6 1 0 0 0,3-1 0 0 0,-8 0 0 0 0,5 0 0 0 0,1 0 0 0 0,8 0 0 0 0,3 0 0 0 0,5 0 0 0 0,-7 0 0 0 0,9 0 0 0 0,10 0 0 0 0,6 0 0 0 0,-3 0 0 0 0,1 0 0 0 0,2 0 0 0 0,3 0 0 0 0,10 0 0 0 0,4 0 0 0 0,2 0 0 0 0,-2 0 0 0 0,6 0 0 0 0,1 0 0 0 0,-3 0 0 0 0,-3 0 0 0 0,13 8 0 0 0,27 3 0 0 0,37-1 0 0 0,35 14 0 0 0,30 3 0 0 0,13-3 0 0 0,10 2 0 0 0,8-3 0 0 0,5-5 0 0 0,-5-7 0 0 0,-2 12 0 0 0,0 2 0 0 0,2-4 0 0 0,-6-5 0 0 0,-1-6 0 0 0,2 13 0 0 0,2 1 0 0 0,-5-3 0 0 0,1-5 0 0 0,1-6 0 0 0,11-4 0 0 0,22-3 0 0 0,8-2 0 0 0,6-1 0 0 0,14-1 0 0 0,-10 0 0 0 0,4 0 0 0 0,4 0 0 0 0,-7 1 0 0 0,6-1 0 0 0,3 1 0 0 0,-6 0 0 0 0,-11 0 0 0 0,-3 0 0 0 0,-6 0 0 0 0,-8 0 0 0 0,3 0 0 0 0,-2 0 0 0 0,-4 0 0 0 0,-12 0 0 0 0,-6 0 0 0 0,-2 0 0 0 0,0 0 0 0 0,-6 0 0 0 0,0 0 0 0 0,1 0 0 0 0,3 0 0 0 0,-4 0 0 0 0,0 0 0 0 0,2 0 0 0 0,4 0 0 0 0,-6 0 0 0 0,1 0 0 0 0,1 0 0 0 0,-20 0 0 0 0,-37 0 0 0 0,-39 0 0 0 0,-25 0 0 0 0,-22 0 0 0 0,-16 0 0 0 0,-12 0 0 0 0,2 0 0 0 0,0 0 0 0 0,-2 0 0 0 0,-1 0 0 0 0,6 0 0 0 0,2 0 0 0 0,-2 0 0 0 0,-2 0 0 0 0,6 0 0 0 0,0 0 0 0 0,-3 0 0 0 0,-2 0 0 0 0,4 0 0 0 0,1 0 0 0 0,-2 16 0 0 0,-4 6 0 0 0,5-2 0 0 0,1-4 0 0 0,-3-4 0 0 0,-2-5 0 0 0,4-3 0 0 0,1-3 0 0 0,-3 0 0 0 0,-2-2 0 0 0,4 0 0 0 0,1 0 0 0 0,13 8 0 0 0,3 3 0 0 0,-5 0 0 0 0,3-2 0 0 0,-5-2 0 0 0,-5-2 0 0 0,-7-2 0 0 0,12 14 0 0 0,25 22 0 0 0,37 3 0 0 0,36-5 0 0 0,29-8 0 0 0,13 6 0 0 0,11-2 0 0 0,8-6 0 0 0,5-8 0 0 0,-6-7 0 0 0,-1-6 0 0 0,1-3 0 0 0,1-2 0 0 0,-6 7 0 0 0,-1 2 0 0 0,1 0 0 0 0,4-2 0 0 0,-6-2 0 0 0,16-2 0 0 0,8-1 0 0 0,9-2 0 0 0,19 0 0 0 0,-6 0 0 0 0,8 0 0 0 0,-3-1 0 0 0,0 1 0 0 0,-6 0 0 0 0,0 0 0 0 0,-6 0 0 0 0,9 0 0 0 0,-9 0 0 0 0,8 0 0 0 0,-3 0 0 0 0,-14 0 0 0 0,6 0 0 0 0,0 0 0 0 0,4-8 0 0 0,-3-3 0 0 0,-5 1 0 0 0,3 2 0 0 0,-3-6 0 0 0,-4 0 0 0 0,-13 2 0 0 0,-6 3 0 0 0,-2 3 0 0 0,0-13 0 0 0,-7-4 0 0 0,-1 2 0 0 0,2 5 0 0 0,3-11 0 0 0,-4-1 0 0 0,0 5 0 0 0,2 5 0 0 0,3 7 0 0 0,-12-12 0 0 0,-19-9 0 0 0,-27 1 0 0 0,-34 5 0 0 0,-15-9 0 0 0,-21 2 0 0 0,-18 6 0 0 0,-7 8 0 0 0,-8-8 0 0 0,-8-1 0 0 0,-4 5 0 0 0,4 7 0 0 0,0 5 0 0 0,-1 5 0 0 0,-2 4 0 0 0,5-14 0 0 0,1-5 0 0 0,-2 2 0 0 0,-3 4 0 0 0,6 4 0 0 0,0 5 0 0 0,-3 2 0 0 0,-2 3 0 0 0,4-7 0 0 0,1-2 0 0 0,-19 1 0 0 0,0 2 0 0 0,-15 2 0 0 0,-4 1 0 0 0,-7 3 0 0 0,3-16 0 0 0,-3-4 0 0 0,5 1 0 0 0,6 4 0 0 0,-1 5 0 0 0,3 4 0 0 0,-12 3 0 0 0,-8 3 0 0 0,-14 1 0 0 0,-7 1 0 0 0,-8-16 0 0 0,14-6 0 0 0,1 2 0 0 0,1 3 0 0 0,-7 4 0 0 0,-1 5 0 0 0,9 4 0 0 0,13 1 0 0 0,4 2 0 0 0,9 1 0 0 0,8-16 0 0 0,7-6 0 0 0,12 2 0 0 0,7 3 0 0 0,0 4 0 0 0,0 5 0 0 0,5 4 0 0 0,1 1 0 0 0,-3 2 0 0 0,-4 1 0 0 0,-10-1 0 0 0,-7 1 0 0 0,24 0 0 0 0,40 0 0 0 0,42-1 0 0 0,30 0 0 0 0,23 0 0 0 0,20 0 0 0 0,11 0 0 0 0,0 0 0 0 0,0 0 0 0 0,2 0 0 0 0,1 0 0 0 0,-7 0 0 0 0,-1 0 0 0 0,16 0 0 0 0,17 0 0 0 0,19 0 0 0 0,11 0 0 0 0,14 0 0 0 0,2 0 0 0 0,6 0 0 0 0,-1 0 0 0 0,3 0 0 0 0,-4 0 0 0 0,10 0 0 0 0,23 0 0 0 0,2 0 0 0 0,6 0 0 0 0,17 0 0 0 0,10 0 0 0 0,4 0 0 0 0,3 0 0 0 0,8 0 0 0 0,2 0 0 0 0,-3 0 0 0 0,-2 0 0 0 0,4 0 0 0 0,0 0 0 0 0,-2 0 0 0 0,-4 0 0 0 0,4 0 0 0 0,1 0 0 0 0,-2 0 0 0 0,-4 0 0 0 0,6 0 0 0 0,16 0 0 0 0,3 0 0 0 0,-5 0 0 0 0,-6 0 0 0 0,1 0 0 0 0,-3 0 0 0 0,-6 0 0 0 0,-4 0 0 0 0,3 0 0 0 0,0 0 0 0 0,-2 0 0 0 0,-3 0 0 0 0,5 0 0 0 0,-16 0 0 0 0,-14-8 0 0 0,-22-3 0 0 0,-11 1 0 0 0,-13 2 0 0 0,-5 2 0 0 0,-5 3 0 0 0,0 1 0 0 0,-2 1 0 0 0,3 1 0 0 0,-18 0 0 0 0,-18 1 0 0 0,-14-1 0 0 0,-11 0 0 0 0,-14 1 0 0 0,-6-1 0 0 0,-2-16 0 0 0,2-5 0 0 0,-20 0 0 0 0,-38 5 0 0 0,-38 4 0 0 0,-33 5 0 0 0,-17 3 0 0 0,-13 3 0 0 0,-10 1 0 0 0,-5 0 0 0 0,4 1 0 0 0,1 0 0 0 0,0 0 0 0 0,-2-1 0 0 0,7 1 0 0 0,1-1 0 0 0,-2 0 0 0 0,-2 0 0 0 0,4 0 0 0 0,1 0 0 0 0,-18 0 0 0 0,-17 0 0 0 0,-20 0 0 0 0,-12 0 0 0 0,-12 0 0 0 0,-4 0 0 0 0,-6 0 0 0 0,2 0 0 0 0,-2 0 0 0 0,3 0 0 0 0,-3 0 0 0 0,5 0 0 0 0,-3 0 0 0 0,3 0 0 0 0,-2 0 0 0 0,3 0 0 0 0,-3 0 0 0 0,3 0 0 0 0,-3 0 0 0 0,3 0 0 0 0,-3 0 0 0 0,3 0 0 0 0,-3 0 0 0 0,3 0 0 0 0,-3 8 0 0 0,3 2 0 0 0,-3 1 0 0 0,2-3 0 0 0,-2-2 0 0 0,3-3 0 0 0,-3 15 0 0 0,3 4 0 0 0,-3-2 0 0 0,3-4 0 0 0,13-4 0 0 0,16-6 0 0 0,22-2 0 0 0,0 5 0 0 0,1 2 0 0 0,13-2 0 0 0,6-2 0 0 0,3-2 0 0 0,1-2 0 0 0,7-1 0 0 0,1 14 0 0 0,-1 5 0 0 0,-3-1 0 0 0,4-4 0 0 0,1-5 0 0 0,-3 12 0 0 0,-4 2 0 0 0,6-3 0 0 0,15 10 0 0 0,4 8 0 0 0,12 13 0 0 0,14 14 0 0 0,21-5 0 0 0,29 4 0 0 0,20-11 0 0 0,19-13 0 0 0,18-7 0 0 0,12-9 0 0 0,-1-8 0 0 0,3-9 0 0 0,1 12 0 0 0,3 1 0 0 0,-6-3 0 0 0,-2-4 0 0 0,2-5 0 0 0,2-5 0 0 0,-5-2 0 0 0,-1 14 0 0 0,3 4 0 0 0,2-2 0 0 0,12-3 0 0 0,20-6 0 0 0,15-3 0 0 0,17-4 0 0 0,7-1 0 0 0,9 14 0 0 0,0 4 0 0 0,5 0 0 0 0,13-5 0 0 0,15-4 0 0 0,6-4 0 0 0,9-4 0 0 0,7-1 0 0 0,7-2 0 0 0,13-1 0 0 0,-11 0 0 0 0,-4 0 0 0 0,8 1 0 0 0,-12-1 0 0 0,-4 1 0 0 0,-6 0 0 0 0,0 0 0 0 0,-3 0 0 0 0,3 0 0 0 0,-10 0 0 0 0,-8 0 0 0 0,3 0 0 0 0,1-8 0 0 0,-9-3 0 0 0,-5 1 0 0 0,-10 2 0 0 0,-1 2 0 0 0,-7 2 0 0 0,1 2 0 0 0,-4 2 0 0 0,2 0 0 0 0,-2 0 0 0 0,-13 0 0 0 0,-16-15 0 0 0,-22-6 0 0 0,-14 1 0 0 0,-8 4 0 0 0,-3 4 0 0 0,-8 5 0 0 0,-1 3 0 0 0,-14-13 0 0 0,-26-5 0 0 0,-18-13 0 0 0,-30-2 0 0 0,-20 6 0 0 0,-21 8 0 0 0,-17 8 0 0 0,-14 7 0 0 0,0 4 0 0 0,-2 3 0 0 0,-3 2 0 0 0,-2 1 0 0 0,6-1 0 0 0,2 0 0 0 0,-2 0 0 0 0,-3 0 0 0 0,7 0 0 0 0,-1-1 0 0 0,-1 0 0 0 0,-3 0 0 0 0,4 0 0 0 0,1 0 0 0 0,-19-8 0 0 0,-15-3 0 0 0,-22 1 0 0 0,5 1 0 0 0,-7 4 0 0 0,-4 1 0 0 0,-11-14 0 0 0,-2-4 0 0 0,-7 2 0 0 0,-1 4 0 0 0,-3 5 0 0 0,1-12 0 0 0,-2-2 0 0 0,2 4 0 0 0,-2 4 0 0 0,4-10 0 0 0,-4 0 0 0 0,4 4 0 0 0,-3 5 0 0 0,2-1 0 0 0,-2 2 0 0 0,3 4 0 0 0,-3 5 0 0 0,3-13 0 0 0,-19-3 0 0 0,-2 3 0 0 0,-3 5 0 0 0,8 5 0 0 0,1 4 0 0 0,8-12 0 0 0,0-3 0 0 0,5 2 0 0 0,-1 5 0 0 0,3 4 0 0 0,-2 5 0 0 0,19 3 0 0 0,18 2 0 0 0,15 1 0 0 0,10 1 0 0 0,16 0 0 0 0,5 0 0 0 0,2-1 0 0 0,-2 1 0 0 0,4-1 0 0 0,1 0 0 0 0,12 8 0 0 0,26 3 0 0 0,36 15 0 0 0,25 3 0 0 0,26-3 0 0 0,21-6 0 0 0,14-6 0 0 0,1-6 0 0 0,2-4 0 0 0,3-3 0 0 0,2 14 0 0 0,-6 6 0 0 0,-2-2 0 0 0,17-4 0 0 0,16-4 0 0 0,19-5 0 0 0,12-2 0 0 0,12-3 0 0 0,3-1 0 0 0,7-1 0 0 0,-3 0 0 0 0,12 1 0 0 0,23-1 0 0 0,17 1 0 0 0,12-1 0 0 0,6 1 0 0 0,12 0 0 0 0,3 0 0 0 0,-1 0 0 0 0,-3 0 0 0 0,5 0 0 0 0,-1 0 0 0 0,-3 0 0 0 0,-4 0 0 0 0,5 0 0 0 0,0 0 0 0 0,-2 0 0 0 0,-4 0 0 0 0,6 0 0 0 0,-1 0 0 0 0,-1 0 0 0 0,-3 0 0 0 0,4 0 0 0 0,1 0 0 0 0,-2 0 0 0 0,-4 0 0 0 0,6 0 0 0 0,0 0 0 0 0,-3 8 0 0 0,-2 3 0 0 0,5-1 0 0 0,0-2 0 0 0,-3-2 0 0 0,-2-2 0 0 0,-12-3 0 0 0,-20 0 0 0 0,-15-1 0 0 0,-16 0 0 0 0,-8-1 0 0 0,-9 1 0 0 0,0 0 0 0 0,-12-1 0 0 0,-24 1 0 0 0,-18 0 0 0 0,-12 0 0 0 0,-5 0 0 0 0,-12 0 0 0 0,-3 0 0 0 0,-15-8 0 0 0,-27-2 0 0 0,-34-1 0 0 0,-26 3 0 0 0,-26 2 0 0 0,-19-5 0 0 0,-14-2 0 0 0,-2 2 0 0 0,-1 3 0 0 0,-3 3 0 0 0,-2 2 0 0 0,6 1 0 0 0,3 2 0 0 0,-2 0 0 0 0,-3 0 0 0 0,7 1 0 0 0,-1-1 0 0 0,-17 1 0 0 0,-17-1 0 0 0,-4 0 0 0 0,-6 0 0 0 0,-14 0 0 0 0,0 0 0 0 0,1 0 0 0 0,-9 0 0 0 0,-3 0 0 0 0,-8 0 0 0 0,-1 0 0 0 0,-6 0 0 0 0,1 0 0 0 0,-3 0 0 0 0,3 0 0 0 0,-3 0 0 0 0,2 0 0 0 0,-1 0 0 0 0,2 0 0 0 0,-2 0 0 0 0,3 0 0 0 0,-3 0 0 0 0,3 0 0 0 0,-3 0 0 0 0,-14 0 0 0 0,1 0 0 0 0,-2 0 0 0 0,-10 0 0 0 0,-4 0 0 0 0,7 0 0 0 0,3 0 0 0 0,9 0 0 0 0,3 0 0 0 0,-10 0 0 0 0,3 0 0 0 0,0 0 0 0 0,6 0 0 0 0,1 0 0 0 0,6 0 0 0 0,-1 0 0 0 0,5 0 0 0 0,-3 0 0 0 0,4 0 0 0 0,-4 0 0 0 0,4 0 0 0 0,-4 0 0 0 0,3 0 0 0 0,13 0 0 0 0,1 0 0 0 0,16 0 0 0 0,16 0 0 0 0,12 0 0 0 0,7 0 0 0 0,12 0 0 0 0,6 0 0 0 0,-1 0 0 0 0,-2 0 0 0 0,14 8 0 0 0,25 3 0 0 0,37-1 0 0 0,36-2 0 0 0,28 6 0 0 0,13 0 0 0 0,11-2 0 0 0,7-3 0 0 0,4-3 0 0 0,-4-3 0 0 0,-2-1 0 0 0,0-2 0 0 0,2 0 0 0 0,-6-1 0 0 0,-1 0 0 0 0,2 1 0 0 0,10 0 0 0 0,6-1 0 0 0,18 1 0 0 0,13 0 0 0 0,16 0 0 0 0,8 0 0 0 0,-7 0 0 0 0,-4 0 0 0 0,6 0 0 0 0,1 0 0 0 0,7 0 0 0 0,1 0 0 0 0,6 0 0 0 0,-2 0 0 0 0,5 0 0 0 0,-3 0 0 0 0,3 0 0 0 0,-3 0 0 0 0,2 0 0 0 0,-2 0 0 0 0,2 0 0 0 0,-3 0 0 0 0,4 0 0 0 0,-4 0 0 0 0,3 0 0 0 0,-3 0 0 0 0,3 0 0 0 0,-3 0 0 0 0,3-8 0 0 0,-3-2 0 0 0,3-1 0 0 0,-2 3 0 0 0,2 2 0 0 0,-3 3 0 0 0,3 1 0 0 0,-11 1 0 0 0,-23 1 0 0 0,-19 0 0 0 0,-12 1 0 0 0,-8-1 0 0 0,-11 1 0 0 0,-4-1 0 0 0,1 0 0 0 0,3 0 0 0 0,-20 0 0 0 0,-37 0 0 0 0,-39 0 0 0 0,-33 0 0 0 0,-16 0 0 0 0,-14 0 0 0 0,-9 0 0 0 0,-7 0 0 0 0,6 0 0 0 0,0 8 0 0 0,0 3 0 0 0,-2-1 0 0 0,7-2 0 0 0,0-2 0 0 0,0-2 0 0 0,-4 13 0 0 0,6 5 0 0 0,-16-1 0 0 0,-16-5 0 0 0,-4-5 0 0 0,-15-4 0 0 0,-9-4 0 0 0,-13-1 0 0 0,-4-3 0 0 0,-8 1 0 0 0,1 15 0 0 0,-4 5 0 0 0,2 0 0 0 0,-2-4 0 0 0,3-5 0 0 0,-2-4 0 0 0,4-3 0 0 0,-4-3 0 0 0,4-1 0 0 0,-3 0 0 0 0,3-1 0 0 0,-3 0 0 0 0,3 0 0 0 0,-3 1 0 0 0,3-1 0 0 0,-3 1 0 0 0,2 0 0 0 0,-2 0 0 0 0,3 0 0 0 0,-3 0 0 0 0,3 0 0 0 0,13 0 0 0 0,8 0 0 0 0,12 0 0 0 0,-3 0 0 0 0,12 0 0 0 0,11 0 0 0 0,8 0 0 0 0,6 0 0 0 0,11 0 0 0 0,3 0 0 0 0,1 0 0 0 0,-3 0 0 0 0,6 0 0 0 0,-1 0 0 0 0,22 0 0 0 0,36 0 0 0 0,30 0 0 0 0,29 0 0 0 0,24 0 0 0 0,18 0 0 0 0,3 0 0 0 0,4 0 0 0 0,2 0 0 0 0,3 0 0 0 0,-7 0 0 0 0,-1 0 0 0 0,0 0 0 0 0,3 0 0 0 0,-6 0 0 0 0,-1 0 0 0 0,19 0 0 0 0,15 0 0 0 0,21 0 0 0 0,12 0 0 0 0,12 0 0 0 0,4 0 0 0 0,-11 0 0 0 0,-6 0 0 0 0,3 0 0 0 0,1 0 0 0 0,7 0 0 0 0,0 0 0 0 0,6 0 0 0 0,-1 0 0 0 0,4-8 0 0 0,-2-2 0 0 0,3 0 0 0 0,-3 1 0 0 0,2 4 0 0 0,14 1 0 0 0,8-14 0 0 0,-5-4 0 0 0,0 2 0 0 0,-8 4 0 0 0,-2 5 0 0 0,-6 4 0 0 0,0-13 0 0 0,-3-2 0 0 0,1 2 0 0 0,-3 4 0 0 0,3 5 0 0 0,-2 5 0 0 0,2-5 0 0 0,-18-1 0 0 0,-2 2 0 0 0,-10 3 0 0 0,-20 2 0 0 0,-14 2 0 0 0,-7-14 0 0 0,-4-4 0 0 0,-10 1 0 0 0,-2 4 0 0 0,2 5 0 0 0,-21 4 0 0 0,-21-13 0 0 0,-32-2 0 0 0,-33 1 0 0 0,-21 6 0 0 0,-17 4 0 0 0,-15 5 0 0 0,-8 3 0 0 0,1 2 0 0 0,1 1 0 0 0,-2 1 0 0 0,-1 0 0 0 0,5 8 0 0 0,3 2 0 0 0,-3-1 0 0 0,-2-1 0 0 0,6-3 0 0 0,0 14 0 0 0,-19 3 0 0 0,1-2 0 0 0,-16-5 0 0 0,-5-5 0 0 0,11-4 0 0 0,-9 12 0 0 0,-8 4 0 0 0,0-3 0 0 0,-9-5 0 0 0,9 4 0 0 0,-6-2 0 0 0,-4-4 0 0 0,-12-4 0 0 0,4-3 0 0 0,1-3 0 0 0,-6-2 0 0 0,-3-1 0 0 0,9-1 0 0 0,5 0 0 0 0,8 0 0 0 0,-4 1 0 0 0,12 15 0 0 0,-6 6 0 0 0,3 0 0 0 0,14-5 0 0 0,11-4 0 0 0,5-5 0 0 0,3-3 0 0 0,-7-3 0 0 0,-2-1 0 0 0,-2 0 0 0 0,10-1 0 0 0,4 0 0 0 0,2 0 0 0 0,-2 1 0 0 0,7-1 0 0 0,1 1 0 0 0,-2 0 0 0 0,-3 0 0 0 0,5 0 0 0 0,1 0 0 0 0,-4 0 0 0 0,22 0 0 0 0,36 0 0 0 0,39 0 0 0 0,25 0 0 0 0,22 0 0 0 0,16 0 0 0 0,12 0 0 0 0,-3 0 0 0 0,2 0 0 0 0,1 0 0 0 0,1 0 0 0 0,-6 0 0 0 0,-2 0 0 0 0,2 0 0 0 0,2 0 0 0 0,-6 0 0 0 0,0 0 0 0 0,3 0 0 0 0,2 0 0 0 0,-5 0 0 0 0,17 0 0 0 0,14 0 0 0 0,6 0 0 0 0,14-8 0 0 0,9-2 0 0 0,13 0 0 0 0,4 1 0 0 0,7 4 0 0 0,1 1 0 0 0,3-14 0 0 0,-2-4 0 0 0,2 2 0 0 0,-4 4 0 0 0,3 4 0 0 0,-19 6 0 0 0,-3-6 0 0 0,-2 0 0 0 0,7 2 0 0 0,-6 3 0 0 0,-4 2 0 0 0,-10-14 0 0 0,-2-3 0 0 0,-8 1 0 0 0,-8 5 0 0 0,1-11 0 0 0,-2-1 0 0 0,-5 4 0 0 0,-4 7 0 0 0,-11 5 0 0 0,-6 6 0 0 0,0 3 0 0 0,0-14 0 0 0,-6-3 0 0 0,0 1 0 0 0,3 4 0 0 0,2 4 0 0 0,-20 4 0 0 0,-37 4 0 0 0,-40 2 0 0 0,-32 1 0 0 0,-18 1 0 0 0,-14 0 0 0 0,-9-1 0 0 0,-7 1 0 0 0,5 0 0 0 0,1-1 0 0 0,0 0 0 0 0,-2 0 0 0 0,7 0 0 0 0,1 8 0 0 0,-2 3 0 0 0,-3-1 0 0 0,6-2 0 0 0,0-2 0 0 0,-2-3 0 0 0,-4 15 0 0 0,-10 4 0 0 0,-6-1 0 0 0,-9-5 0 0 0,-17-5 0 0 0,-12-4 0 0 0,-13-4 0 0 0,-6-2 0 0 0,-6-1 0 0 0,0-1 0 0 0,-4 0 0 0 0,3 1 0 0 0,-3-1 0 0 0,4 16 0 0 0,-2 6 0 0 0,3-1 0 0 0,-2-3 0 0 0,3-6 0 0 0,-3-3 0 0 0,3-4 0 0 0,-3-3 0 0 0,3-1 0 0 0,-3 0 0 0 0,3-1 0 0 0,-3 0 0 0 0,3-8 0 0 0,-4-2 0 0 0,12 0 0 0 0,8 3 0 0 0,12 2 0 0 0,14 3 0 0 0,19 1 0 0 0,-4 1 0 0 0,-2 1 0 0 0,11 0 0 0 0,6 1 0 0 0,1-1 0 0 0,1 1 0 0 0,8-1 0 0 0,25-16 0 0 0,30-5 0 0 0,36 1 0 0 0,32 3 0 0 0,24 6 0 0 0,10 3 0 0 0,8 4 0 0 0,5 3 0 0 0,4 1 0 0 0,-7 1 0 0 0,0-1 0 0 0,-1 1 0 0 0,3 0 0 0 0,9 0 0 0 0,5-1 0 0 0,9 0 0 0 0,1 0 0 0 0,14-16 0 0 0,10-5 0 0 0,13 1 0 0 0,5 3 0 0 0,-6 6 0 0 0,-6 3 0 0 0,5 4 0 0 0,3 3 0 0 0,6-7 0 0 0,2-2 0 0 0,5 1 0 0 0,0 1 0 0 0,3 3 0 0 0,-2 2 0 0 0,3-14 0 0 0,-3-5 0 0 0,-13 1 0 0 0,-1 5 0 0 0,-1 5 0 0 0,-11 4 0 0 0,-4-12 0 0 0,-9-4 0 0 0,6 3 0 0 0,-11-11 0 0 0,-10-1 0 0 0,8 5 0 0 0,-8 7 0 0 0,-6 0 0 0 0,-5 2 0 0 0,-4 5 0 0 0,-10 4 0 0 0,-3 4 0 0 0,1 3 0 0 0,1 2 0 0 0,-5-16 0 0 0,1-4 0 0 0,-23 0 0 0 0,-36 5 0 0 0,-30 4 0 0 0,-29 4 0 0 0,-24 11 0 0 0,-18 5 0 0 0,-3 1 0 0 0,-4-1 0 0 0,-2 14 0 0 0,-3 3 0 0 0,7 5 0 0 0,1-3 0 0 0,0-6 0 0 0,-3 9 0 0 0,6 0 0 0 0,1-6 0 0 0,-2-7 0 0 0,-4 9 0 0 0,-10 0 0 0 0,-6 12 0 0 0,-8-1 0 0 0,-19-7 0 0 0,-3-9 0 0 0,-2 0 0 0 0,4-3 0 0 0,2-6 0 0 0,-11-5 0 0 0,-5-3 0 0 0,-10 13 0 0 0,5 4 0 0 0,4-3 0 0 0,-5-3 0 0 0,14-6 0 0 0,15 13 0 0 0,-4 1 0 0 0,11-2 0 0 0,9-6 0 0 0,6 11 0 0 0,5 0 0 0 0,-7-3 0 0 0,-1-7 0 0 0,0-6 0 0 0,9-5 0 0 0,5 5 0 0 0,2 0 0 0 0,-2-1 0 0 0,8-3 0 0 0,0-3 0 0 0,-2-1 0 0 0,-3 14 0 0 0,5 5 0 0 0,1-2 0 0 0,20-4 0 0 0,38-5 0 0 0,29-4 0 0 0,30-4 0 0 0,24-2 0 0 0,18-1 0 0 0,3 0 0 0 0,4-1 0 0 0,2 0 0 0 0,3 0 0 0 0,-6 1 0 0 0,-3-1 0 0 0,2 1 0 0 0,1 0 0 0 0,-5 0 0 0 0,0 0 0 0 0,1 0 0 0 0,11-8 0 0 0,6-2 0 0 0,18-1 0 0 0,13 3 0 0 0,1-13 0 0 0,1-4 0 0 0,11 2 0 0 0,5 6 0 0 0,-7-2 0 0 0,5 1 0 0 0,1 5 0 0 0,8-13 0 0 0,-14 0 0 0 0,-16 3 0 0 0,4 5 0 0 0,-13-9 0 0 0,6-1 0 0 0,-1 5 0 0 0,-14 6 0 0 0,-9 6 0 0 0,-5-11 0 0 0,-2-2 0 0 0,-9 3 0 0 0,-2 5 0 0 0,1-2 0 0 0,3 1 0 0 0,-5 4 0 0 0,0 4 0 0 0,3 4 0 0 0,3 2 0 0 0,-21 2 0 0 0,-36 1 0 0 0,-41 1 0 0 0,-32 0 0 0 0,-18 0 0 0 0,-14-1 0 0 0,-9 1 0 0 0,-7-1 0 0 0,5 0 0 0 0,1 0 0 0 0,0 0 0 0 0,-10 0 0 0 0,-20 8 0 0 0,-6 3 0 0 0,-7-1 0 0 0,-12-2 0 0 0,-7 6 0 0 0,-9 0 0 0 0,-3-2 0 0 0,-5-3 0 0 0,1-3 0 0 0,-3 13 0 0 0,3 4 0 0 0,-3-3 0 0 0,4-4 0 0 0,-3-5 0 0 0,4 12 0 0 0,-11 2 0 0 0,-8-4 0 0 0,3-5 0 0 0,-16-5 0 0 0,2 11 0 0 0,0 2 0 0 0,11 5 0 0 0,3-2 0 0 0,8-6 0 0 0,2-7 0 0 0,5-5 0 0 0,-2-5 0 0 0,4 14 0 0 0,-3 3 0 0 0,3-2 0 0 0,-3-4 0 0 0,3 12 0 0 0,12 0 0 0 0,16-3 0 0 0,23-7 0 0 0,14-5 0 0 0,8-6 0 0 0,3 13 0 0 0,8 3 0 0 0,1-2 0 0 0,-2-5 0 0 0,20 3 0 0 0,36-1 0 0 0,39-4 0 0 0,23-3 0 0 0,22-5 0 0 0,17-2 0 0 0,10-2 0 0 0,-1-1 0 0 0,0-1 0 0 0,2 0 0 0 0,1 1 0 0 0,-6-1 0 0 0,-2 1 0 0 0,2-9 0 0 0,2-1 0 0 0,10 0 0 0 0,6 1 0 0 0,8 4 0 0 0,3 1 0 0 0,13-6 0 0 0,9-1 0 0 0,15 1 0 0 0,-12-14 0 0 0,4-3 0 0 0,1 4 0 0 0,-7 5 0 0 0,5-10 0 0 0,-14-1 0 0 0,4 6 0 0 0,-4-11 0 0 0,0 2 0 0 0,-6 5 0 0 0,-7 0 0 0 0,-15 4 0 0 0,-9 7 0 0 0,-3 5 0 0 0,0 5 0 0 0,-8-13 0 0 0,0-3 0 0 0,1 3 0 0 0,-20 4 0 0 0,-36 4 0 0 0,-39-11 0 0 0,-24-2 0 0 0,-22 2 0 0 0,-17 6 0 0 0,-10 5 0 0 0,1 5 0 0 0,-17 3 0 0 0,-14 2 0 0 0,-19 2 0 0 0,-10 0 0 0 0,-13 0 0 0 0,-2 0 0 0 0,-7-1 0 0 0,3 1 0 0 0,-4-1 0 0 0,4 8 0 0 0,-2 3 0 0 0,-12-1 0 0 0,-8-2 0 0 0,-12-2 0 0 0,4-3 0 0 0,-12 15 0 0 0,5 4 0 0 0,-3-1 0 0 0,1-5 0 0 0,12-5 0 0 0,7 12 0 0 0,10 1 0 0 0,4-2 0 0 0,7-6 0 0 0,0 3 0 0 0,3-2 0 0 0,-2-4 0 0 0,2-4 0 0 0,-2-4 0 0 0,9 14 0 0 0,24 3 0 0 0,19-2 0 0 0,11-4 0 0 0,7-5 0 0 0,12 11 0 0 0,4 3 0 0 0,-1-4 0 0 0,-3-5 0 0 0,4-5 0 0 0,16 11 0 0 0,26 3 0 0 0,28-4 0 0 0,30-5 0 0 0,28-6 0 0 0,22-3 0 0 0,6-5 0 0 0,6-1 0 0 0,4-1 0 0 0,4-1 0 0 0,-6 0 0 0 0,-1 0 0 0 0,0-8 0 0 0,2-2 0 0 0,-6 1 0 0 0,0 1 0 0 0,1 3 0 0 0,3 3 0 0 0,-4-15 0 0 0,-1-4 0 0 0,2 2 0 0 0,4 4 0 0 0,-6-11 0 0 0,1-1 0 0 0,17 4 0 0 0,17-10 0 0 0,5 1 0 0 0,5 7 0 0 0,-1 6 0 0 0,-7 8 0 0 0,1-2 0 0 0,-4 0 0 0 0,-5 4 0 0 0,-4 3 0 0 0,-14 2 0 0 0,-5 3 0 0 0,-1 1 0 0 0,0 1 0 0 0,-6 1 0 0 0,0 0 0 0 0,2-1 0 0 0,4 1 0 0 0,-5-1 0 0 0,-17-16 0 0 0,-25-5 0 0 0,-29 1 0 0 0,-31 3 0 0 0,-28 6 0 0 0,-22 3 0 0 0,-6 5 0 0 0,-6 1 0 0 0,-5 2 0 0 0,-3 1 0 0 0,6 0 0 0 0,2 7 0 0 0,-17 4 0 0 0,-16-2 0 0 0,-19-1 0 0 0,-11-3 0 0 0,-12-2 0 0 0,-3-2 0 0 0,-7-2 0 0 0,3 0 0 0 0,-12 0 0 0 0,-23-1 0 0 0,-17 1 0 0 0,-11 0 0 0 0,-8-1 0 0 0,-11 1 0 0 0,-3 0 0 0 0,1 0 0 0 0,3 0 0 0 0,-5 0 0 0 0,1 0 0 0 0,3 0 0 0 0,12 0 0 0 0,-34 0 0 0 0,-4 0 0 0 0,6 0 0 0 0,24 0 0 0 0,21 0 0 0 0,25 0 0 0 0,14 0 0 0 0,15 0 0 0 0,3 0 0 0 0,6 16 0 0 0,-1 5 0 0 0,10 0 0 0 0,24-5 0 0 0,16-4 0 0 0,12-5 0 0 0,6-3 0 0 0,11-3 0 0 0,20 7 0 0 0,28 2 0 0 0,28 15 0 0 0,31 4 0 0 0,27-4 0 0 0,21-5 0 0 0,6-7 0 0 0,6-5 0 0 0,3-4 0 0 0,4-3 0 0 0,-6-2 0 0 0,-2 0 0 0 0,2 0 0 0 0,1 0 0 0 0,10 0 0 0 0,5 1 0 0 0,8-1 0 0 0,19 1 0 0 0,10 0 0 0 0,14 0 0 0 0,5 0 0 0 0,8 0 0 0 0,-1 0 0 0 0,4 0 0 0 0,-3 0 0 0 0,2 0 0 0 0,-3 0 0 0 0,2 0 0 0 0,-3 0 0 0 0,2 0 0 0 0,-3 0 0 0 0,19 0 0 0 0,3 0 0 0 0,9 0 0 0 0,4 0 0 0 0,8 16 0 0 0,2 6 0 0 0,4-2 0 0 0,7-4 0 0 0,-1-4 0 0 0,1-5 0 0 0,4-3 0 0 0,3-3 0 0 0,-3-1 0 0 0,-1 0 0 0 0,2-1 0 0 0,-5 0 0 0 0,1 0 0 0 0,-6 1 0 0 0,-15-1 0 0 0,-9 1 0 0 0,-13 0 0 0 0,-5 0 0 0 0,-7 0 0 0 0,0 0 0 0 0,-5 0 0 0 0,4 0 0 0 0,-19 0 0 0 0,-18 0 0 0 0,-14 0 0 0 0,-11 0 0 0 0,-14 0 0 0 0,-7 0 0 0 0,-24 0 0 0 0,-39 0 0 0 0,-30 0 0 0 0,-29 0 0 0 0,-23 0 0 0 0,-17 0 0 0 0,-3 0 0 0 0,-3 16 0 0 0,-3 6 0 0 0,-1-2 0 0 0,5-4 0 0 0,3-4 0 0 0,-1-5 0 0 0,-3-3 0 0 0,6-3 0 0 0,-15 8 0 0 0,-8 0 0 0 0,-9 1 0 0 0,-19-3 0 0 0,7-2 0 0 0,-9-2 0 0 0,-5-1 0 0 0,-11-2 0 0 0,-4 0 0 0 0,-7 0 0 0 0,7 16 0 0 0,5 4 0 0 0,-2 0 0 0 0,-1-3 0 0 0,-7-6 0 0 0,17-4 0 0 0,0-3 0 0 0,8-3 0 0 0,3 0 0 0 0,-9-2 0 0 0,13 0 0 0 0,-6 0 0 0 0,5 0 0 0 0,0 1 0 0 0,6 0 0 0 0,-1-1 0 0 0,5 1 0 0 0,7 0 0 0 0,5 0 0 0 0,14 0 0 0 0,6 0 0 0 0,1 0 0 0 0,0 1 0 0 0,6-1 0 0 0,1 0 0 0 0,-3 0 0 0 0,-4 0 0 0 0,5 0 0 0 0,1 0 0 0 0,-4 0 0 0 0,22 0 0 0 0,36 0 0 0 0,39 0 0 0 0,25 0 0 0 0,21 0 0 0 0,18 0 0 0 0,10 16 0 0 0,-1 5 0 0 0,1-1 0 0 0,0-4 0 0 0,3-4 0 0 0,-7-5 0 0 0,-2-3 0 0 0,1-2 0 0 0,3-2 0 0 0,-5-1 0 0 0,15 0 0 0 0,15 0 0 0 0,22 1 0 0 0,3-1 0 0 0,3 1 0 0 0,10 0 0 0 0,3-1 0 0 0,8 1 0 0 0,1 0 0 0 0,5 1 0 0 0,-2-1 0 0 0,3 0 0 0 0,-2 0 0 0 0,10 0 0 0 0,8-8 0 0 0,12-3 0 0 0,5 1 0 0 0,9 2 0 0 0,-7 2 0 0 0,-7 2 0 0 0,-11 2 0 0 0,-6-14 0 0 0,-9-6 0 0 0,-1 2 0 0 0,-5 4 0 0 0,1 5 0 0 0,-2 4 0 0 0,-14 4 0 0 0,-15 1 0 0 0,-15 2 0 0 0,-19 1 0 0 0,-11 0 0 0 0,-4 0 0 0 0,0-16 0 0 0,-23-6 0 0 0,-37-7 0 0 0,-39 1 0 0 0,-33 5 0 0 0,-17 7 0 0 0,-12 5 0 0 0,-10 5 0 0 0,-6 3 0 0 0,5 2 0 0 0,2 1 0 0 0,-17 0 0 0 0,-15-16 0 0 0,-20-5 0 0 0,-9 0 0 0 0,-13 4 0 0 0,-2 5 0 0 0,-15 4 0 0 0,-24 3 0 0 0,-18 2 0 0 0,-12 2 0 0 0,-7 1 0 0 0,-11 0 0 0 0,-3 0 0 0 0,2-1 0 0 0,3 1 0 0 0,-5-1 0 0 0,1 0 0 0 0,3 0 0 0 0,4 0 0 0 0,11 0 0 0 0,5 0 0 0 0,10 0 0 0 0,2 0 0 0 0,13 0 0 0 0,9 0 0 0 0,-1 0 0 0 0,-1 0 0 0 0,9 8 0 0 0,-3 3 0 0 0,-1-1 0 0 0,-9-2 0 0 0,-2-2 0 0 0,10 14 0 0 0,5 3 0 0 0,10-2 0 0 0,4-5 0 0 0,6 4 0 0 0,1-3 0 0 0,4-3 0 0 0,-3-5 0 0 0,4-4 0 0 0,-4-2 0 0 0,3 14 0 0 0,-4 4 0 0 0,19-1 0 0 0,19-5 0 0 0,14-4 0 0 0,11 12 0 0 0,15 2 0 0 0,7-4 0 0 0,0-5 0 0 0,-1-5 0 0 0,5-4 0 0 0,15 12 0 0 0,27 3 0 0 0,27-2 0 0 0,31-5 0 0 0,27-4 0 0 0,22-5 0 0 0,6-3 0 0 0,6 6 0 0 0,5 1 0 0 0,3 0 0 0 0,-6-3 0 0 0,-2-2 0 0 0,1-2 0 0 0,2-2 0 0 0,-6 0 0 0 0,0-1 0 0 0,17-1 0 0 0,17 1 0 0 0,20-1 0 0 0,12 1 0 0 0,12 0 0 0 0,4 0 0 0 0,5 0 0 0 0,-1 0 0 0 0,3 0 0 0 0,-4 0 0 0 0,2 0 0 0 0,-3 0 0 0 0,2 0 0 0 0,-4 0 0 0 0,11 0 0 0 0,8 0 0 0 0,-3 0 0 0 0,-1 0 0 0 0,-5 0 0 0 0,15 0 0 0 0,-1 0 0 0 0,1 0 0 0 0,-8 0 0 0 0,5 0 0 0 0,3 0 0 0 0,-6 0 0 0 0,-2 0 0 0 0,-8 0 0 0 0,-1 0 0 0 0,-5 0 0 0 0,0 0 0 0 0,-11 0 0 0 0,-25 0 0 0 0,-17 0 0 0 0,-14 0 0 0 0,-6 0 0 0 0,-11 0 0 0 0,-4 0 0 0 0,-23 0 0 0 0,-37 0 0 0 0,-30 0 0 0 0,-28 0 0 0 0,-23 0 0 0 0,-18 0 0 0 0,-3 0 0 0 0,-2 0 0 0 0,-4 0 0 0 0,-1 0 0 0 0,-11 0 0 0 0,-2 0 0 0 0,-9 0 0 0 0,-16 0 0 0 0,-11 0 0 0 0,-14 0 0 0 0,-227 0 0 0 0,-83 0 0 0 0,15 0 0 0 0,36 0 0 0 0,47 0 0 0 0,63 0 0 0 0,34 0 0 0 0,23 0 0 0 0,14 0 0 0 0,14 0 0 0 0,4 0 0 0 0,14 0 0 0 0,-6 0 0 0 0,7 0 0 0 0,6 0 0 0 0,-4 0 0 0 0,7 0 0 0 0,4 0 0 0 0,9 0 0 0 0,4 0 0 0 0,6 0 0 0 0,0 0 0 0 0,5 0 0 0 0,13 0 0 0 0,1 0 0 0 0,16 0 0 0 0,16 0 0 0 0,11 0 0 0 0,8 0 0 0 0,11 0 0 0 0,6 0 0 0 0,-1 0 0 0 0,-1 0 0 0 0,4 0 0 0 0,16 16 0 0 0,2 5 0 0 0,20-1 0 0 0,32-3 0 0 0,17 10 0 0 0,16 2 0 0 0,20-5 0 0 0,17-6 0 0 0,15-7 0 0 0,2-4 0 0 0,3-4 0 0 0,5-2 0 0 0,2-2 0 0 0,-5 0 0 0 0,-1-1 0 0 0,1 1 0 0 0,3 1 0 0 0,-6-1 0 0 0,-1 1 0 0 0,19 0 0 0 0,16 0 0 0 0,20 0 0 0 0,12 0 0 0 0,12 0 0 0 0,4 0 0 0 0,5 0 0 0 0,-1 0 0 0 0,3 0 0 0 0,-4 0 0 0 0,2 0 0 0 0,-3-8 0 0 0,2-3 0 0 0,-4 1 0 0 0,3 2 0 0 0,13 2 0 0 0,0 2 0 0 0,2 3 0 0 0,-6 0 0 0 0,-1 1 0 0 0,-6 0 0 0 0,1 1 0 0 0,-5-1 0 0 0,2 0 0 0 0,-12 1 0 0 0,-23-1 0 0 0,-18-16 0 0 0,-13-5 0 0 0,-7 0 0 0 0,-11 5 0 0 0,-4 4 0 0 0,1 5 0 0 0,3 3 0 0 0,-21-13 0 0 0,-36-5 0 0 0,-38 3 0 0 0,-34 3 0 0 0,-16 6 0 0 0,-14 3 0 0 0,-9 4 0 0 0,-7 2 0 0 0,5 1 0 0 0,2 0 0 0 0,-2 1 0 0 0,0 0 0 0 0,5 0 0 0 0,2-1 0 0 0,-2 1 0 0 0,-2-1 0 0 0,-12 0 0 0 0,-20 0 0 0 0,-15 0 0 0 0,-16 0 0 0 0,-8 0 0 0 0,-9 0 0 0 0,-1 0 0 0 0,-3 0 0 0 0,2 0 0 0 0,-2 0 0 0 0,4 8 0 0 0,-3 2 0 0 0,-12 0 0 0 0,1-1 0 0 0,-2-4 0 0 0,-10-1 0 0 0,-4-2 0 0 0,6-1 0 0 0,-3-1 0 0 0,-3-1 0 0 0,9 1 0 0 0,4 0 0 0 0,9-1 0 0 0,2 1 0 0 0,5 16 0 0 0,0 5 0 0 0,4-1 0 0 0,-3-3 0 0 0,3-6 0 0 0,-3-4 0 0 0,3-3 0 0 0,12-2 0 0 0,16-2 0 0 0,15-1 0 0 0,20 0 0 0 0,10 0 0 0 0,5 1 0 0 0,0-1 0 0 0,7 17 0 0 0,0 5 0 0 0,-3-1 0 0 0,21-3 0 0 0,36-6 0 0 0,38-4 0 0 0,24-3 0 0 0,22-2 0 0 0,16-2 0 0 0,11-1 0 0 0,-1-8 0 0 0,1-2 0 0 0,0 0 0 0 0,3 2 0 0 0,-8 3 0 0 0,0 2 0 0 0,0-14 0 0 0,11-4 0 0 0,5 2 0 0 0,18 4 0 0 0,13-11 0 0 0,16-1 0 0 0,-8 4 0 0 0,4 7 0 0 0,2-3 0 0 0,8 3 0 0 0,-5 4 0 0 0,-4 4 0 0 0,5-12 0 0 0,3-3 0 0 0,6 3 0 0 0,2-11 0 0 0,5 0 0 0 0,-2 5 0 0 0,-11-8 0 0 0,-8 1 0 0 0,-13 7 0 0 0,5 8 0 0 0,-14-1 0 0 0,5 3 0 0 0,-3 4 0 0 0,-14 5 0 0 0,-10 3 0 0 0,-6 3 0 0 0,-2 1 0 0 0,-9 2 0 0 0,-3-16 0 0 0,2-6 0 0 0,3 2 0 0 0,-21 3 0 0 0,-37 5 0 0 0,-39 4 0 0 0,-34 3 0 0 0,-16 2 0 0 0,-13 2 0 0 0,-11 1 0 0 0,-5 0 0 0 0,4 0 0 0 0,1-1 0 0 0,0 1 0 0 0,-2 7 0 0 0,6 3 0 0 0,2-1 0 0 0,-2-2 0 0 0,-10-2 0 0 0,-6 14 0 0 0,-2 3 0 0 0,-7-2 0 0 0,-3-5 0 0 0,-13-4 0 0 0,6 2 0 0 0,-8 0 0 0 0,-8-2 0 0 0,4-4 0 0 0,-9-3 0 0 0,12-3 0 0 0,-5-1 0 0 0,4 15 0 0 0,1 5 0 0 0,4-1 0 0 0,1-5 0 0 0,4-3 0 0 0,-10-5 0 0 0,9-4 0 0 0,-7 14 0 0 0,2 5 0 0 0,14-3 0 0 0,-7-3 0 0 0,1-5 0 0 0,13-5 0 0 0,-9-2 0 0 0,-2-3 0 0 0,12-1 0 0 0,6-1 0 0 0,4 0 0 0 0,2 0 0 0 0,7 16 0 0 0,3 6 0 0 0,-2-1 0 0 0,-2-4 0 0 0,4-4 0 0 0,1-5 0 0 0,21-3 0 0 0,37-2 0 0 0,29-2 0 0 0,30-1 0 0 0,25 0 0 0 0,17 0 0 0 0,3 1 0 0 0,3-1 0 0 0,4 1 0 0 0,1 0 0 0 0,-5 0 0 0 0,-3 0 0 0 0,2 0 0 0 0,1 0 0 0 0,-5 0 0 0 0,0 0 0 0 0,1 0 0 0 0,11 0 0 0 0,22 0 0 0 0,16 0 0 0 0,16-8 0 0 0,9-3 0 0 0,8 1 0 0 0,2 2 0 0 0,3 2 0 0 0,-2 2 0 0 0,2 2 0 0 0,-3 2 0 0 0,1-16 0 0 0,-3-5 0 0 0,3 1 0 0 0,-4 4 0 0 0,3-11 0 0 0,-3-2 0 0 0,3 5 0 0 0,-3 7 0 0 0,3 5 0 0 0,-3-11 0 0 0,3-1 0 0 0,-3 3 0 0 0,3 6 0 0 0,-2 4 0 0 0,-14-3 0 0 0,-16 1 0 0 0,-15 2 0 0 0,-20 3 0 0 0,-10 3 0 0 0,-5 3 0 0 0,0 1 0 0 0,-23 1 0 0 0,-38 0 0 0 0,-38 1 0 0 0,-33-1 0 0 0,-16 1 0 0 0,-14-1 0 0 0,-9 0 0 0 0,-5 0 0 0 0,4 1 0 0 0,1 7 0 0 0,0 2 0 0 0,-2 0 0 0 0,7-2 0 0 0,1 6 0 0 0,-2 0 0 0 0,-3-2 0 0 0,-10-3 0 0 0,-5 13 0 0 0,-10 3 0 0 0,-1-3 0 0 0,-14-6 0 0 0,6 11 0 0 0,-8 1 0 0 0,1-4 0 0 0,-1 9 0 0 0,5 0 0 0 0,-1-7 0 0 0,-11-6 0 0 0,2-8 0 0 0,14 2 0 0 0,-3 0 0 0 0,2-4 0 0 0,14-3 0 0 0,9-2 0 0 0,-11-3 0 0 0,5-1 0 0 0,4-2 0 0 0,2 17 0 0 0,3 5 0 0 0,8-2 0 0 0,4-3 0 0 0,-1-5 0 0 0,-2-3 0 0 0,5-5 0 0 0,0 15 0 0 0,-1 3 0 0 0,-4-1 0 0 0,4-5 0 0 0,25-4 0 0 0,30-5 0 0 0,34-2 0 0 0,33-3 0 0 0,25-1 0 0 0,10-1 0 0 0,7 0 0 0 0,6 0 0 0 0,3-7 0 0 0,-5-3 0 0 0,-2 0 0 0 0,1 3 0 0 0,2-14 0 0 0,-7-3 0 0 0,0 3 0 0 0,1-11 0 0 0,4 0 0 0 0,10 6 0 0 0,21-1 0 0 0,-1 5 0 0 0,12-10 0 0 0,7 0 0 0 0,14-9 0 0 0,5 1 0 0 0,8 9 0 0 0,1-7 0 0 0,4-4 0 0 0,-1 4 0 0 0,2 10 0 0 0,-3-7 0 0 0,2 3 0 0 0,-3-9 0 0 0,3 3 0 0 0,-4-9 0 0 0,3 5 0 0 0,-3 1 0 0 0,-13 8 0 0 0,-16 10 0 0 0,-15-7 0 0 0,-20 1 0 0 0,-10 6 0 0 0,-5-8 0 0 0,0 0 0 0 0,-7 7 0 0 0,0-10 0 0 0,3 2 0 0 0,3 7 0 0 0,-4 7 0 0 0,1 7 0 0 0,-14-2 0 0 0,-26 1 0 0 0,-35 2 0 0 0,-28 4 0 0 0,-24 3 0 0 0,-22 2 0 0 0,-14 1 0 0 0,-1 1 0 0 0,-3 1 0 0 0,-2-1 0 0 0,-2 1 0 0 0,7-1 0 0 0,1 1 0 0 0,-17 7 0 0 0,-16 3 0 0 0,-20-1 0 0 0,-10 6 0 0 0,-13 0 0 0 0,-4-2 0 0 0,-5 12 0 0 0,1 2 0 0 0,-2-4 0 0 0,3 10 0 0 0,-3-1 0 0 0,5-6 0 0 0,-3 9 0 0 0,4-3 0 0 0,-4-6 0 0 0,4-8 0 0 0,-3 1 0 0 0,-13-3 0 0 0,0-4 0 0 0,-2 11 0 0 0,7 2 0 0 0,-1-4 0 0 0,7-5 0 0 0,0 10 0 0 0,4 1 0 0 0,-2-5 0 0 0,3-6 0 0 0,-2 10 0 0 0,2 1 0 0 0,13-5 0 0 0,1 2 0 0 0,17-4 0 0 0,15-4 0 0 0,11-7 0 0 0,8 13 0 0 0,13 1 0 0 0,4-3 0 0 0,1-5 0 0 0,-3-6 0 0 0,5-3 0 0 0,0 12 0 0 0,21 3 0 0 0,37-3 0 0 0,28-3 0 0 0,31-6 0 0 0,23-3 0 0 0,18-4 0 0 0,3-2 0 0 0,3-1 0 0 0,4-1 0 0 0,2 0 0 0 0,-7 0 0 0 0,-2 0 0 0 0,2 1 0 0 0,1 0 0 0 0,-5-1 0 0 0,16 1 0 0 0,6-8 0 0 0,11-2 0 0 0,17 0 0 0 0,11 2 0 0 0,13 2 0 0 0,4 2 0 0 0,7-14 0 0 0,0-4 0 0 0,3 2 0 0 0,-3 4 0 0 0,2 5 0 0 0,-3 4 0 0 0,2 4 0 0 0,-4 1 0 0 0,12-14 0 0 0,23-4 0 0 0,2 1 0 0 0,7 3 0 0 0,0 5 0 0 0,-11 4 0 0 0,10 4 0 0 0,-8-6 0 0 0,-4-2 0 0 0,-11 1 0 0 0,-6 3 0 0 0,-7 2 0 0 0,-2 2 0 0 0,-6 2 0 0 0,3-16 0 0 0,-3-4 0 0 0,2 1 0 0 0,-2 4 0 0 0,3 5 0 0 0,-18 4 0 0 0,-3 4 0 0 0,-9 1 0 0 0,-20 2 0 0 0,-13 1 0 0 0,-8 0 0 0 0,-5 0 0 0 0,-8-1 0 0 0,-3 1 0 0 0,2-1 0 0 0,-21 0 0 0 0,-37 0 0 0 0,-37 0 0 0 0,-25 0 0 0 0,-21 0 0 0 0,-17 0 0 0 0,-10 8 0 0 0,1 3 0 0 0,-1-1 0 0 0,0-2 0 0 0,-3-2 0 0 0,8 14 0 0 0,0 3 0 0 0,0-2 0 0 0,-11-5 0 0 0,-5 4 0 0 0,-18-3 0 0 0,3-3 0 0 0,-11-5 0 0 0,-8-4 0 0 0,-14 14 0 0 0,-6 3 0 0 0,-8-1 0 0 0,-2-6 0 0 0,-4-4 0 0 0,2-4 0 0 0,-19-4 0 0 0,-19-2 0 0 0,2-1 0 0 0,-13 15 0 0 0,-10 5 0 0 0,-7 0 0 0 0,3-5 0 0 0,2-4 0 0 0,14-4 0 0 0,11-3 0 0 0,1-3 0 0 0,1 0 0 0 0,11-2 0 0 0,6 0 0 0 0,9 0 0 0 0,3 16 0 0 0,5 6 0 0 0,0-1 0 0 0,3-4 0 0 0,-2-4 0 0 0,2-5 0 0 0,-3-3 0 0 0,18-2 0 0 0,19 6 0 0 0,15 2 0 0 0,10-1 0 0 0,15-2 0 0 0,7-2 0 0 0,0-2 0 0 0,-1-1 0 0 0,5-1 0 0 0,-1-1 0 0 0,22-1 0 0 0,35 1 0 0 0,30-1 0 0 0,30 1 0 0 0,23 0 0 0 0,18-8 0 0 0,3-3 0 0 0,3 1 0 0 0,4-6 0 0 0,2-1 0 0 0,-7 4 0 0 0,14-14 0 0 0,15 0 0 0 0,20 3 0 0 0,2-10 0 0 0,3 1 0 0 0,10-11 0 0 0,3 4 0 0 0,8 7 0 0 0,0 2 0 0 0,6 6 0 0 0,-2 7 0 0 0,4-9 0 0 0,-4 0 0 0 0,11 5 0 0 0,24-11 0 0 0,17 1 0 0 0,13-10 0 0 0,-1 2 0 0 0,1 0 0 0 0,1 6 0 0 0,2-6 0 0 0,9 3 0 0 0,4-8 0 0 0,0 4 0 0 0,-10-8 0 0 0,-20 5 0 0 0,-7 10 0 0 0,9 3 0 0 0,-9 6 0 0 0,-7-8 0 0 0,2 1 0 0 0,-9-9 0 0 0,-6 1 0 0 0,-11 8 0 0 0,12-6 0 0 0,-1 3 0 0 0,-2-1 0 0 0,-7 6 0 0 0,-3 8 0 0 0,-7-8 0 0 0,-1 1 0 0 0,-4 6 0 0 0,2-10 0 0 0,-4 1 0 0 0,3 6 0 0 0,-3 7 0 0 0,3 7 0 0 0,-18-10 0 0 0,-18-2 0 0 0,-16 3 0 0 0,-10 6 0 0 0,-15 5 0 0 0,-7 4 0 0 0,0 3 0 0 0,1 3 0 0 0,-21 0 0 0 0,-37 1 0 0 0,-38 0 0 0 0,-33 8 0 0 0,-17 2 0 0 0,-13 0 0 0 0,-9-3 0 0 0,-7 14 0 0 0,5 3 0 0 0,2 13 0 0 0,-2 1 0 0 0,0-7 0 0 0,5 7 0 0 0,2-3 0 0 0,-18 1 0 0 0,1-7 0 0 0,-16-7 0 0 0,-13 7 0 0 0,1-1 0 0 0,-12 11 0 0 0,-6-2 0 0 0,-10-7 0 0 0,13 7 0 0 0,-2-3 0 0 0,0-7 0 0 0,-8-1 0 0 0,-2-4 0 0 0,-8 9 0 0 0,1-1 0 0 0,-6-5 0 0 0,3 9 0 0 0,-4-2 0 0 0,2-6 0 0 0,-1-8 0 0 0,2 9 0 0 0,-19-1 0 0 0,-18-4 0 0 0,2 2 0 0 0,1-4 0 0 0,12-5 0 0 0,-11-6 0 0 0,3 12 0 0 0,4 3 0 0 0,10-4 0 0 0,3-6 0 0 0,8-4 0 0 0,0 11 0 0 0,6 2 0 0 0,-2-2 0 0 0,19-6 0 0 0,19-6 0 0 0,14-4 0 0 0,11-3 0 0 0,15 14 0 0 0,6 4 0 0 0,0-2 0 0 0,-1-3 0 0 0,5-6 0 0 0,-1-3 0 0 0,22-4 0 0 0,35-2 0 0 0,31-1 0 0 0,28 0 0 0 0,24-1 0 0 0,18 0 0 0 0,19 0 0 0 0,9 1 0 0 0,1-1 0 0 0,-8 1 0 0 0,-7 0 0 0 0,13 0 0 0 0,13 0 0 0 0,17 0 0 0 0,10 0 0 0 0,12-8 0 0 0,2-2 0 0 0,7 0 0 0 0,-2 1 0 0 0,3 4 0 0 0,-3-15 0 0 0,2-3 0 0 0,12 2 0 0 0,16 4 0 0 0,7 6 0 0 0,8-12 0 0 0,-7-1 0 0 0,9 2 0 0 0,9 6 0 0 0,6-11 0 0 0,5 0 0 0 0,-6 4 0 0 0,-1 5 0 0 0,1 7 0 0 0,-6-3 0 0 0,-1 1 0 0 0,2 2 0 0 0,12 3 0 0 0,6 4 0 0 0,-15-15 0 0 0,4-3 0 0 0,-14 2 0 0 0,-3 4 0 0 0,-6-11 0 0 0,-14-1 0 0 0,-8 4 0 0 0,-10 7 0 0 0,-4 5 0 0 0,-6-10 0 0 0,0-2 0 0 0,-3 3 0 0 0,-13 5 0 0 0,-15 6 0 0 0,-16 4 0 0 0,-18 3 0 0 0,-35 2 0 0 0,-36 2 0 0 0,-38 0 0 0 0,-34 0 0 0 0,-26 0 0 0 0,-8-1 0 0 0,-8 1 0 0 0,-4-1 0 0 0,-12 0 0 0 0,-20 8 0 0 0,-13 3 0 0 0,-16-1 0 0 0,-6-2 0 0 0,-8-2 0 0 0,-1 13 0 0 0,-3 4 0 0 0,2-1 0 0 0,-2-6 0 0 0,4-5 0 0 0,-18 12 0 0 0,-2 2 0 0 0,-2-4 0 0 0,8 11 0 0 0,-7 0 0 0 0,-3-5 0 0 0,7 0 0 0 0,1-4 0 0 0,9-6 0 0 0,0 10 0 0 0,7 1 0 0 0,-2-5 0 0 0,5-6 0 0 0,-3 9 0 0 0,3 2 0 0 0,-4-5 0 0 0,4 10 0 0 0,12-1 0 0 0,0-6 0 0 0,18 1 0 0 0,15-4 0 0 0,11-6 0 0 0,9 10 0 0 0,11 0 0 0 0,6-4 0 0 0,-1-6 0 0 0,-2-6 0 0 0,6 11 0 0 0,-2 2 0 0 0,-2-3 0 0 0,21-6 0 0 0,36-4 0 0 0,38-5 0 0 0,25-3 0 0 0,21-3 0 0 0,18 0 0 0 0,10-1 0 0 0,-1 0 0 0 0,0 0 0 0 0,2 0 0 0 0,1 1 0 0 0,-6-8 0 0 0,-1-3 0 0 0,0 1 0 0 0,3 1 0 0 0,10-12 0 0 0,22-4 0 0 0,14 3 0 0 0,16-11 0 0 0,8 0 0 0 0,9 6 0 0 0,0 7 0 0 0,5-1 0 0 0,-4 4 0 0 0,3 3 0 0 0,-3 6 0 0 0,9-13 0 0 0,24-2 0 0 0,17 2 0 0 0,13 5 0 0 0,7 5 0 0 0,11-11 0 0 0,4-3 0 0 0,-1 4 0 0 0,-3 5 0 0 0,5 5 0 0 0,-1 5 0 0 0,-3 3 0 0 0,-4 2 0 0 0,5-14 0 0 0,0-5 0 0 0,-2 0 0 0 0,-4 5 0 0 0,6 4 0 0 0,-1 4 0 0 0,-1 4 0 0 0,-4-7 0 0 0,6 0 0 0 0,0 0 0 0 0,-2 3 0 0 0,-4 2 0 0 0,6 2 0 0 0,0 1 0 0 0,-19 2 0 0 0,-15 0 0 0 0,-22 1 0 0 0,-10-1 0 0 0,-13 0 0 0 0,-4 1 0 0 0,-5-1 0 0 0,1 0 0 0 0,-10 0 0 0 0,-24 0 0 0 0,-17 0 0 0 0,-11 0 0 0 0,-7 0 0 0 0,-28 8 0 0 0,-40 3 0 0 0,-41 7 0 0 0,-33 1 0 0 0,-17-3 0 0 0,4 11 0 0 0,-5 2 0 0 0,-6-4 0 0 0,9 9 0 0 0,-1 0 0 0 0,3-7 0 0 0,-4-8 0 0 0,-6 10 0 0 0,-8-2 0 0 0,2 4 0 0 0,-2-3 0 0 0,-2-8 0 0 0,-5 10 0 0 0,6 0 0 0 0,-1-6 0 0 0,-1 9 0 0 0,-3 0 0 0 0,5-7 0 0 0,1 9 0 0 0,-3-2 0 0 0,-3-6 0 0 0,6-8 0 0 0,-1 1 0 0 0,-1-3 0 0 0,-4-5 0 0 0,6 12 0 0 0,-1 2 0 0 0,-1-3 0 0 0,-4 10 0 0 0,5-1 0 0 0,1-5 0 0 0,-3-8 0 0 0,-2-7 0 0 0,4 11 0 0 0,1 1 0 0 0,-3-3 0 0 0,-2-6 0 0 0,4 4 0 0 0,17 13 0 0 0,26 2 0 0 0,29-5 0 0 0,31-7 0 0 0,28-8 0 0 0,21-6 0 0 0,8-4 0 0 0,5-3 0 0 0,5-2 0 0 0,3 0 0 0 0,-6-1 0 0 0,-2 1 0 0 0,1 0 0 0 0,10 0 0 0 0,5 1 0 0 0,17 0 0 0 0,13 0 0 0 0,17 0 0 0 0,6 0 0 0 0,10 0 0 0 0,1 0 0 0 0,5 0 0 0 0,-3 0 0 0 0,3 0 0 0 0,-3 0 0 0 0,9-8 0 0 0,24-3 0 0 0,1 1 0 0 0,8 2 0 0 0,15-14 0 0 0,-5-3 0 0 0,-1 3 0 0 0,12 5 0 0 0,6 5 0 0 0,4 6 0 0 0,-8 2 0 0 0,-2 3 0 0 0,-1-7 0 0 0,2-1 0 0 0,-7 0 0 0 0,-2 1 0 0 0,3 3 0 0 0,-6-14 0 0 0,1-4 0 0 0,-6 2 0 0 0,-14 5 0 0 0,-10-11 0 0 0,-12-1 0 0 0,-5 4 0 0 0,-7 7 0 0 0,0 5 0 0 0,-4 6 0 0 0,-13 3 0 0 0,-17 2 0 0 0,-21 2 0 0 0,-14 0 0 0 0,-8 0 0 0 0,-2 0 0 0 0,-8 0 0 0 0,-17-16 0 0 0,-27-6 0 0 0,-28 0 0 0 0,-30 5 0 0 0,-27 4 0 0 0,-21 5 0 0 0,-7 3 0 0 0,-5 3 0 0 0,-5 1 0 0 0,-2 8 0 0 0,5 4 0 0 0,1-1 0 0 0,0-2 0 0 0,-2-3 0 0 0,6 14 0 0 0,0 3 0 0 0,-1-2 0 0 0,-3-4 0 0 0,4-6 0 0 0,17 12 0 0 0,3 1 0 0 0,-4-2 0 0 0,-7-6 0 0 0,0-5 0 0 0,-3-5 0 0 0,-5 13 0 0 0,-4 3 0 0 0,3-2 0 0 0,0-5 0 0 0,-3-4 0 0 0,-2-5 0 0 0,5-3 0 0 0,0-2 0 0 0,-2-1 0 0 0,-3-1 0 0 0,6 0 0 0 0,-1 0 0 0 0,-1 1 0 0 0,-4-1 0 0 0,6 1 0 0 0,-1 0 0 0 0,-1 0 0 0 0,-4 0 0 0 0,5 0 0 0 0,1 0 0 0 0,-3 0 0 0 0,-2 0 0 0 0,4 0 0 0 0,1 0 0 0 0,-3 0 0 0 0,-3 0 0 0 0,6 0 0 0 0,-1 0 0 0 0,-1 0 0 0 0,-4-8 0 0 0,6-3 0 0 0,-1 1 0 0 0,-1 2 0 0 0,-4 2 0 0 0,5 3 0 0 0,1 1 0 0 0,-3 1 0 0 0,-2-15 0 0 0,4-5 0 0 0,1 1 0 0 0,-3 4 0 0 0,-3 5 0 0 0,6 4 0 0 0,-1 3 0 0 0,-1 3 0 0 0,-4-15 0 0 0,5-5 0 0 0,-15 2 0 0 0,-8 3 0 0 0,-10 5 0 0 0,-1 5 0 0 0,-6 2 0 0 0,2 3 0 0 0,-11 1 0 0 0,10 1 0 0 0,-9-17 0 0 0,-4-4 0 0 0,3 0 0 0 0,-8 4 0 0 0,-5 5 0 0 0,-9 4 0 0 0,-4 3 0 0 0,10 3 0 0 0,4 1 0 0 0,-4 0 0 0 0,-2 1 0 0 0,-8 0 0 0 0,-2 0 0 0 0,-5-1 0 0 0,1 1 0 0 0,-4-9 0 0 0,2-3 0 0 0,-3 1 0 0 0,3 2 0 0 0,-3 2 0 0 0,3 2 0 0 0,-2 2 0 0 0,3 2 0 0 0,-4 0 0 0 0,4-16 0 0 0,-3-5 0 0 0,3 1 0 0 0,-3 4 0 0 0,3 5 0 0 0,-3 4 0 0 0,3 3 0 0 0,-3 3 0 0 0,2 1 0 0 0,-18 0 0 0 0,-2 1 0 0 0,-10 0 0 0 0,-5 0 0 0 0,-7-17 0 0 0,-9-5 0 0 0,-1 1 0 0 0,-2 4 0 0 0,-5 4 0 0 0,3-11 0 0 0,0-2 0 0 0,5 3 0 0 0,15 6 0 0 0,1 5 0 0 0,3 4 0 0 0,11 4 0 0 0,4 2 0 0 0,10 2 0 0 0,1 0 0 0 0,6 0 0 0 0,-1 0 0 0 0,3 0 0 0 0,-2-1 0 0 0,2 0 0 0 0,13 1 0 0 0,0-1 0 0 0,16 0 0 0 0,1 0 0 0 0,5 0 0 0 0,17-1 0 0 0,11 1 0 0 0,6 0 0 0 0,-5 0 0 0 0,-2 0 0 0 0,1 0 0 0 0,-8 0 0 0 0,-1 8 0 0 0,2 3 0 0 0,2-1 0 0 0,12-2 0 0 0,-11-2 0 0 0,-4-2 0 0 0,8-2 0 0 0,-11-2 0 0 0,-2 1 0 0 0,9-2 0 0 0,-10 1 0 0 0,-9-1 0 0 0,0 1 0 0 0,-12 16 0 0 0,10 5 0 0 0,-7-1 0 0 0,-5-4 0 0 0,5-4 0 0 0,-7-5 0 0 0,-5-3 0 0 0,7-2 0 0 0,2-2 0 0 0,-8-1 0 0 0,-4 0 0 0 0,7 0 0 0 0,-5 0 0 0 0,-2 1 0 0 0,7 0 0 0 0,5-1 0 0 0,8 1 0 0 0,9 0 0 0 0,2 0 0 0 0,3 16 0 0 0,5 6 0 0 0,5-2 0 0 0,12-4 0 0 0,5-4 0 0 0,1-5 0 0 0,-2-3 0 0 0,7-2 0 0 0,0-2 0 0 0,-2-1 0 0 0,-4 16 0 0 0,6 6 0 0 0,-1-2 0 0 0,-3-3 0 0 0,-2-5 0 0 0,4-4 0 0 0,1-3 0 0 0,-3-2 0 0 0,-3-2 0 0 0,6-1 0 0 0,-1 0 0 0 0,-1 8 0 0 0,-4 3 0 0 0,5 0 0 0 0,1-2 0 0 0,-3-3 0 0 0,-2-1 0 0 0,12 14 0 0 0,11 4 0 0 0,24-2 0 0 0,27-4 0 0 0,31-5 0 0 0,28-4 0 0 0,21-3 0 0 0,8-3 0 0 0,7-1 0 0 0,4-1 0 0 0,4 0 0 0 0,-6 0 0 0 0,-1 1 0 0 0,0-1 0 0 0,2 1 0 0 0,-5 0 0 0 0,-2 0 0 0 0,3 0 0 0 0,2 0 0 0 0,-5 0 0 0 0,16 0 0 0 0,16 0 0 0 0,5 0 0 0 0,14 0 0 0 0,9 0 0 0 0,12 0 0 0 0,5 0 0 0 0,8 0 0 0 0,-1 0 0 0 0,5 0 0 0 0,-4 0 0 0 0,3 0 0 0 0,-3 0 0 0 0,10 0 0 0 0,8 0 0 0 0,12 0 0 0 0,5 0 0 0 0,9 0 0 0 0,8 0 0 0 0,0 0 0 0 0,3 0 0 0 0,3 0 0 0 0,-3 0 0 0 0,0 0 0 0 0,-12 0 0 0 0,-11 0 0 0 0,2 0 0 0 0,-1 0 0 0 0,5 0 0 0 0,-7-8 0 0 0,11-3 0 0 0,-6 1 0 0 0,75 2 0 0 0,30 2 0 0 0,-4 2 0 0 0,-14 2 0 0 0,-16 2 0 0 0,-6 0 0 0 0,-25 0 0 0 0,-12-15 0 0 0,1-6 0 0 0,3 1 0 0 0,-14 4 0 0 0,2 4 0 0 0,5 5 0 0 0,-12 3 0 0 0,5-5 0 0 0,-11-2 0 0 0,0 2 0 0 0,-4 1 0 0 0,-12 3 0 0 0,-7 2 0 0 0,4 2 0 0 0,3 1 0 0 0,-7 0 0 0 0,-3 0 0 0 0,-9 1 0 0 0,-2-1 0 0 0,10 0 0 0 0,-1 1 0 0 0,0-1 0 0 0,10 0 0 0 0,4 0 0 0 0,-7 0 0 0 0,6 0 0 0 0,1 0 0 0 0,-9 0 0 0 0,-3 0 0 0 0,-8 0 0 0 0,-3 0 0 0 0,-5 0 0 0 0,0 0 0 0 0,-4 0 0 0 0,3 0 0 0 0,-3 0 0 0 0,3 0 0 0 0,-3 0 0 0 0,4 0 0 0 0,-3 0 0 0 0,3 0 0 0 0,-3 0 0 0 0,-13 0 0 0 0,0 0 0 0 0,-17 0 0 0 0,-16 0 0 0 0,4 0 0 0 0,-10 0 0 0 0,-8 0 0 0 0,-5 0 0 0 0,-4 0 0 0 0,-10 0 0 0 0,-3 0 0 0 0,1 0 0 0 0,2 0 0 0 0,-5 0 0 0 0,1 0 0 0 0,1 0 0 0 0,4 0 0 0 0,-5 0 0 0 0,1 0 0 0 0,1 0 0 0 0,4 0 0 0 0,-5 0 0 0 0,-1 0 0 0 0,3 0 0 0 0,-22 0 0 0 0,-36 0 0 0 0,-39 0 0 0 0,-25 0 0 0 0,-21 0 0 0 0,-18 0 0 0 0,-10 0 0 0 0,1 0 0 0 0,-1 0 0 0 0,-1 0 0 0 0,-1 0 0 0 0,6-16 0 0 0,2-6 0 0 0,-18 2 0 0 0,-15 4 0 0 0,-20-12 0 0 0,-12 0 0 0 0,-12 3 0 0 0,-3 8 0 0 0,-15-11 0 0 0,-24 0 0 0 0,-19-3 0 0 0,-11 3 0 0 0,-7-9 0 0 0,-11 2 0 0 0,-2 6 0 0 0,0-7 0 0 0,4-14 0 0 0,-13 1 0 0 0,-17 10 0 0 0,-19 3 0 0 0,-14 7 0 0 0,-11-6 0 0 0,-6 1 0 0 0,-4 8 0 0 0,-2-8 0 0 0,1 1 0 0 0,-1-9 0 0 0,2 2 0 0 0,0 8 0 0 0,1 2 0 0 0,0 5 0 0 0,1 8 0 0 0,0 6 0 0 0,-1-11 0 0 0,1-1 0 0 0,8 2 0 0 0,19 6 0 0 0,4 5 0 0 0,13 4 0 0 0,15 3 0 0 0,6 2 0 0 0,7 2 0 0 0,8-16 0 0 0,6-6 0 0 0,12 2 0 0 0,6 3 0 0 0,8 5 0 0 0,18 4 0 0 0,11 3 0 0 0,13 3 0 0 0,4 1 0 0 0,8 0 0 0 0,-1 1 0 0 0,3 0 0 0 0,-2 0 0 0 0,2-1 0 0 0,12 1 0 0 0,8-1 0 0 0,12 0 0 0 0,12 0 0 0 0,9 0 0 0 0,16 0 0 0 0,7 0 0 0 0,2 0 0 0 0,-1 0 0 0 0,7 0 0 0 0,-1 0 0 0 0,13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8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7011 3969 16383 0 0,'0'17'0'0'0,"18"6"0"0"0,4 16 0 0 0,17 18 0 0 0,10 9 0 0 0,14 9 0 0 0,-4 10 0 0 0,5-11 0 0 0,9-16 0 0 0,-8-2 0 0 0,-6-11 0 0 0,3-3 0 0 0,9-10 0 0 0,9-10 0 0 0,-8 8 0 0 0,-9 0 0 0 0,3-6 0 0 0,6-7 0 0 0,9-6 0 0 0,-1-5 0 0 0,4-4 0 0 0,3-2 0 0 0,5-1 0 0 0,-5 0 0 0 0,1 0 0 0 0,1-1 0 0 0,3 2 0 0 0,-5-1 0 0 0,0 1 0 0 0,1 0 0 0 0,4 0 0 0 0,-6 0 0 0 0,1 0 0 0 0,1 0 0 0 0,4 0 0 0 0,-6 0 0 0 0,0 0 0 0 0,3 0 0 0 0,2 0 0 0 0,-4 0 0 0 0,-1 0 0 0 0,2 0 0 0 0,4 0 0 0 0,-5 0 0 0 0,-1 0 0 0 0,2 0 0 0 0,4 0 0 0 0,-6 0 0 0 0,1 0 0 0 0,1 0 0 0 0,3 0 0 0 0,12 0 0 0 0,6 0 0 0 0,1 0 0 0 0,8 0 0 0 0,1 0 0 0 0,-3 0 0 0 0,-12-8 0 0 0,-7-4 0 0 0,14 1 0 0 0,-2 3 0 0 0,-4 1 0 0 0,-2 3 0 0 0,-1 2 0 0 0,-10 2 0 0 0,-3 0 0 0 0,0 0 0 0 0,3 0 0 0 0,-7 1 0 0 0,0-1 0 0 0,3 0 0 0 0,3 1 0 0 0,-5-1 0 0 0,0 0 0 0 0,2 0 0 0 0,4 0 0 0 0,-6 0 0 0 0,1 0 0 0 0,1-17 0 0 0,4-6 0 0 0,-6 1 0 0 0,1 5 0 0 0,1 4 0 0 0,4 5 0 0 0,-6 4 0 0 0,0 3 0 0 0,3 1 0 0 0,3 0 0 0 0,-6 1 0 0 0,0 0 0 0 0,3 0 0 0 0,-15-1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12297 4392 16383 0 0,'0'17'0'0'0,"-8"6"0"0"0,-21-1 0 0 0,-13-5 0 0 0,-17-4 0 0 0,-16-6 0 0 0,6 14 0 0 0,-4 3 0 0 0,3-2 0 0 0,-4-5 0 0 0,-7-6 0 0 0,-6-4 0 0 0,2-4 0 0 0,0-2 0 0 0,-3-1 0 0 0,-5-1 0 0 0,6 0 0 0 0,0 0 0 0 0,-2 0 0 0 0,-3 1 0 0 0,5 0 0 0 0,-16 0 0 0 0,-8-1 0 0 0,14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-2147483648-2147483648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3547 6959 16383 0 0,'-8'0'0'0'0,"-12"0"0"0"0,-20 0 0 0 0,-2 8 0 0 0,-12 4 0 0 0,-14-2 0 0 0,5 16 0 0 0,5 3 0 0 0,-5-3 0 0 0,-10-7 0 0 0,-8 12 0 0 0,0-1 0 0 0,-3 13 0 0 0,-4-1 0 0 0,12 0 0 0 0,3-7 0 0 0,4 9 0 0 0,15 13 0 0 0,-1-3 0 0 0,9 6 0 0 0,-5-6 0 0 0,-11-13 0 0 0,5-5 0 0 0,4-8 0 0 0,10 8 0 0 0,-3-3 0 0 0,5 12 0 0 0,18-3 0 0 0,30-9 0 0 0,23-9 0 0 0,23-9 0 0 0,20-7 0 0 0,-2-14 0 0 0,3-5 0 0 0,-2-2 0 0 0,4 3 0 0 0,-11-16 0 0 0,0-2 0 0 0,7 3 0 0 0,0 6 0 0 0,4 7 0 0 0,6-13 0 0 0,7-1 0 0 0,-3 3 0 0 0,-17-3 0 0 0,-2 3 0 0 0,4 6 0 0 0,7 5 0 0 0,-9-12 0 0 0,-8-2 0 0 0,2 3 0 0 0,9 6 0 0 0,8 5 0 0 0,-9-11 0 0 0,-8-3 0 0 0,2-14 0 0 0,7 0 0 0 0,9 7 0 0 0,-1 9 0 0 0,-14 0 0 0 0,-1 4 0 0 0,-20 5 0 0 0,-35 6 0 0 0,-28 4 0 0 0,-28 11 0 0 0,-23 14 0 0 0,-17 3 0 0 0,-3-3 0 0 0,-3-4 0 0 0,-3 12 0 0 0,-2 2 0 0 0,6-5 0 0 0,2-7 0 0 0,16 12 0 0 0,3-1 0 0 0,-4 13 0 0 0,3-1 0 0 0,-4-7 0 0 0,-7-1 0 0 0,-6-7 0 0 0,3 11 0 0 0,-1-2 0 0 0,-3-7 0 0 0,-3 9 0 0 0,4-1 0 0 0,2-8 0 0 0,-3 9 0 0 0,-3-1 0 0 0,5 1 0 0 0,1-6 0 0 0,-3-7 0 0 0,15 8 0 0 0,2 0 0 0 0,4-7 0 0 0,15 11 0 0 0,-1-2 0 0 0,-9-6 0 0 0,6 10 0 0 0,14 6 0 0 0,22-5 0 0 0,31-7 0 0 0,15-20 0 0 0,20-10 0 0 0,11-6 0 0 0,-4-12 0 0 0,6-2 0 0 0,10 2 0 0 0,11 3 0 0 0,1-13 0 0 0,4-2 0 0 0,4 4 0 0 0,5 6 0 0 0,-14-12 0 0 0,-11 0 0 0 0,-1 5 0 0 0,6 7 0 0 0,8-11 0 0 0,-2-1 0 0 0,3 6 0 0 0,-12-3 0 0 0,-1 4 0 0 0,4 5 0 0 0,-1 7 0 0 0,5-13 0 0 0,5-2 0 0 0,7-14 0 0 0,-3 1 0 0 0,0 5 0 0 0,3 10 0 0 0,4 9 0 0 0,-15-11 0 0 0,-11 0 0 0 0,0 3 0 0 0,5-2 0 0 0,8 3 0 0 0,-1 5 0 0 0,3-11 0 0 0,5-2 0 0 0,4 5 0 0 0,-4 7 0 0 0,-17-12 0 0 0,-3 1 0 0 0,3 4 0 0 0,-17 7 0 0 0,-36 6 0 0 0,-21 14 0 0 0,-26 7 0 0 0,-17 18 0 0 0,-18 23 0 0 0,-15 10 0 0 0,-10-4 0 0 0,0 5 0 0 0,0 10 0 0 0,-3 9 0 0 0,-3 0 0 0 0,7 4 0 0 0,1 4 0 0 0,-1 5 0 0 0,14-6 0 0 0,3-16 0 0 0,13-5 0 0 0,17 5 0 0 0,8-10 0 0 0,8 2 0 0 0,10-2 0 0 0,-11-11 0 0 0,1 4 0 0 0,-14-8 0 0 0,10-12 0 0 0,26-11 0 0 0,31-10 0 0 0,11-16 0 0 0,8-7 0 0 0,13-2 0 0 0,-4-16 0 0 0,7-3 0 0 0,9-5 0 0 0,1 3 0 0 0,6 8 0 0 0,-10-9 0 0 0,0 1 0 0 0,5-11 0 0 0,0 2 0 0 0,4 8 0 0 0,6-7 0 0 0,6 3 0 0 0,-3 0 0 0 0,0 6 0 0 0,3 9 0 0 0,4-10 0 0 0,-6 2 0 0 0,0-12 0 0 0,1 3 0 0 0,4-11 0 0 0,-14-4 0 0 0,-12 7 0 0 0,-17-5 0 0 0,0 5 0 0 0,-16 13 0 0 0,-32 10 0 0 0,-24 11 0 0 0,-25 7 0 0 0,-5 14 0 0 0,-10 5 0 0 0,-12 1 0 0 0,-1 15 0 0 0,-5 12 0 0 0,-6-2 0 0 0,-5 11 0 0 0,4-4 0 0 0,0-8 0 0 0,-2 5 0 0 0,-3-4 0 0 0,6 9 0 0 0,1-3 0 0 0,-3-2 0 0 0,-3-7 0 0 0,6-9 0 0 0,0 7 0 0 0,-3-2 0 0 0,-3 12 0 0 0,6-2 0 0 0,0-8 0 0 0,-2 7 0 0 0,-4-2 0 0 0,5-9 0 0 0,1 0 0 0 0,-2-5 0 0 0,-4 11 0 0 0,6-1 0 0 0,-1-6 0 0 0,-1 9 0 0 0,-4-2 0 0 0,6-6 0 0 0,0 8 0 0 0,-3-1 0 0 0,-3-8 0 0 0,6-7 0 0 0,0 0 0 0 0,-3-3 0 0 0,-2-5 0 0 0,4 13 0 0 0,1 2 0 0 0,-2-4 0 0 0,-4-6 0 0 0,14 11 0 0 0,12 1 0 0 0,25-5 0 0 0,29-15 0 0 0,33-27 0 0 0,31-27 0 0 0,22-7 0 0 0,9 6 0 0 0,-11 2 0 0 0,0 8 0 0 0,5 11 0 0 0,6-9 0 0 0,-2-15 0 0 0,2 0 0 0 0,4 8 0 0 0,5-5 0 0 0,-5 3 0 0 0,-1 2 0 0 0,3 7 0 0 0,4 9 0 0 0,-7-8 0 0 0,1 1 0 0 0,1-11 0 0 0,4 1 0 0 0,-5-9 0 0 0,-1 3 0 0 0,2 2 0 0 0,4 8 0 0 0,-6 11 0 0 0,1-8 0 0 0,1 2 0 0 0,4-10 0 0 0,-6 1 0 0 0,0 8 0 0 0,3-7 0 0 0,3 2 0 0 0,-6 9 0 0 0,0 0 0 0 0,3 5 0 0 0,2 7 0 0 0,-4 6 0 0 0,-18-13 0 0 0,-4-1 0 0 0,5 3 0 0 0,-18 5 0 0 0,-35 6 0 0 0,-38 13 0 0 0,-24 7 0 0 0,-4 18 0 0 0,-11 5 0 0 0,-12-3 0 0 0,-11 2 0 0 0,-1-4 0 0 0,-2 10 0 0 0,-4-1 0 0 0,13 11 0 0 0,3-3 0 0 0,5 8 0 0 0,-3-5 0 0 0,-5-10 0 0 0,-8-2 0 0 0,2-9 0 0 0,-2 10 0 0 0,-3-2 0 0 0,-4 11 0 0 0,5-3 0 0 0,0 9 0 0 0,-2-4 0 0 0,-4-2 0 0 0,7-8 0 0 0,-1-10 0 0 0,-1 6 0 0 0,-4-1 0 0 0,6-7 0 0 0,0 10 0 0 0,-3-1 0 0 0,-3-6 0 0 0,15 8 0 0 0,10 0 0 0 0,1-8 0 0 0,11 1 0 0 0,-2-5 0 0 0,17-7 0 0 0,15-14 0 0 0,30-8 0 0 0,30-3 0 0 0,10-9 0 0 0,5-1 0 0 0,12-15 0 0 0,12-2 0 0 0,11-12 0 0 0,0 2 0 0 0,2-9 0 0 0,3 6 0 0 0,4 1 0 0 0,-5 10 0 0 0,-2-7 0 0 0,3 4 0 0 0,2 10 0 0 0,-5-9 0 0 0,-1 4 0 0 0,3-10 0 0 0,2 3 0 0 0,-4 8 0 0 0,-1 2 0 0 0,2 6 0 0 0,4-10 0 0 0,-6-16 0 0 0,0 2 0 0 0,3 8 0 0 0,3-5 0 0 0,-6 5 0 0 0,0 1 0 0 0,3 8 0 0 0,2-8 0 0 0,-4 3 0 0 0,-1 8 0 0 0,2 9 0 0 0,4-8 0 0 0,-6-1 0 0 0,1-11 0 0 0,0 1 0 0 0,5 7 0 0 0,-14 1 0 0 0,-29 6 0 0 0,-40 7 0 0 0,-39 7 0 0 0,-30 5 0 0 0,-15 13 0 0 0,-10 5 0 0 0,-10 10 0 0 0,-4 0 0 0 0,5 15 0 0 0,2 0 0 0 0,-1 12 0 0 0,-1-2 0 0 0,6-10 0 0 0,1 7 0 0 0,-1-4 0 0 0,13 0 0 0 0,3-7 0 0 0,5-8 0 0 0,-3 8 0 0 0,-7 16 0 0 0,-7 0 0 0 0,1-8 0 0 0,16 6 0 0 0,1-5 0 0 0,-4 0 0 0 0,-9-8 0 0 0,2 8 0 0 0,-4-3 0 0 0,-5 9 0 0 0,-5-3 0 0 0,4 8 0 0 0,0-5 0 0 0,-2-11 0 0 0,-4-11 0 0 0,15-1 0 0 0,11-5 0 0 0,1-6 0 0 0,-6-4 0 0 0,9 12 0 0 0,-2 4 0 0 0,19-4 0 0 0,35-4 0 0 0,18-14 0 0 0,26-8 0 0 0,24-2 0 0 0,3-18 0 0 0,-1-5 0 0 0,7-5 0 0 0,9-14 0 0 0,10 1 0 0 0,-2-8 0 0 0,3 5 0 0 0,3-5 0 0 0,4 6 0 0 0,-5 3 0 0 0,-1 10 0 0 0,-15-6 0 0 0,-2 4 0 0 0,3 9 0 0 0,-1-8 0 0 0,4-14 0 0 0,5 1 0 0 0,8 2 0 0 0,-4 8 0 0 0,1-6 0 0 0,3 6 0 0 0,3-9 0 0 0,-5 6 0 0 0,0 9 0 0 0,2-6 0 0 0,3 4 0 0 0,-5 0 0 0 0,-1-12 0 0 0,2 3 0 0 0,4 10 0 0 0,-14-7 0 0 0,-12 4 0 0 0,0-8 0 0 0,5 4 0 0 0,-8 0 0 0 0,2 8 0 0 0,-11-8 0 0 0,-22 4 0 0 0,-34 9 0 0 0,-17 17 0 0 0,-22 12 0 0 0,-22 5 0 0 0,-8 20 0 0 0,-8 5 0 0 0,-9-2 0 0 0,-7-6 0 0 0,5 3 0 0 0,0-3 0 0 0,-1 11 0 0 0,-3 1 0 0 0,6-5 0 0 0,1 10 0 0 0,-2-2 0 0 0,-2 10 0 0 0,4-2 0 0 0,1-10 0 0 0,-2-9 0 0 0,-4-1 0 0 0,-11-5 0 0 0,-6 12 0 0 0,-1 0 0 0 0,9 13 0 0 0,5-2 0 0 0,2-7 0 0 0,-1 6 0 0 0,8-2 0 0 0,1-9 0 0 0,-2-9 0 0 0,-3 0 0 0 0,5-3 0 0 0,1-5 0 0 0,-3 12 0 0 0,-4 3 0 0 0,6-4 0 0 0,0 11 0 0 0,23 0 0 0 0,40-7 0 0 0,32-16 0 0 0,32-10 0 0 0,25-5 0 0 0,20-3 0 0 0,3-17 0 0 0,4-5 0 0 0,3 3 0 0 0,2-12 0 0 0,-7 0 0 0 0,-1 7 0 0 0,1 9 0 0 0,1-2 0 0 0,-5 4 0 0 0,-1 5 0 0 0,2-12 0 0 0,4-2 0 0 0,-6 4 0 0 0,0-11 0 0 0,2 0 0 0 0,4 6 0 0 0,-6 9 0 0 0,0-11 0 0 0,3 1 0 0 0,2 6 0 0 0,-4-3 0 0 0,-1 4 0 0 0,3 6 0 0 0,2 6 0 0 0,-4-13 0 0 0,-1-2 0 0 0,2 4 0 0 0,4 5 0 0 0,-6-12 0 0 0,-25 0 0 0 0,-32 13 0 0 0,-39 26 0 0 0,-34 11 0 0 0,-26 20 0 0 0,-11 3 0 0 0,-8 2 0 0 0,-7 10 0 0 0,-3-3 0 0 0,15 5 0 0 0,12-7 0 0 0,3-11 0 0 0,-6 3 0 0 0,-5 4 0 0 0,0-6 0 0 0,-1 7 0 0 0,-6-5 0 0 0,-4 7 0 0 0,4-4 0 0 0,0 7 0 0 0,-2-6 0 0 0,-3-10 0 0 0,5-4 0 0 0,0-7 0 0 0,-1 10 0 0 0,-4-3 0 0 0,5 12 0 0 0,1-3 0 0 0,-2 9 0 0 0,-4-4 0 0 0,6-10 0 0 0,0-12 0 0 0,14-1 0 0 0,29-4 0 0 0,38-15 0 0 0,29-8 0 0 0,28-4 0 0 0,4-8 0 0 0,10-3 0 0 0,11 2 0 0 0,1-13 0 0 0,5-2 0 0 0,4 5 0 0 0,6 6 0 0 0,-5-10 0 0 0,-1 0 0 0 0,3-13 0 0 0,3 2 0 0 0,-6 7 0 0 0,0 2 0 0 0,1 5 0 0 0,4-9 0 0 0,-6 1 0 0 0,0-10 0 0 0,3 2 0 0 0,3 8 0 0 0,-6-6 0 0 0,0 3 0 0 0,3 8 0 0 0,2 1 0 0 0,-4 5 0 0 0,-1-10 0 0 0,2 0 0 0 0,4 7 0 0 0,-6-10 0 0 0,1 1 0 0 0,0 7 0 0 0,5 9 0 0 0,-6 7 0 0 0,0-11 0 0 0,3-1 0 0 0,3 3 0 0 0,-6 6 0 0 0,-17-4 0 0 0,-29 3 0 0 0,-30 3 0 0 0,-16 13 0 0 0,-25 7 0 0 0,-24 2 0 0 0,-20 8 0 0 0,-5 19 0 0 0,-7 3 0 0 0,-6 13 0 0 0,-3-3 0 0 0,5 8 0 0 0,2 3 0 0 0,-2-9 0 0 0,-2 4 0 0 0,6-6 0 0 0,0 5 0 0 0,-1-6 0 0 0,-4 5 0 0 0,6-5 0 0 0,0-2 0 0 0,-2 8 0 0 0,-4-5 0 0 0,6 6 0 0 0,0-5 0 0 0,-3 5 0 0 0,-2 3 0 0 0,4 8 0 0 0,1-6 0 0 0,15 3 0 0 0,2-8 0 0 0,13 3 0 0 0,-2-7 0 0 0,10-5 0 0 0,4-9 0 0 0,10 6 0 0 0,-7-4 0 0 0,-13 9 0 0 0,-15-4 0 0 0,13-9 0 0 0,33-10 0 0 0,38-18 0 0 0,33-10 0 0 0,17-5 0 0 0,15-17 0 0 0,11-4 0 0 0,7-15 0 0 0,-5 1 0 0 0,0 7 0 0 0,0 2 0 0 0,2-10 0 0 0,-7 2 0 0 0,-1 9 0 0 0,2-8 0 0 0,3 4 0 0 0,-6-8 0 0 0,0 2 0 0 0,2 10 0 0 0,4 2 0 0 0,-6 6 0 0 0,0-10 0 0 0,2 2 0 0 0,4-11 0 0 0,-6 2 0 0 0,1-8 0 0 0,0 4 0 0 0,13 2 0 0 0,7 8 0 0 0,1 10 0 0 0,0-6 0 0 0,-10 1 0 0 0,-4-10 0 0 0,-1 1 0 0 0,0 8 0 0 0,-15-7 0 0 0,-12 2 0 0 0,-1 0 0 0 0,6 6 0 0 0,-8-8 0 0 0,-25 2 0 0 0,-35 8 0 0 0,-36 17 0 0 0,-20 11 0 0 0,-19 6 0 0 0,-13 20 0 0 0,-11 5 0 0 0,3 6 0 0 0,1-2 0 0 0,-2 10 0 0 0,-2-2 0 0 0,7 8 0 0 0,1-3 0 0 0,-1 8 0 0 0,-3 2 0 0 0,6-8 0 0 0,-16 6 0 0 0,-9 10 0 0 0,-11-6 0 0 0,-1-12 0 0 0,-7 2 0 0 0,3 3 0 0 0,5-9 0 0 0,-2 7 0 0 0,3-5 0 0 0,5 6 0 0 0,5-4 0 0 0,-5 6 0 0 0,1-5 0 0 0,3-2 0 0 0,-6-9 0 0 0,0 7 0 0 0,4-4 0 0 0,12-9 0 0 0,6 8 0 0 0,3-3 0 0 0,-1 10 0 0 0,8-2 0 0 0,1-1 0 0 0,-2-7 0 0 0,-4-9 0 0 0,6-10 0 0 0,17 11 0 0 0,2-1 0 0 0,22-3 0 0 0,35-7 0 0 0,20-14 0 0 0,15-8 0 0 0,22-2 0 0 0,18 0 0 0 0,17-16 0 0 0,2-12 0 0 0,3-1 0 0 0,5 7 0 0 0,3-9 0 0 0,-6 2 0 0 0,-1 7 0 0 0,1-8 0 0 0,3 3 0 0 0,-7 6 0 0 0,1-8 0 0 0,1 2 0 0 0,4-2 0 0 0,-6 6 0 0 0,0-10 0 0 0,2 3 0 0 0,4-9 0 0 0,-6 2 0 0 0,0 10 0 0 0,3-6 0 0 0,3-6 0 0 0,-6 6 0 0 0,0 10 0 0 0,3-7 0 0 0,11 3 0 0 0,6-10 0 0 0,3 3 0 0 0,-1 8 0 0 0,-10-6 0 0 0,-4 2 0 0 0,-3 0 0 0 0,3 7 0 0 0,-8 7 0 0 0,0-8 0 0 0,1 1 0 0 0,4 6 0 0 0,-5-11 0 0 0,0 2 0 0 0,2 6 0 0 0,3-9 0 0 0,-4 2 0 0 0,-1 6 0 0 0,-15 0 0 0 0,-2 5 0 0 0,4-11 0 0 0,-18 1 0 0 0,-37 15 0 0 0,-37 10 0 0 0,-34 7 0 0 0,-16 21 0 0 0,-13 15 0 0 0,-10 3 0 0 0,-6-5 0 0 0,4 8 0 0 0,2-1 0 0 0,-1 8 0 0 0,-2-2 0 0 0,7 7 0 0 0,1-5 0 0 0,-2-1 0 0 0,-3 8 0 0 0,6-6 0 0 0,1 8 0 0 0,-3-7 0 0 0,-3 5 0 0 0,4 3 0 0 0,1-8 0 0 0,-2 3 0 0 0,-4-5 0 0 0,6 5 0 0 0,0-6 0 0 0,-3-11 0 0 0,-3 7 0 0 0,6 3 0 0 0,0-5 0 0 0,-3 8 0 0 0,-2-5 0 0 0,13 8 0 0 0,12-5 0 0 0,16 7 0 0 0,1-6 0 0 0,-9-2 0 0 0,-12-8 0 0 0,6 6 0 0 0,6-4 0 0 0,12 8 0 0 0,14-12 0 0 0,21-12 0 0 0,21-27 0 0 0,26-13 0 0 0,7-21 0 0 0,13-4 0 0 0,-3-3 0 0 0,7 6 0 0 0,2-8 0 0 0,7 5 0 0 0,9 9 0 0 0,9-7 0 0 0,-11-14 0 0 0,-10 3 0 0 0,2 0 0 0 0,5 10 0 0 0,9-5 0 0 0,-2 4 0 0 0,2-7 0 0 0,6-12 0 0 0,4 4 0 0 0,-5 2 0 0 0,0-5 0 0 0,2-10 0 0 0,3 6 0 0 0,-5-2 0 0 0,0 9 0 0 0,17 7 0 0 0,2-6 0 0 0,0 6 0 0 0,-2-4 0 0 0,-1-12 0 0 0,-10 7 0 0 0,-3 4 0 0 0,0-5 0 0 0,2 7 0 0 0,-6-5 0 0 0,-1-9 0 0 0,3 7 0 0 0,3 4 0 0 0,-5 13 0 0 0,0 13 0 0 0,2-6 0 0 0,-13-13 0 0 0,-20-16 0 0 0,-28 4 0 0 0,-35 11 0 0 0,-34 23 0 0 0,-18 17 0 0 0,-16 9 0 0 0,-13 23 0 0 0,-7 7 0 0 0,3-2 0 0 0,1 13 0 0 0,-2-1 0 0 0,-1-8 0 0 0,6 9 0 0 0,2 6 0 0 0,-2-5 0 0 0,-3 8 0 0 0,6-5 0 0 0,0 8 0 0 0,-2 12 0 0 0,-4-5 0 0 0,6-4 0 0 0,1-11 0 0 0,-3-14 0 0 0,13 6 0 0 0,3-3 0 0 0,5 9 0 0 0,-4-1 0 0 0,-6-9 0 0 0,9 8 0 0 0,0-3 0 0 0,3-8 0 0 0,11 0 0 0 0,-1-5 0 0 0,-8-7 0 0 0,5 11 0 0 0,-3 1 0 0 0,-1-5 0 0 0,-6-6 0 0 0,-9-6 0 0 0,17-6 0 0 0,36-12 0 0 0,39-22 0 0 0,26-6 0 0 0,22 2 0 0 0,19-1 0 0 0,12 4 0 0 0,-2 8 0 0 0,1-11 0 0 0,2 1 0 0 0,2 6 0 0 0,-7-11 0 0 0,-2 2 0 0 0,1-12 0 0 0,3 3 0 0 0,-5 9 0 0 0,-1 1 0 0 0,1 6 0 0 0,4 8 0 0 0,-5-9 0 0 0,0-2 0 0 0,3 6 0 0 0,-15-11 0 0 0,-1 1 0 0 0,-6 6 0 0 0,3 8 0 0 0,8-10 0 0 0,6 0 0 0 0,-1 6 0 0 0,1 6 0 0 0,5 6 0 0 0,-14 15 0 0 0,-28 5 0 0 0,-22 20 0 0 0,-15 22 0 0 0,-26 2 0 0 0,-11 9 0 0 0,-18-5 0 0 0,-1-4 0 0 0,-1-10 0 0 0,7 4 0 0 0,-7-6 0 0 0,-12 8 0 0 0,-14-4 0 0 0,7 7 0 0 0,4-5 0 0 0,14-1 0 0 0,-2-9 0 0 0,7 7 0 0 0,-6 13 0 0 0,5 14 0 0 0,10 4 0 0 0,-6-11 0 0 0,4 2 0 0 0,16-11 0 0 0,29-15 0 0 0,30-22 0 0 0,25-14 0 0 0,11-8 0 0 0,-8-19 0 0 0,3-7 0 0 0,5-6 0 0 0,8 3 0 0 0,-10-9 0 0 0,-10 2 0 0 0,3 8 0 0 0,-11-7 0 0 0,3 2 0 0 0,9 9 0 0 0,1-8 0 0 0,6-7 0 0 0,8 4 0 0 0,7 10 0 0 0,-11-8 0 0 0,-11 2 0 0 0,0 8 0 0 0,7-9 0 0 0,7 3 0 0 0,-10-11 0 0 0,-9 2 0 0 0,3 9 0 0 0,7 1 0 0 0,9 7 0 0 0,-10-10 0 0 0,-8 2 0 0 0,2 6 0 0 0,-10-9 0 0 0,3 1 0 0 0,-8-9 0 0 0,4 2 0 0 0,-15 8 0 0 0,-32 11 0 0 0,-34 9 0 0 0,-13 16 0 0 0,-16 24 0 0 0,-7 26 0 0 0,-11 4 0 0 0,8 10 0 0 0,-2-7 0 0 0,10-4 0 0 0,-1 6 0 0 0,-1 10 0 0 0,12 10 0 0 0,-5 0 0 0 0,8 3 0 0 0,-7-12 0 0 0,7-1 0 0 0,10 5 0 0 0,-6-11 0 0 0,4-7 0 0 0,0-14 0 0 0,6 4 0 0 0,-8 10 0 0 0,-16-4 0 0 0,2 5 0 0 0,-6-6 0 0 0,5-21 0 0 0,22-16 0 0 0,15-27 0 0 0,29-12 0 0 0,11-19 0 0 0,20-19 0 0 0,19 1 0 0 0,-1 2 0 0 0,-2-6 0 0 0,6-9 0 0 0,9-9 0 0 0,-8 1 0 0 0,2 14 0 0 0,-2 2 0 0 0,5-5 0 0 0,7-8 0 0 0,-9 1 0 0 0,0 14 0 0 0,-11 1 0 0 0,-7 11 0 0 0,-12-3 0 0 0,-13-10 0 0 0,-19 8 0 0 0,-20 12 0 0 0,-24 14 0 0 0,-6 21 0 0 0,-13 13 0 0 0,-14 4 0 0 0,5 20 0 0 0,4 4 0 0 0,-3-2 0 0 0,-9 10 0 0 0,-9-1 0 0 0,1 10 0 0 0,-3-3 0 0 0,-4-1 0 0 0,-5-7 0 0 0,6 6 0 0 0,-1 14 0 0 0,-1-4 0 0 0,-3 8 0 0 0,5-8 0 0 0,0-4 0 0 0,-1 7 0 0 0,-4-6 0 0 0,6 6 0 0 0,0-8 0 0 0,14 7 0 0 0,3-7 0 0 0,-4-3 0 0 0,2-9 0 0 0,-5 6 0 0 0,-6 14 0 0 0,-6-4 0 0 0,3 8 0 0 0,0 1 0 0 0,-4-9 0 0 0,13 3 0 0 0,29-15 0 0 0,39-16 0 0 0,21-28 0 0 0,26-14 0 0 0,5-12 0 0 0,5-2 0 0 0,10 6 0 0 0,-5-11 0 0 0,7 2 0 0 0,9 6 0 0 0,1-9 0 0 0,6-15 0 0 0,7 1 0 0 0,7 2 0 0 0,-5 8 0 0 0,2-5 0 0 0,1 5 0 0 0,4-7 0 0 0,-5 4 0 0 0,-1-7 0 0 0,1 6 0 0 0,-13 1 0 0 0,-3 9 0 0 0,-4-7 0 0 0,2 4 0 0 0,7-8 0 0 0,8 3 0 0 0,-3-7 0 0 0,3-4 0 0 0,3 7 0 0 0,4 12 0 0 0,-13-5 0 0 0,-12 5 0 0 0,0 8 0 0 0,-11-9 0 0 0,1 3 0 0 0,9 7 0 0 0,-7-10 0 0 0,-5 3 0 0 0,-12-3 0 0 0,-21 6 0 0 0,-24 16 0 0 0,-27 11 0 0 0,-26 15 0 0 0,-21 5 0 0 0,2 17 0 0 0,7 3 0 0 0,-4-4 0 0 0,-6 9 0 0 0,-7 15 0 0 0,3-3 0 0 0,-3 0 0 0 0,-3 6 0 0 0,-4 12 0 0 0,5-8 0 0 0,0 4 0 0 0,-2-10 0 0 0,-4-6 0 0 0,7-12 0 0 0,-1-12 0 0 0,16 6 0 0 0,2 15 0 0 0,-4-1 0 0 0,1 8 0 0 0,-3-4 0 0 0,-7-3 0 0 0,-6-9 0 0 0,3 5 0 0 0,-1-4 0 0 0,14 8 0 0 0,2-4 0 0 0,-4-10 0 0 0,10 7 0 0 0,9-4 0 0 0,-5-8 0 0 0,9-1 0 0 0,12-13 0 0 0,22-9 0 0 0,13-15 0 0 0,26-5 0 0 0,16-18 0 0 0,20-20 0 0 0,15-2 0 0 0,15-8 0 0 0,-1 6 0 0 0,3 4 0 0 0,3 11 0 0 0,3-5 0 0 0,-6 6 0 0 0,-19-8 0 0 0,-4 4 0 0 0,3-7 0 0 0,8-4 0 0 0,-1 8 0 0 0,3 12 0 0 0,5-6 0 0 0,6 4 0 0 0,-5-8 0 0 0,1-14 0 0 0,2 3 0 0 0,4 11 0 0 0,-6 5 0 0 0,-1-8 0 0 0,3 4 0 0 0,3-8 0 0 0,-6 6 0 0 0,0-8 0 0 0,3 7 0 0 0,3 10 0 0 0,-6 4 0 0 0,0 6 0 0 0,3 9 0 0 0,2-10 0 0 0,-4 0 0 0 0,-1-13 0 0 0,-23 1 0 0 0,-40 7 0 0 0,-32 18 0 0 0,-32 11 0 0 0,-26 24 0 0 0,-18 8 0 0 0,-4 17 0 0 0,-4 0 0 0 0,-3 2 0 0 0,-2-8 0 0 0,6 7 0 0 0,3 13 0 0 0,-2-4 0 0 0,-2 6 0 0 0,7 1 0 0 0,0-10 0 0 0,-3 4 0 0 0,-2-9 0 0 0,5 6 0 0 0,0 11 0 0 0,-2-6 0 0 0,-4-4 0 0 0,6 6 0 0 0,0-7 0 0 0,-3 4 0 0 0,-3-7 0 0 0,6 5 0 0 0,0-7 0 0 0,14-4 0 0 0,3-8 0 0 0,-4 7 0 0 0,2 12 0 0 0,-5-2 0 0 0,11 6 0 0 0,0-6 0 0 0,-7-4 0 0 0,9-19 0 0 0,17-23 0 0 0,22-13 0 0 0,17-22 0 0 0,26-7 0 0 0,9-14 0 0 0,19 1 0 0 0,0-8 0 0 0,9-4 0 0 0,-4-8 0 0 0,-3-10 0 0 0,7-9 0 0 0,-5 2 0 0 0,5 15 0 0 0,-7 3 0 0 0,6-5 0 0 0,-7-7 0 0 0,-2 10 0 0 0,-10 8 0 0 0,6-3 0 0 0,14-7 0 0 0,-3-9 0 0 0,6 9 0 0 0,-6 8 0 0 0,-13-2 0 0 0,-4 9 0 0 0,9-2 0 0 0,-4-9 0 0 0,9 8 0 0 0,-4 4 0 0 0,7 12 0 0 0,-6-4 0 0 0,-1-10 0 0 0,-18 3 0 0 0,-22 12 0 0 0,-29 12 0 0 0,-28 12 0 0 0,-6 17 0 0 0,-9 9 0 0 0,-3 3 0 0 0,-6 17 0 0 0,-8 4 0 0 0,-7-4 0 0 0,3 10 0 0 0,0 0 0 0 0,-3-8 0 0 0,-3 0 0 0 0,5-5 0 0 0,1-7 0 0 0,-2 11 0 0 0,-3 1 0 0 0,6 11 0 0 0,1 0 0 0 0,-4 9 0 0 0,-2-3 0 0 0,4-10 0 0 0,1-2 0 0 0,-2 9 0 0 0,-4-2 0 0 0,14 8 0 0 0,12 14 0 0 0,0-5 0 0 0,11-4 0 0 0,23-10 0 0 0,35-14 0 0 0,25-12 0 0 0,25-9 0 0 0,21-6 0 0 0,14-13 0 0 0,2-4 0 0 0,2-1 0 0 0,2 3 0 0 0,3 3 0 0 0,-6-6 0 0 0,-3 0 0 0 0,1-16 0 0 0,4-1 0 0 0,-7 3 0 0 0,0 7 0 0 0,3 7 0 0 0,2-11 0 0 0,-5-1 0 0 0,0 3 0 0 0,3-11 0 0 0,2 0 0 0 0,-4 6 0 0 0,-1-1 0 0 0,2 4 0 0 0,4 7 0 0 0,-5-11 0 0 0,-1 0 0 0 0,2 4 0 0 0,4 7 0 0 0,-6-11 0 0 0,0-1 0 0 0,3 6 0 0 0,3-11 0 0 0,-6 0 0 0 0,0 7 0 0 0,3 8 0 0 0,3-2 0 0 0,-6 4 0 0 0,0 4 0 0 0,3 5 0 0 0,-15-14 0 0 0,-19 7 0 0 0,-19 22 0 0 0,-24 11 0 0 0,-32 10 0 0 0,-29 19 0 0 0,-15 17 0 0 0,-14 0 0 0 0,-10 4 0 0 0,-8-7 0 0 0,12-7 0 0 0,13-12 0 0 0,0 5 0 0 0,-4-6 0 0 0,-7 7 0 0 0,2-4 0 0 0,-2-9 0 0 0,-5 6 0 0 0,13 5 0 0 0,2-4 0 0 0,4-11 0 0 0,-3 8 0 0 0,-7 14 0 0 0,-7-1 0 0 0,10 7 0 0 0,11-6 0 0 0,-2-3 0 0 0,-7-10 0 0 0,9 5 0 0 0,-1-4 0 0 0,9 8 0 0 0,7-5 0 0 0,-6-9 0 0 0,7 7 0 0 0,-7-4 0 0 0,16-8 0 0 0,31-9 0 0 0,17-16 0 0 0,24-10 0 0 0,15-3 0 0 0,0-17 0 0 0,8-4 0 0 0,-5-15 0 0 0,6 1 0 0 0,10 8 0 0 0,3-7 0 0 0,6 3 0 0 0,7 1 0 0 0,7-11 0 0 0,-3 3 0 0 0,1-7 0 0 0,2 5 0 0 0,-14-6 0 0 0,-3 7 0 0 0,-5 11 0 0 0,-14 3 0 0 0,0 8 0 0 0,-8-10 0 0 0,5 3 0 0 0,10 5 0 0 0,-4-8 0 0 0,-4 1 0 0 0,-10-10 0 0 0,3 2 0 0 0,-4 0 0 0 0,6-10 0 0 0,-4-13 0 0 0,-19 5 0 0 0,-30 13 0 0 0,-31 14 0 0 0,-11 22 0 0 0,-4 12 0 0 0,-12 7 0 0 0,-12 19 0 0 0,-10 23 0 0 0,0 2 0 0 0,-2 2 0 0 0,-3-9 0 0 0,-4-11 0 0 0,6 5 0 0 0,0 14 0 0 0,-2-2 0 0 0,-2 7 0 0 0,5-6 0 0 0,18-2 0 0 0,4-11 0 0 0,-5-11 0 0 0,-8 7 0 0 0,2 15 0 0 0,-4-1 0 0 0,11 8 0 0 0,1-5 0 0 0,-5-3 0 0 0,1 8 0 0 0,-5-6 0 0 0,-5-11 0 0 0,10 5 0 0 0,1-6 0 0 0,12 9 0 0 0,9-4 0 0 0,11-1 0 0 0,21-16 0 0 0,23-12 0 0 0,28-18 0 0 0,23-7 0 0 0,22-20 0 0 0,5-4 0 0 0,6-13 0 0 0,4 1 0 0 0,5-8 0 0 0,-7 5 0 0 0,-1 11 0 0 0,1 3 0 0 0,2-8 0 0 0,-6 2 0 0 0,-1 9 0 0 0,2-8 0 0 0,4 4 0 0 0,-6 8 0 0 0,0-8 0 0 0,2 1 0 0 0,4 0 0 0 0,-6 5 0 0 0,0-9 0 0 0,3 2 0 0 0,3 7 0 0 0,-6-7 0 0 0,0 2 0 0 0,3-10 0 0 0,3 3 0 0 0,-6 0 0 0 0,0 8 0 0 0,3 9 0 0 0,-15-8 0 0 0,-2 3 0 0 0,-22 5 0 0 0,-36 17 0 0 0,-39 26 0 0 0,-31 11 0 0 0,-6 8 0 0 0,-2 17 0 0 0,-7 15 0 0 0,-8-4 0 0 0,9 5 0 0 0,0-9 0 0 0,11-7 0 0 0,7-12 0 0 0,13 4 0 0 0,-5 11 0 0 0,-11-3 0 0 0,3 6 0 0 0,-6 1 0 0 0,-3 9 0 0 0,-7 8 0 0 0,7 10 0 0 0,-2-11 0 0 0,9-10 0 0 0,-4-16 0 0 0,9 1 0 0 0,3-8 0 0 0,11 5 0 0 0,-7 12 0 0 0,4 4 0 0 0,-9-8 0 0 0,4 3 0 0 0,18-18 0 0 0,30-14 0 0 0,14-30 0 0 0,21-15 0 0 0,4-12 0 0 0,3-1 0 0 0,10-13 0 0 0,13-15 0 0 0,12 1 0 0 0,-8-5 0 0 0,-9 7 0 0 0,-14 4 0 0 0,0 12 0 0 0,10 12 0 0 0,-7-5 0 0 0,6-16 0 0 0,0 2 0 0 0,-9-9 0 0 0,3 5 0 0 0,-7 3 0 0 0,5 9 0 0 0,-6-5 0 0 0,6 4 0 0 0,-5-8 0 0 0,-3 4 0 0 0,-8-7 0 0 0,6 5 0 0 0,-3 1 0 0 0,-9-8 0 0 0,-9-13 0 0 0,-9 14 0 0 0,-14 15 0 0 0,-7 32 0 0 0,-20 16 0 0 0,-4 24 0 0 0,-5 5 0 0 0,4 5 0 0 0,-10 12 0 0 0,-15-4 0 0 0,4 6 0 0 0,-7-6 0 0 0,8 4 0 0 0,4 1 0 0 0,10 8 0 0 0,-4-7 0 0 0,-13 3 0 0 0,4 9 0 0 0,11 0 0 0 0,-5-11 0 0 0,-3 1 0 0 0,-10 7 0 0 0,6 9 0 0 0,11 0 0 0 0,-4-12 0 0 0,6-2 0 0 0,10 7 0 0 0,-6-8 0 0 0,2 1 0 0 0,-1-9 0 0 0,5-6 0 0 0,9 7 0 0 0,-10-7 0 0 0,1 7 0 0 0,6 10 0 0 0,6 3 0 0 0,-9-10 0 0 0,7-24 0 0 0,8-26 0 0 0,23-14 0 0 0,10-24 0 0 0,19-23 0 0 0,11-20 0 0 0,14-6 0 0 0,-3-7 0 0 0,4-6 0 0 0,9 12 0 0 0,-8 4 0 0 0,-16 5 0 0 0,-7 15 0 0 0,-12 0 0 0 0,7 10 0 0 0,-3-5 0 0 0,9-11 0 0 0,14 5 0 0 0,-2 4 0 0 0,-2-6 0 0 0,6-11 0 0 0,11 8 0 0 0,-7-4 0 0 0,2 1 0 0 0,0 12 0 0 0,-13-3 0 0 0,3 9 0 0 0,9-5 0 0 0,10-11 0 0 0,1 5 0 0 0,4 4 0 0 0,-19 12 0 0 0,-20 20 0 0 0,-35 24 0 0 0,-26 28 0 0 0,-28 9 0 0 0,-4 15 0 0 0,-12-2 0 0 0,-12 8 0 0 0,8 2 0 0 0,6 7 0 0 0,14 10 0 0 0,-2-9 0 0 0,7 1 0 0 0,-6-4 0 0 0,-12 5 0 0 0,5 7 0 0 0,3 7 0 0 0,-7-2 0 0 0,8 1 0 0 0,-6 4 0 0 0,-9 3 0 0 0,6-5 0 0 0,6 0 0 0 0,11 3 0 0 0,-3 2 0 0 0,5-6 0 0 0,-6-17 0 0 0,5-3 0 0 0,9 4 0 0 0,-7-9 0 0 0,5-25 0 0 0,16-35 0 0 0,11-34 0 0 0,25-21 0 0 0,27-18 0 0 0,6-14 0 0 0,11 7 0 0 0,-4 1 0 0 0,-3 13 0 0 0,-10 9 0 0 0,4-3 0 0 0,12-8 0 0 0,12-11 0 0 0,3 0 0 0 0,6-4 0 0 0,7 12 0 0 0,-12 1 0 0 0,-1 12 0 0 0,-5-2 0 0 0,3 10 0 0 0,-10 4 0 0 0,1 10 0 0 0,-19 11 0 0 0,-34 26 0 0 0,-36 14 0 0 0,-13 20 0 0 0,-9 22 0 0 0,-13 18 0 0 0,4 5 0 0 0,-6-12 0 0 0,8 0 0 0 0,-4 5 0 0 0,8 7 0 0 0,5-10 0 0 0,9-8 0 0 0,-6 1 0 0 0,5 8 0 0 0,-9-9 0 0 0,4 3 0 0 0,-8-2 0 0 0,5 5 0 0 0,1-9 0 0 0,9 3 0 0 0,10 7 0 0 0,-7-7 0 0 0,1-7 0 0 0,7-21 0 0 0,7-25 0 0 0,7-32 0 0 0,14-11 0 0 0,6-18 0 0 0,2-17 0 0 0,16-6 0 0 0,3-7 0 0 0,-3-7 0 0 0,3-6 0 0 0,-5 5 0 0 0,11 0 0 0 0,0-2 0 0 0,10-3 0 0 0,-2 7 0 0 0,8 0 0 0 0,-4-2 0 0 0,-2-2 0 0 0,-9 4 0 0 0,6 1 0 0 0,-3-2 0 0 0,7 13 0 0 0,-3 3 0 0 0,-10 5 0 0 0,7 14 0 0 0,-3-2 0 0 0,-1 10 0 0 0,-5-6 0 0 0,-9-11 0 0 0,9 5 0 0 0,-1 4 0 0 0,11 11 0 0 0,-1-5 0 0 0,-16 6 0 0 0,-30 9 0 0 0,-31 20 0 0 0,-18 28 0 0 0,-16 20 0 0 0,-15 5 0 0 0,8 11 0 0 0,0 15 0 0 0,4-4 0 0 0,-2 4 0 0 0,-6-1 0 0 0,11 6 0 0 0,0 8 0 0 0,4-11 0 0 0,-4 2 0 0 0,-8-4 0 0 0,-7 4 0 0 0,2 7 0 0 0,-2 8 0 0 0,-4-2 0 0 0,-4 1 0 0 0,6 3 0 0 0,0 5 0 0 0,-2-6 0 0 0,-3 0 0 0 0,5 2 0 0 0,1 4 0 0 0,-3-15 0 0 0,14-12 0 0 0,3 0 0 0 0,5 7 0 0 0,-3 6 0 0 0,10 0 0 0 0,-2-14 0 0 0,10-1 0 0 0,-4-11 0 0 0,8 2 0 0 0,13 9 0 0 0,3-6 0 0 0,15-13 0 0 0,20-15 0 0 0,26-20 0 0 0,25-29 0 0 0,21-12 0 0 0,6-17 0 0 0,6-18 0 0 0,6 2 0 0 0,4 4 0 0 0,-6 12 0 0 0,-1-4 0 0 0,1 8 0 0 0,2-6 0 0 0,-5-11 0 0 0,-2 4 0 0 0,2 3 0 0 0,4-6 0 0 0,-6 7 0 0 0,0-4 0 0 0,2-10 0 0 0,4 6 0 0 0,-6 6 0 0 0,0 11 0 0 0,3-3 0 0 0,3 6 0 0 0,-6-8 0 0 0,0 6 0 0 0,3-8 0 0 0,3 5 0 0 0,-6 2 0 0 0,0 8 0 0 0,3-7 0 0 0,2 4 0 0 0,-4-8 0 0 0,-1 3 0 0 0,2-8 0 0 0,4 6 0 0 0,-6 1 0 0 0,1 9 0 0 0,-16-8 0 0 0,-28 5 0 0 0,-38 9 0 0 0,-29 9 0 0 0,-27 8 0 0 0,-23 16 0 0 0,-15 6 0 0 0,-1 19 0 0 0,-3 5 0 0 0,-2 6 0 0 0,-3 12 0 0 0,8-1 0 0 0,1 7 0 0 0,-1 11 0 0 0,-3 3 0 0 0,7 7 0 0 0,0 6 0 0 0,-20-10 0 0 0,1-1 0 0 0,0-5 0 0 0,1 4 0 0 0,-8 7 0 0 0,-1 7 0 0 0,0-3 0 0 0,4 2 0 0 0,10 3 0 0 0,6-12 0 0 0,1-3 0 0 0,0-5 0 0 0,6 3 0 0 0,1-11 0 0 0,-2 2 0 0 0,-4-9 0 0 0,5-15 0 0 0,18 4 0 0 0,2-5 0 0 0,14 0 0 0 0,-3-7 0 0 0,9 9 0 0 0,-5-2 0 0 0,-3-8 0 0 0,9 9 0 0 0,-6-2 0 0 0,-11-8 0 0 0,4-16 0 0 0,13-29 0 0 0,14-27 0 0 0,12-15 0 0 0,9-15 0 0 0,7-12 0 0 0,12 9 0 0 0,4 0 0 0 0,18 13 0 0 0,3 9 0 0 0,-4-3 0 0 0,10 8 0 0 0,-2-4 0 0 0,1 6 0 0 0,-5-5 0 0 0,-10-2 0 0 0,8 8 0 0 0,0-6 0 0 0,11-9 0 0 0,15 4 0 0 0,-2-4 0 0 0,-2-1 0 0 0,-10-6 0 0 0,4 8 0 0 0,-5-2 0 0 0,6 9 0 0 0,-4-3 0 0 0,-11-1 0 0 0,7 10 0 0 0,-4-4 0 0 0,-8-11 0 0 0,-10-11 0 0 0,-15 6 0 0 0,-27 16 0 0 0,-8 24 0 0 0,-17 18 0 0 0,-18 10 0 0 0,-5 22 0 0 0,-8 7 0 0 0,-8 17 0 0 0,-6-1 0 0 0,4 10 0 0 0,1-4 0 0 0,-3-3 0 0 0,-2-9 0 0 0,5 5 0 0 0,1-4 0 0 0,-2 8 0 0 0,-2-4 0 0 0,4 8 0 0 0,1-6 0 0 0,-2-10 0 0 0,-4-2 0 0 0,6-8 0 0 0,0 10 0 0 0,-3-3 0 0 0,-2-5 0 0 0,4 9 0 0 0,1-2 0 0 0,-2-7 0 0 0,-4 9 0 0 0,5-1 0 0 0,18 1 0 0 0,4-6 0 0 0,-5-7 0 0 0,9 8 0 0 0,-1 0 0 0 0,1-7 0 0 0,-7 11 0 0 0,-8-2 0 0 0,17-14 0 0 0,36-12 0 0 0,21-23 0 0 0,29-10 0 0 0,9-17 0 0 0,8-2 0 0 0,13-2 0 0 0,14-10 0 0 0,12 4 0 0 0,1 11 0 0 0,-15-4 0 0 0,-1-12 0 0 0,5 3 0 0 0,7 3 0 0 0,-2 10 0 0 0,4-5 0 0 0,4-12 0 0 0,5-14 0 0 0,-4 7 0 0 0,0 4 0 0 0,2 14 0 0 0,3-3 0 0 0,-5 7 0 0 0,0-6 0 0 0,2 5 0 0 0,2-7 0 0 0,-4 5 0 0 0,-1 2 0 0 0,2 9 0 0 0,4-8 0 0 0,-5 4 0 0 0,-19-8 0 0 0,-2 3 0 0 0,-14-7 0 0 0,3 4 0 0 0,-18 11 0 0 0,-31 19 0 0 0,-35 14 0 0 0,-11 23 0 0 0,-9 9 0 0 0,-11 17 0 0 0,-14 17 0 0 0,-12-2 0 0 0,10-2 0 0 0,8-12 0 0 0,0 3 0 0 0,-7 11 0 0 0,-7 12 0 0 0,1-7 0 0 0,15-5 0 0 0,2 3 0 0 0,-6-9 0 0 0,9 4 0 0 0,-3-9 0 0 0,11 5 0 0 0,5-8 0 0 0,11-2 0 0 0,-6 8 0 0 0,-12 11 0 0 0,3 13 0 0 0,-7 2 0 0 0,7 4 0 0 0,3-12 0 0 0,19-17 0 0 0,23-19 0 0 0,13-24 0 0 0,22-13 0 0 0,24-6 0 0 0,20-20 0 0 0,6-4 0 0 0,7-6 0 0 0,7 4 0 0 0,4-10 0 0 0,-5 3 0 0 0,-2-9 0 0 0,2 5 0 0 0,3 9 0 0 0,-7-6 0 0 0,0-5 0 0 0,1 6 0 0 0,4 10 0 0 0,-6-7 0 0 0,0 3 0 0 0,1-10 0 0 0,5 3 0 0 0,-6 9 0 0 0,0-8 0 0 0,3 4 0 0 0,3-1 0 0 0,-6 6 0 0 0,0-8 0 0 0,3 2 0 0 0,2 8 0 0 0,-4-8 0 0 0,-1 2 0 0 0,2 7 0 0 0,4 9 0 0 0,-14-9 0 0 0,-20-9 0 0 0,-29 2 0 0 0,-36 8 0 0 0,-35 8 0 0 0,-26 16 0 0 0,-11 9 0 0 0,-9 12 0 0 0,-7 3 0 0 0,-4-1 0 0 0,7 12 0 0 0,0 2 0 0 0,0 12 0 0 0,-2 15 0 0 0,7-2 0 0 0,1-3 0 0 0,-3-10 0 0 0,-2 4 0 0 0,5-6 0 0 0,1 6 0 0 0,-4 13 0 0 0,-2-5 0 0 0,4-3 0 0 0,1-11 0 0 0,-2 4 0 0 0,-4-5 0 0 0,6 6 0 0 0,0-4 0 0 0,-3 8 0 0 0,-3-6 0 0 0,15-2 0 0 0,10-8 0 0 0,1 7 0 0 0,-6-4 0 0 0,9 8 0 0 0,-1-3 0 0 0,0-10 0 0 0,13 7 0 0 0,-3-3 0 0 0,7-18 0 0 0,21-28 0 0 0,32-13 0 0 0,15-21 0 0 0,12-20 0 0 0,18-7 0 0 0,60-45 0 0 0,28-2 0 0 0,-9 10 0 0 0,-9 6 0 0 0,-18 20 0 0 0,-25 6 0 0 0,-10 16 0 0 0,2 18 0 0 0,5-2 0 0 0,-1-2 0 0 0,4-10 0 0 0,5-14 0 0 0,7 5 0 0 0,-4-4 0 0 0,0 1 0 0 0,2 11 0 0 0,5-1 0 0 0,-6-9 0 0 0,0 7 0 0 0,-15-4 0 0 0,-3 8 0 0 0,-13 5 0 0 0,-25 11 0 0 0,-34 12 0 0 0,-17 19 0 0 0,-22 11 0 0 0,-13 12 0 0 0,-14 5 0 0 0,5 15 0 0 0,-4 2 0 0 0,-7 11 0 0 0,0-2 0 0 0,-4 7 0 0 0,-5-4 0 0 0,-7-4 0 0 0,5 9 0 0 0,-1-6 0 0 0,-3 7 0 0 0,-2-7 0 0 0,5 6 0 0 0,0-7 0 0 0,15-3 0 0 0,3-9 0 0 0,-4 7 0 0 0,10 13 0 0 0,7-4 0 0 0,14 8 0 0 0,-4-7 0 0 0,6-5 0 0 0,-7 8 0 0 0,-12-6 0 0 0,3 6 0 0 0,2 10 0 0 0,12 2 0 0 0,-6-9 0 0 0,15-16 0 0 0,30-24 0 0 0,24-14 0 0 0,8-17 0 0 0,17-7 0 0 0,17-17 0 0 0,16-2 0 0 0,2-12 0 0 0,5 2 0 0 0,-12-7 0 0 0,-2 5 0 0 0,4 3 0 0 0,-2 9 0 0 0,3 12 0 0 0,6-8 0 0 0,6 2 0 0 0,-3-10 0 0 0,0 2 0 0 0,3-10 0 0 0,3 4 0 0 0,-5 1 0 0 0,0 9 0 0 0,1-8 0 0 0,4 5 0 0 0,-6-9 0 0 0,1 4 0 0 0,1 10 0 0 0,4-8 0 0 0,-6 5 0 0 0,0-1 0 0 0,3 7 0 0 0,2 8 0 0 0,-4-9 0 0 0,-1 1 0 0 0,2-12 0 0 0,4 2 0 0 0,-5 8 0 0 0,-1 9 0 0 0,2-8 0 0 0,-22 2 0 0 0,-39 5 0 0 0,-25 16 0 0 0,-29 9 0 0 0,-20 22 0 0 0,-18 7 0 0 0,-15 16 0 0 0,-11 0 0 0 0,1 10 0 0 0,-2-5 0 0 0,16-2 0 0 0,3 8 0 0 0,-3-6 0 0 0,3 6 0 0 0,-4-6 0 0 0,-5 5 0 0 0,-6-7 0 0 0,3-3 0 0 0,-1 9 0 0 0,-3-6 0 0 0,-3-11 0 0 0,5 6 0 0 0,1 13 0 0 0,-3-4 0 0 0,-3-2 0 0 0,5 8 0 0 0,1-6 0 0 0,-2 5 0 0 0,-4-7 0 0 0,6 6 0 0 0,0 1 0 0 0,-3-9 0 0 0,14 4 0 0 0,3-6 0 0 0,5 6 0 0 0,-3-6 0 0 0,10 7 0 0 0,-2-6 0 0 0,10-20 0 0 0,22-14 0 0 0,16-26 0 0 0,28-12 0 0 0,11-18 0 0 0,19-2 0 0 0,2-10 0 0 0,1 4 0 0 0,10 2 0 0 0,-4-8 0 0 0,5 6 0 0 0,11 12 0 0 0,1-5 0 0 0,-10-12 0 0 0,1 3 0 0 0,7 3 0 0 0,10 9 0 0 0,0-5 0 0 0,3 5 0 0 0,6-7 0 0 0,5-14 0 0 0,-5 5 0 0 0,1 3 0 0 0,0 11 0 0 0,5-5 0 0 0,-6-10 0 0 0,-1 3 0 0 0,3 12 0 0 0,3-4 0 0 0,-6-3 0 0 0,0 8 0 0 0,3 10 0 0 0,3-6 0 0 0,-6 3 0 0 0,0 8 0 0 0,2-9 0 0 0,4-15 0 0 0,-23 0 0 0 0,-39 19 0 0 0,-44 13 0 0 0,-35 28 0 0 0,-18 30 0 0 0,-15 7 0 0 0,-11 14 0 0 0,-6-3 0 0 0,5-4 0 0 0,1 7 0 0 0,-1-6 0 0 0,-1 3 0 0 0,7 11 0 0 0,1-7 0 0 0,-2-6 0 0 0,-3 6 0 0 0,6-8 0 0 0,1 5 0 0 0,-3 8 0 0 0,-3-5 0 0 0,4-6 0 0 0,1 5 0 0 0,-2-7 0 0 0,-4 4 0 0 0,6-7 0 0 0,0 4 0 0 0,-3 3 0 0 0,-3-10 0 0 0,6 6 0 0 0,0-8 0 0 0,-3 7 0 0 0,-2-6 0 0 0,13 7 0 0 0,12-6 0 0 0,-1-3 0 0 0,-5-8 0 0 0,-8 6 0 0 0,1-3 0 0 0,-3-9 0 0 0,-4 8 0 0 0,-6-3 0 0 0,5-6 0 0 0,17 7 0 0 0,4-1 0 0 0,12-15 0 0 0,25-12 0 0 0,33-24 0 0 0,26-9 0 0 0,7-17 0 0 0,15-2 0 0 0,-2-11 0 0 0,8 5 0 0 0,11 1 0 0 0,2 10 0 0 0,-10-6 0 0 0,1 5 0 0 0,7-9 0 0 0,9 5 0 0 0,0-7 0 0 0,-13-4 0 0 0,-1 7 0 0 0,6-4 0 0 0,8 5 0 0 0,0-5 0 0 0,3-12 0 0 0,6 5 0 0 0,4 5 0 0 0,-4-7 0 0 0,0 8 0 0 0,3-4 0 0 0,2-10 0 0 0,-5 6 0 0 0,0 6 0 0 0,1-6 0 0 0,4 8 0 0 0,-5-4 0 0 0,-18-10 0 0 0,-4 7 0 0 0,4 13 0 0 0,-8 7 0 0 0,1 9 0 0 0,-9-6 0 0 0,-6 2 0 0 0,-10-9 0 0 0,-12-15 0 0 0,-10-6 0 0 0,-16 8 0 0 0,-16 14 0 0 0,-23 15 0 0 0,-22 19 0 0 0,-17 21 0 0 0,-3 8 0 0 0,-5 18 0 0 0,-6 2 0 0 0,-3-5 0 0 0,6 8 0 0 0,1-3 0 0 0,-2 9 0 0 0,-2 4 0 0 0,6-6 0 0 0,18 6 0 0 0,3 10 0 0 0,-4-4 0 0 0,-7 4 0 0 0,9 0 0 0 0,8-11 0 0 0,-3 3 0 0 0,-8 10 0 0 0,-9-7 0 0 0,9 4 0 0 0,8-8 0 0 0,-2-5 0 0 0,-8 6 0 0 0,-8 11 0 0 0,1-5 0 0 0,14 3 0 0 0,1 0 0 0 0,-5 6 0 0 0,-8-9 0 0 0,0 3 0 0 0,-3 7 0 0 0,-5 0 0 0 0,-6 5 0 0 0,14 7 0 0 0,20 7 0 0 0,10-13 0 0 0,15-27 0 0 0,21-23 0 0 0,20-15 0 0 0,10-27 0 0 0,19-12 0 0 0,20-17 0 0 0,17-2 0 0 0,-3-10 0 0 0,-6 4 0 0 0,3 3 0 0 0,8 10 0 0 0,8-6 0 0 0,-2 4 0 0 0,2-7 0 0 0,4 4 0 0 0,4-7 0 0 0,-4 4 0 0 0,-1 3 0 0 0,2 8 0 0 0,3-7 0 0 0,-5 4 0 0 0,-1-9 0 0 0,3 4 0 0 0,3-7 0 0 0,-6 4 0 0 0,0 2 0 0 0,3-8 0 0 0,2 4 0 0 0,-4-6 0 0 0,-1-11 0 0 0,2 6 0 0 0,4 12 0 0 0,-6 7 0 0 0,1 10 0 0 0,0-7 0 0 0,5 3 0 0 0,-6-10 0 0 0,0 3 0 0 0,3 9 0 0 0,3-8 0 0 0,-6 4 0 0 0,0 8 0 0 0,3 9 0 0 0,2-1 0 0 0,-4 3 0 0 0,-1 5 0 0 0,2 4 0 0 0,-21 4 0 0 0,-41 3 0 0 0,-24 10 0 0 0,-29 4 0 0 0,-19 9 0 0 0,-19 17 0 0 0,-16 2 0 0 0,-10 13 0 0 0,1 13 0 0 0,-1-4 0 0 0,-3-5 0 0 0,-2 6 0 0 0,7 10 0 0 0,1 8 0 0 0,-1 0 0 0 0,-3-14 0 0 0,5-1 0 0 0,19 4 0 0 0,3-8 0 0 0,-5 2 0 0 0,10-2 0 0 0,-2-11 0 0 0,9 3 0 0 0,6 9 0 0 0,-7 12 0 0 0,6 0 0 0 0,-6 6 0 0 0,6 6 0 0 0,-6-12 0 0 0,6-2 0 0 0,4-13 0 0 0,8-8 0 0 0,10 4 0 0 0,-7-7 0 0 0,2 5 0 0 0,-11-7 0 0 0,2 6 0 0 0,-10-6 0 0 0,-5-11 0 0 0,8-3 0 0 0,10-16 0 0 0,22-11 0 0 0,12-14 0 0 0,16-7 0 0 0,5-17 0 0 0,17-4 0 0 0,3-12 0 0 0,11 1 0 0 0,-2-8 0 0 0,8 5 0 0 0,-5 3 0 0 0,-3 9 0 0 0,8-6 0 0 0,11 5 0 0 0,13-9 0 0 0,0-13 0 0 0,5 4 0 0 0,4 3 0 0 0,6 11 0 0 0,-6-5 0 0 0,0 6 0 0 0,0-7 0 0 0,5-12 0 0 0,-6 4 0 0 0,0 3 0 0 0,1-6 0 0 0,4 7 0 0 0,-14-5 0 0 0,-12 8 0 0 0,-17-5 0 0 0,-26 7 0 0 0,-24 12 0 0 0,-13 20 0 0 0,-21 13 0 0 0,-22 24 0 0 0,-18 9 0 0 0,-5-1 0 0 0,-6 11 0 0 0,-5 0 0 0 0,-5 9 0 0 0,5-2 0 0 0,3-2 0 0 0,-3 9 0 0 0,-2 12 0 0 0,6-4 0 0 0,1 3 0 0 0,-3 0 0 0 0,-3-11 0 0 0,15 2 0 0 0,11-8 0 0 0,0 4 0 0 0,-6 11 0 0 0,-8-5 0 0 0,10-4 0 0 0,7 6 0 0 0,-1 10 0 0 0,-8-8 0 0 0,-9 4 0 0 0,2-1 0 0 0,-4 5 0 0 0,-5-8 0 0 0,-4 1 0 0 0,13 8 0 0 0,12-9 0 0 0,17-6 0 0 0,0-12 0 0 0,-9 3 0 0 0,-11 11 0 0 0,6-13 0 0 0,23-15 0 0 0,35-28 0 0 0,19-33 0 0 0,24-11 0 0 0,23-6 0 0 0,10-13 0 0 0,10 4 0 0 0,-9-5 0 0 0,2 8 0 0 0,4-4 0 0 0,-10-1 0 0 0,-8 10 0 0 0,3-4 0 0 0,8 7 0 0 0,-8-6 0 0 0,3 6 0 0 0,-1-6 0 0 0,5-4 0 0 0,9-8 0 0 0,7 6 0 0 0,-1-4 0 0 0,2 8 0 0 0,3-3 0 0 0,4-1 0 0 0,-6 9 0 0 0,0-3 0 0 0,3 6 0 0 0,2-6 0 0 0,-5-11 0 0 0,-1 5 0 0 0,1 4 0 0 0,5 11 0 0 0,-6-4 0 0 0,0-12 0 0 0,3 5 0 0 0,3-6 0 0 0,-6 8 0 0 0,0 12 0 0 0,-14 4 0 0 0,-4 9 0 0 0,-11-9 0 0 0,0 3 0 0 0,-18 6 0 0 0,-32 16 0 0 0,-35 11 0 0 0,-29 21 0 0 0,-15 17 0 0 0,-11 1 0 0 0,8 12 0 0 0,0-3 0 0 0,-4 7 0 0 0,2 11 0 0 0,-3 4 0 0 0,-5-11 0 0 0,13 3 0 0 0,0-11 0 0 0,5 5 0 0 0,-3-9 0 0 0,-8 6 0 0 0,-7 3 0 0 0,2 8 0 0 0,-2 10 0 0 0,-3-7 0 0 0,-5 3 0 0 0,6-12 0 0 0,0-6 0 0 0,-2 5 0 0 0,-3-8 0 0 0,5 6 0 0 0,1-7 0 0 0,-3 6 0 0 0,-3-7 0 0 0,6-2 0 0 0,0-10 0 0 0,-3-10 0 0 0,-2 8 0 0 0,4-2 0 0 0,1-6 0 0 0,-2 10 0 0 0,-4-1 0 0 0,6 10 0 0 0,-1-1 0 0 0,-1-9 0 0 0,13-18 0 0 0,29-13 0 0 0,21-23 0 0 0,33-25 0 0 0,32-23 0 0 0,18-8 0 0 0,15-8 0 0 0,-3-7 0 0 0,2 11 0 0 0,7 4 0 0 0,-2 4 0 0 0,4-1 0 0 0,4-6 0 0 0,6 10 0 0 0,-5 1 0 0 0,1 2 0 0 0,2 13 0 0 0,3-2 0 0 0,-5-9 0 0 0,-17-10 0 0 0,-4 7 0 0 0,4 7 0 0 0,7 13 0 0 0,0-3 0 0 0,3-9 0 0 0,6-12 0 0 0,4 6 0 0 0,-3 5 0 0 0,-17-4 0 0 0,-4-8 0 0 0,5 8 0 0 0,7-3 0 0 0,-1 3 0 0 0,4-6 0 0 0,-14-8 0 0 0,-25 9 0 0 0,-37 17 0 0 0,-28 17 0 0 0,-26 22 0 0 0,-24 15 0 0 0,-15 23 0 0 0,-2 8 0 0 0,-3 15 0 0 0,-2 8 0 0 0,-3-5 0 0 0,8 5 0 0 0,1-6 0 0 0,-1 5 0 0 0,-3 10 0 0 0,7-5 0 0 0,0-5 0 0 0,15 5 0 0 0,2-7 0 0 0,-4 5 0 0 0,2 9 0 0 0,-5 2 0 0 0,12 6 0 0 0,-2 8 0 0 0,-6-11 0 0 0,9 0 0 0 0,7-12 0 0 0,-4-8 0 0 0,7 4 0 0 0,-3-7 0 0 0,7 5 0 0 0,-5 11 0 0 0,7 2 0 0 0,2-9 0 0 0,9 2 0 0 0,-6-10 0 0 0,4 5 0 0 0,-9 10 0 0 0,12-7 0 0 0,12-21 0 0 0,28-17 0 0 0,29-29 0 0 0,18-13 0 0 0,17-20 0 0 0,14-3 0 0 0,10 7 0 0 0,-2-8 0 0 0,0 4 0 0 0,-15 0 0 0 0,-3 8 0 0 0,3 10 0 0 0,-3-9 0 0 0,3 2 0 0 0,6 5 0 0 0,6-9 0 0 0,-3 1 0 0 0,1-11 0 0 0,3 3 0 0 0,3 8 0 0 0,-4 1 0 0 0,-2 6 0 0 0,3 8 0 0 0,3-10 0 0 0,-5 0 0 0 0,-1-12 0 0 0,2 0 0 0 0,4-9 0 0 0,-5 4 0 0 0,-1 9 0 0 0,1 2 0 0 0,5 8 0 0 0,-6 8 0 0 0,0 8 0 0 0,3-13 0 0 0,3-1 0 0 0,-6 4 0 0 0,0 4 0 0 0,3-11 0 0 0,2-1 0 0 0,-4 5 0 0 0,-18-12 0 0 0,-29 2 0 0 0,-21 14 0 0 0,-23 10 0 0 0,-28 25 0 0 0,-25 10 0 0 0,-20 0 0 0 0,-6 13 0 0 0,-5 17 0 0 0,-6 9 0 0 0,-3-8 0 0 0,5-13 0 0 0,3 4 0 0 0,15 10 0 0 0,3-4 0 0 0,-3 6 0 0 0,3-7 0 0 0,-4-3 0 0 0,-6 6 0 0 0,-7-6 0 0 0,3 6 0 0 0,-1-6 0 0 0,14 5 0 0 0,2-6 0 0 0,-4-3 0 0 0,2-9 0 0 0,13 7 0 0 0,0-5 0 0 0,-8 10 0 0 0,-9 12 0 0 0,0-3 0 0 0,-5-3 0 0 0,-5 7 0 0 0,-6 9 0 0 0,5-6 0 0 0,-1 2 0 0 0,-1-9 0 0 0,-4-15 0 0 0,6-14 0 0 0,18-4 0 0 0,3-6 0 0 0,-5-5 0 0 0,11-14 0 0 0,24-7 0 0 0,17-11 0 0 0,30-1 0 0 0,13-16 0 0 0,2-17 0 0 0,14-1 0 0 0,8-8 0 0 0,14 6 0 0 0,-4 5 0 0 0,5 11 0 0 0,-7-6 0 0 0,3 6 0 0 0,-9-8 0 0 0,-3-12 0 0 0,7 3 0 0 0,-6 3 0 0 0,6 11 0 0 0,11-4 0 0 0,4-12 0 0 0,6-13 0 0 0,8-2 0 0 0,7 11 0 0 0,-3-1 0 0 0,-17-7 0 0 0,-2 9 0 0 0,3-2 0 0 0,8 1 0 0 0,-2 11 0 0 0,-13-2 0 0 0,-1 8 0 0 0,-11-6 0 0 0,2 6 0 0 0,-7-6 0 0 0,5 6 0 0 0,3 2 0 0 0,-17 8 0 0 0,-24 20 0 0 0,-31 20 0 0 0,-29 27 0 0 0,-25 8 0 0 0,0 15 0 0 0,3-2 0 0 0,14 7 0 0 0,-1-6 0 0 0,8-4 0 0 0,-5 7 0 0 0,-10-5 0 0 0,-4 4 0 0 0,10 11 0 0 0,-3 3 0 0 0,9 7 0 0 0,-5-11 0 0 0,-10 3 0 0 0,7 5 0 0 0,3-9 0 0 0,13-7 0 0 0,-5-13 0 0 0,6 3 0 0 0,-8-6 0 0 0,6 6 0 0 0,-8-4 0 0 0,5 8 0 0 0,1-5 0 0 0,9-2 0 0 0,-6-9 0 0 0,3 8 0 0 0,-9-4 0 0 0,5 9 0 0 0,-9-5 0 0 0,14-17 0 0 0,30-13 0 0 0,17-27 0 0 0,23-10 0 0 0,7-18 0 0 0,14-3 0 0 0,6-1 0 0 0,11 6 0 0 0,-7-6 0 0 0,3 4 0 0 0,-10-8 0 0 0,3 4 0 0 0,0 11 0 0 0,7-6 0 0 0,-8-5 0 0 0,4 5 0 0 0,8-7 0 0 0,1 5 0 0 0,5-8 0 0 0,7 4 0 0 0,7-6 0 0 0,-4 6 0 0 0,1 2 0 0 0,3 9 0 0 0,3-7 0 0 0,-6 4 0 0 0,0-8 0 0 0,1 3 0 0 0,4-7 0 0 0,-6 4 0 0 0,1 2 0 0 0,1 9 0 0 0,4-7 0 0 0,-6 4 0 0 0,-17-9 0 0 0,-3 4 0 0 0,-22 10 0 0 0,-18 19 0 0 0,-30 12 0 0 0,-24 23 0 0 0,-24 9 0 0 0,-3 16 0 0 0,-9 10 0 0 0,-11-5 0 0 0,-2 6 0 0 0,13 10 0 0 0,0-5 0 0 0,-6 4 0 0 0,-9-1 0 0 0,1 6 0 0 0,-3-9 0 0 0,-5 3 0 0 0,-6 7 0 0 0,5 0 0 0 0,0 5 0 0 0,-2-10 0 0 0,-4 1 0 0 0,6 6 0 0 0,1-10 0 0 0,-3-6 0 0 0,-3 3 0 0 0,6 10 0 0 0,0-8 0 0 0,-3 3 0 0 0,-3-1 0 0 0,6-11 0 0 0,0 2 0 0 0,-2-8 0 0 0,-4-12 0 0 0,14 5 0 0 0,12-4 0 0 0,0 8 0 0 0,-7-2 0 0 0,-7-9 0 0 0,2-10 0 0 0,13 0 0 0 0,1-4 0 0 0,-6-6 0 0 0,9 13 0 0 0,15-7 0 0 0,24-24 0 0 0,32-11 0 0 0,33-11 0 0 0,16-19 0 0 0,16-1 0 0 0,13-9 0 0 0,8-13 0 0 0,-4 5 0 0 0,-17 5 0 0 0,-5 13 0 0 0,3-3 0 0 0,7 7 0 0 0,-2-7 0 0 0,3-12 0 0 0,4 4 0 0 0,6 4 0 0 0,-5-7 0 0 0,1 7 0 0 0,2-4 0 0 0,3-11 0 0 0,-5 8 0 0 0,0 4 0 0 0,1-5 0 0 0,4 8 0 0 0,-5-4 0 0 0,-1 7 0 0 0,2-4 0 0 0,4-2 0 0 0,-5 8 0 0 0,-1-4 0 0 0,1 6 0 0 0,5 11 0 0 0,-6-5 0 0 0,0 3 0 0 0,3 9 0 0 0,-14-8 0 0 0,-29 1 0 0 0,-39 8 0 0 0,-37 16 0 0 0,-23 28 0 0 0,-20 10 0 0 0,-13 18 0 0 0,-11 19 0 0 0,4-2 0 0 0,1-3 0 0 0,-3-11 0 0 0,17 3 0 0 0,3 10 0 0 0,6 12 0 0 0,-2-7 0 0 0,-6-5 0 0 0,-8 3 0 0 0,3 9 0 0 0,-2 8 0 0 0,-4 0 0 0 0,-5 2 0 0 0,6 5 0 0 0,0 5 0 0 0,-2-6 0 0 0,14 0 0 0 0,3-14 0 0 0,4-4 0 0 0,-2 5 0 0 0,-8-2 0 0 0,11 3 0 0 0,16 7 0 0 0,0-11 0 0 0,8 0 0 0 0,12-4 0 0 0,19-13 0 0 0,29-16 0 0 0,12-23 0 0 0,18-13 0 0 0,18-17 0 0 0,7-5 0 0 0,8 1 0 0 0,-10-14 0 0 0,1-1 0 0 0,5 5 0 0 0,-1-10 0 0 0,3-14 0 0 0,5 0 0 0 0,7 10 0 0 0,-13 4 0 0 0,-11 8 0 0 0,1-7 0 0 0,6 2 0 0 0,8-10 0 0 0,-2-13 0 0 0,4 2 0 0 0,4 3 0 0 0,4 10 0 0 0,-4 13 0 0 0,0-5 0 0 0,2-14 0 0 0,3 1 0 0 0,-5-7 0 0 0,-1 5 0 0 0,3 3 0 0 0,3 9 0 0 0,-6-5 0 0 0,0 4 0 0 0,-14-8 0 0 0,-3-12 0 0 0,-22-6 0 0 0,-35 9 0 0 0,-38 15 0 0 0,-22 22 0 0 0,-21 15 0 0 0,-15 8 0 0 0,-11 12 0 0 0,2 4 0 0 0,1-2 0 0 0,-3 14 0 0 0,-1 1 0 0 0,7 13 0 0 0,2 16 0 0 0,-2-3 0 0 0,14-3 0 0 0,3-10 0 0 0,5 4 0 0 0,-3 11 0 0 0,-7-5 0 0 0,-8-12 0 0 0,3 5 0 0 0,-3 1 0 0 0,-3-6 0 0 0,-4 6 0 0 0,4-6 0 0 0,1 8 0 0 0,-2 12 0 0 0,-3-5 0 0 0,5-3 0 0 0,1 5 0 0 0,-3-6 0 0 0,-2 4 0 0 0,4-8 0 0 0,1 5 0 0 0,-2-7 0 0 0,-13-3 0 0 0,-5-10 0 0 0,-2-10 0 0 0,0 8 0 0 0,9-2 0 0 0,6-6 0 0 0,0 9 0 0 0,0 0 0 0 0,6-7 0 0 0,2 10 0 0 0,-3-2 0 0 0,-3-6 0 0 0,14 0 0 0 0,11-5 0 0 0,26-15 0 0 0,28-18 0 0 0,33-7 0 0 0,13-18 0 0 0,18-3 0 0 0,18 4 0 0 0,-4-8 0 0 0,-4-16 0 0 0,4 3 0 0 0,8 2 0 0 0,9 9 0 0 0,-1-5 0 0 0,2 6 0 0 0,5-7 0 0 0,3-12 0 0 0,-4 3 0 0 0,-1 4 0 0 0,2 11 0 0 0,4-4 0 0 0,-7 5 0 0 0,1-7 0 0 0,1 5 0 0 0,4-7 0 0 0,-5-4 0 0 0,-1-9 0 0 0,2 6 0 0 0,4 12 0 0 0,-6-2 0 0 0,0-10 0 0 0,20 4 0 0 0,0 3 0 0 0,-1 10 0 0 0,-1-5 0 0 0,-1 5 0 0 0,-9-7 0 0 0,-4 4 0 0 0,0-7 0 0 0,2 5 0 0 0,-6 1 0 0 0,-1 9 0 0 0,2 10 0 0 0,4-7 0 0 0,-5 2 0 0 0,-18-12 0 0 0,-2 3 0 0 0,-13-10 0 0 0,-24 4 0 0 0,-17 18 0 0 0,-28 14 0 0 0,-19 27 0 0 0,-21 10 0 0 0,-2 20 0 0 0,-7 1 0 0 0,-10 11 0 0 0,-1-4 0 0 0,14-2 0 0 0,-2-9 0 0 0,-6 5 0 0 0,-8-5 0 0 0,0 9 0 0 0,-3-5 0 0 0,-6 7 0 0 0,13 4 0 0 0,1-7 0 0 0,5 4 0 0 0,-4 12 0 0 0,-6-6 0 0 0,-7 5 0 0 0,2 0 0 0 0,-2-11 0 0 0,-3 3 0 0 0,-4 10 0 0 0,4-7 0 0 0,2 4 0 0 0,-4-8 0 0 0,-2-6 0 0 0,5 8 0 0 0,1-7 0 0 0,-2 6 0 0 0,-4-7 0 0 0,5-11 0 0 0,1 5 0 0 0,-2-5 0 0 0,13 1 0 0 0,3 10 0 0 0,14 14 0 0 0,7-3 0 0 0,13 5 0 0 0,13-16 0 0 0,19-17 0 0 0,11-31 0 0 0,13-32 0 0 0,20-11 0 0 0,22-15 0 0 0,17 2 0 0 0,4 2 0 0 0,5 11 0 0 0,-11-5 0 0 0,-2 5 0 0 0,4-6 0 0 0,-3 4 0 0 0,21-6 0 0 0,11-4 0 0 0,-4 8 0 0 0,-2-6 0 0 0,-1-10 0 0 0,0 5 0 0 0,-8 12 0 0 0,-3-3 0 0 0,1 8 0 0 0,2 1 0 0 0,-5 7 0 0 0,0-7 0 0 0,19 3 0 0 0,0-9 0 0 0,0-15 0 0 0,-1 4 0 0 0,-1 3 0 0 0,-9 10 0 0 0,-4-4 0 0 0,16 6 0 0 0,0-7 0 0 0,-1 5 0 0 0,-2-8 0 0 0,-1 6 0 0 0,-9 10 0 0 0,-3 12 0 0 0,-1 0 0 0 0,3 6 0 0 0,-6 4 0 0 0,-18-11 0 0 0,-3-2 0 0 0,-21 4 0 0 0,-36 14 0 0 0,-27 8 0 0 0,-28 5 0 0 0,-5 19 0 0 0,-12 14 0 0 0,-12 1 0 0 0,-1 10 0 0 0,-5-2 0 0 0,-6 8 0 0 0,-5 12 0 0 0,5 3 0 0 0,1 8 0 0 0,-3 7 0 0 0,-3-11 0 0 0,14 0 0 0 0,14-13 0 0 0,15-8 0 0 0,18 5 0 0 0,-3-8 0 0 0,-13 5 0 0 0,1 11 0 0 0,-7 2 0 0 0,4 7 0 0 0,3 9 0 0 0,9 7 0 0 0,-6-4 0 0 0,5 1 0 0 0,-9 4 0 0 0,4 2 0 0 0,-7-14 0 0 0,4-12 0 0 0,11 0 0 0 0,11-21 0 0 0,10-34 0 0 0,16-20 0 0 0,25-17 0 0 0,26-21 0 0 0,20-20 0 0 0,7 1 0 0 0,7-6 0 0 0,-11 1 0 0 0,-1 13 0 0 0,4-2 0 0 0,-3-7 0 0 0,3 6 0 0 0,-12-2 0 0 0,0 8 0 0 0,6 6 0 0 0,0 10 0 0 0,4-5 0 0 0,6-13 0 0 0,7 4 0 0 0,-3 10 0 0 0,0-5 0 0 0,3 6 0 0 0,-13 1 0 0 0,-3 8 0 0 0,-5-9 0 0 0,3-13 0 0 0,6-16 0 0 0,8 5 0 0 0,-11 4 0 0 0,-18-4 0 0 0,-10 9 0 0 0,-13-3 0 0 0,-11-9 0 0 0,-19 7 0 0 0,-18 14 0 0 0,-24 24 0 0 0,-22 15 0 0 0,-19 27 0 0 0,-3 27 0 0 0,-5 22 0 0 0,-5 1 0 0 0,-3-4 0 0 0,5 5 0 0 0,2-10 0 0 0,-2 2 0 0 0,-2 8 0 0 0,6 0 0 0 0,1-11 0 0 0,-2 1 0 0 0,-4 7 0 0 0,6 10 0 0 0,1-8 0 0 0,-3-8 0 0 0,-4 4 0 0 0,6 7 0 0 0,-1-8 0 0 0,-1 1 0 0 0,-4 0 0 0 0,6 4 0 0 0,0-8 0 0 0,-3 2 0 0 0,-3-10 0 0 0,6 4 0 0 0,0 0 0 0 0,-3-9 0 0 0,-2 4 0 0 0,4-7 0 0 0,1 6 0 0 0,-2-5 0 0 0,-4 6 0 0 0,5-5 0 0 0,1-11 0 0 0,-2-3 0 0 0,-4-7 0 0 0,6 9 0 0 0,-1-1 0 0 0,16 10 0 0 0,19-10 0 0 0,28-12 0 0 0,17-26 0 0 0,27-12 0 0 0,10-21 0 0 0,9-4 0 0 0,15-4 0 0 0,15 6 0 0 0,-4-8 0 0 0,4 5 0 0 0,-1-8 0 0 0,5-13 0 0 0,7 5 0 0 0,7 3 0 0 0,-2 11 0 0 0,-16-4 0 0 0,-3 6 0 0 0,5 11 0 0 0,8-8 0 0 0,-2 4 0 0 0,4-10 0 0 0,5-5 0 0 0,5 5 0 0 0,-5 11 0 0 0,1-7 0 0 0,3-12 0 0 0,2-16 0 0 0,-5 5 0 0 0,0 5 0 0 0,1 12 0 0 0,4-4 0 0 0,-5-9 0 0 0,-1-12 0 0 0,1 6 0 0 0,-12 6 0 0 0,-3 13 0 0 0,-22 23 0 0 0,-37 16 0 0 0,-20 18 0 0 0,-26 6 0 0 0,-25 19 0 0 0,-11 20 0 0 0,-10 1 0 0 0,7 7 0 0 0,-1 3 0 0 0,-4-11 0 0 0,9 3 0 0 0,9-9 0 0 0,-3 5 0 0 0,-8 10 0 0 0,-9-6 0 0 0,0-4 0 0 0,-4-11 0 0 0,-5 4 0 0 0,-4 11 0 0 0,5-4 0 0 0,0-11 0 0 0,-3 4 0 0 0,-3 2 0 0 0,6 11 0 0 0,1-5 0 0 0,-3-13 0 0 0,-2 5 0 0 0,4 11 0 0 0,1-5 0 0 0,15-2 0 0 0,2-10 0 0 0,-4-12 0 0 0,10 6 0 0 0,7-2 0 0 0,-3 9 0 0 0,-10-1 0 0 0,8 8 0 0 0,-4-3 0 0 0,1-10 0 0 0,12-2 0 0 0,14-16 0 0 0,14-19 0 0 0,19-10 0 0 0,19-20 0 0 0,25-21 0 0 0,23-3 0 0 0,17-9 0 0 0,4-1 0 0 0,6 9 0 0 0,4-2 0 0 0,4 8 0 0 0,-7-4 0 0 0,0 7 0 0 0,0-6 0 0 0,3 7 0 0 0,-6 1 0 0 0,-1 10 0 0 0,3-7 0 0 0,2 3 0 0 0,-4 9 0 0 0,-1-7 0 0 0,2 1 0 0 0,4-9 0 0 0,-6 3 0 0 0,0-1 0 0 0,3 8 0 0 0,2-8 0 0 0,-4 4 0 0 0,-1-9 0 0 0,2 4 0 0 0,-13-8 0 0 0,-3 5 0 0 0,-13 2 0 0 0,-26 9 0 0 0,-35 10 0 0 0,-35 18 0 0 0,-27 11 0 0 0,-13 13 0 0 0,-9 4 0 0 0,-8 15 0 0 0,-5 20 0 0 0,6 0 0 0 0,2-10 0 0 0,-1 6 0 0 0,-2 1 0 0 0,6-7 0 0 0,1 6 0 0 0,-1-6 0 0 0,-4 6 0 0 0,6-5 0 0 0,1 7 0 0 0,-4-6 0 0 0,-2-3 0 0 0,4 10 0 0 0,1-6 0 0 0,-2-11 0 0 0,-4 7 0 0 0,6 11 0 0 0,0-2 0 0 0,-3-11 0 0 0,-3-4 0 0 0,6-9 0 0 0,0 9 0 0 0,-3-3 0 0 0,-3-7 0 0 0,6 9 0 0 0,0-2 0 0 0,-3-7 0 0 0,-2 9 0 0 0,4-2 0 0 0,18 2 0 0 0,4-6 0 0 0,12-16 0 0 0,24-11 0 0 0,17-15 0 0 0,27-22 0 0 0,21-6 0 0 0,3-13 0 0 0,12 1 0 0 0,16-6 0 0 0,12 5 0 0 0,-7 4 0 0 0,-6 9 0 0 0,1-5 0 0 0,8 5 0 0 0,7-9 0 0 0,-1 5 0 0 0,3-9 0 0 0,4-3 0 0 0,4 8 0 0 0,-5-6 0 0 0,0 7 0 0 0,2-7 0 0 0,4 6 0 0 0,-7-5 0 0 0,1 4 0 0 0,1 4 0 0 0,4 8 0 0 0,-5-7 0 0 0,-1 5 0 0 0,2-10 0 0 0,4 5 0 0 0,-6 9 0 0 0,0-7 0 0 0,3 3 0 0 0,-15 1 0 0 0,-1-12 0 0 0,-23 3 0 0 0,-20 18 0 0 0,-31 14 0 0 0,-34 26 0 0 0,-27 19 0 0 0,-12 6 0 0 0,-11 12 0 0 0,-7-1 0 0 0,-6-10 0 0 0,5 7 0 0 0,2-5 0 0 0,-1 8 0 0 0,-2-4 0 0 0,6-1 0 0 0,1-8 0 0 0,-1 8 0 0 0,-4-4 0 0 0,6-9 0 0 0,0 8 0 0 0,-2-2 0 0 0,-4 9 0 0 0,6-2 0 0 0,0-1 0 0 0,-3-6 0 0 0,-3-11 0 0 0,6 9 0 0 0,17 15 0 0 0,3-1 0 0 0,-4-8 0 0 0,10 6 0 0 0,-2-5 0 0 0,9-1 0 0 0,5-6 0 0 0,-6 6 0 0 0,6 16 0 0 0,-6-4 0 0 0,7 8 0 0 0,-7-7 0 0 0,15-12 0 0 0,31-22 0 0 0,34-14 0 0 0,13-25 0 0 0,16-9 0 0 0,9-17 0 0 0,9 0 0 0 0,10-10 0 0 0,8 4 0 0 0,-3 4 0 0 0,1 9 0 0 0,2 11 0 0 0,3-7 0 0 0,-6-14 0 0 0,-1 1 0 0 0,2-8 0 0 0,3 5 0 0 0,11 2 0 0 0,6 11 0 0 0,10-7 0 0 0,19-12 0 0 0,3 4 0 0 0,3-7 0 0 0,12 7 0 0 0,-13 4 0 0 0,5 11 0 0 0,-7-6 0 0 0,-1-13 0 0 0,-8 4 0 0 0,0-6 0 0 0,-5-2 0 0 0,10 9 0 0 0,-11-3 0 0 0,9 8 0 0 0,-3-6 0 0 0,-14-11 0 0 0,7 6 0 0 0,-1 4 0 0 0,-13 11 0 0 0,9-4 0 0 0,1-12 0 0 0,-11 5 0 0 0,-7-6 0 0 0,-5 8 0 0 0,-1 3 0 0 0,-8-6 0 0 0,-3 5 0 0 0,1-5 0 0 0,4 6 0 0 0,-6 12 0 0 0,0 12 0 0 0,3 10 0 0 0,3-9 0 0 0,-22-1 0 0 0,-40 4 0 0 0,-42 15 0 0 0,-36 7 0 0 0,-19 21 0 0 0,-14 25 0 0 0,-10 3 0 0 0,-8 11 0 0 0,6-5 0 0 0,1-4 0 0 0,0-10 0 0 0,-3 4 0 0 0,8 12 0 0 0,1-4 0 0 0,-2 6 0 0 0,-2 1 0 0 0,5-9 0 0 0,0 3 0 0 0,-2 10 0 0 0,-4 10 0 0 0,6-7 0 0 0,0-6 0 0 0,-3 2 0 0 0,-2-8 0 0 0,4 2 0 0 0,2-8 0 0 0,14 5 0 0 0,2 1 0 0 0,-4-9 0 0 0,10 5 0 0 0,7 10 0 0 0,-3-4 0 0 0,7 4 0 0 0,-4-8 0 0 0,8-5 0 0 0,-6 7 0 0 0,-2-7 0 0 0,9 6 0 0 0,-5-7 0 0 0,-11 6 0 0 0,-12-6 0 0 0,7-3 0 0 0,7-9 0 0 0,13-19 0 0 0,24-13 0 0 0,15-15 0 0 0,19-23 0 0 0,24-23 0 0 0,23-2 0 0 0,3-8 0 0 0,8 8 0 0 0,0 5 0 0 0,-10-6 0 0 0,1 8 0 0 0,8 13 0 0 0,-7-5 0 0 0,3 6 0 0 0,0-8 0 0 0,5-5 0 0 0,10 6 0 0 0,7-6 0 0 0,-1-12 0 0 0,2 6 0 0 0,2-6 0 0 0,5 8 0 0 0,-5 6 0 0 0,-1-7 0 0 0,2 6 0 0 0,-14-5 0 0 0,-2 6 0 0 0,-6-5 0 0 0,4 7 0 0 0,6 2 0 0 0,7 9 0 0 0,-1-7 0 0 0,1-12 0 0 0,5-15 0 0 0,3 5 0 0 0,-13 4 0 0 0,-12 14 0 0 0,-1-4 0 0 0,-19 17 0 0 0,-35 13 0 0 0,-28 28 0 0 0,-29 12 0 0 0,-6 12 0 0 0,-12 18 0 0 0,-12 0 0 0 0,-3 9 0 0 0,-4 12 0 0 0,-6-6 0 0 0,-5-5 0 0 0,5-13 0 0 0,0 3 0 0 0,-2 10 0 0 0,-3-4 0 0 0,6 5 0 0 0,1 1 0 0 0,-3-10 0 0 0,-3 3 0 0 0,6 11 0 0 0,1-7 0 0 0,-4 4 0 0 0,-2 0 0 0 0,13 7 0 0 0,12-8 0 0 0,17 2 0 0 0,-1 8 0 0 0,-8 0 0 0 0,5 6 0 0 0,-5-11 0 0 0,7 0 0 0 0,13 7 0 0 0,3-9 0 0 0,8-7 0 0 0,-8-14 0 0 0,1 4 0 0 0,16-7 0 0 0,10-18 0 0 0,24-13 0 0 0,9-25 0 0 0,9-10 0 0 0,16-10 0 0 0,17-14 0 0 0,13 0 0 0 0,3-9 0 0 0,3-10 0 0 0,5 5 0 0 0,4 6 0 0 0,-6 12 0 0 0,0-2 0 0 0,0 6 0 0 0,4-7 0 0 0,-6-12 0 0 0,-1 5 0 0 0,2 2 0 0 0,4 12 0 0 0,-6-6 0 0 0,0 7 0 0 0,3-8 0 0 0,2-12 0 0 0,-4 4 0 0 0,-1 12 0 0 0,2 5 0 0 0,4-8 0 0 0,-5 4 0 0 0,-1-7 0 0 0,2 4 0 0 0,4-6 0 0 0,-6-3 0 0 0,0 8 0 0 0,3 12 0 0 0,3-5 0 0 0,-6 5 0 0 0,0 8 0 0 0,3-8 0 0 0,3 2 0 0 0,-6 7 0 0 0,-17-10 0 0 0,-3 3 0 0 0,-22 6 0 0 0,-35 8 0 0 0,-28 16 0 0 0,-28 26 0 0 0,-22 9 0 0 0,-18-1 0 0 0,-2 12 0 0 0,-3-1 0 0 0,-3 9 0 0 0,-2 5 0 0 0,6 11 0 0 0,2 10 0 0 0,-2-7 0 0 0,-1 1 0 0 0,5-1 0 0 0,18 3 0 0 0,4-10 0 0 0,-5 2 0 0 0,-7 6 0 0 0,9 1 0 0 0,8-12 0 0 0,-3 1 0 0 0,9 7 0 0 0,-4 10 0 0 0,-8-8 0 0 0,6-8 0 0 0,6 3 0 0 0,11 8 0 0 0,-4-8 0 0 0,6 2 0 0 0,-7-2 0 0 0,4 6 0 0 0,-7-10 0 0 0,5 3 0 0 0,2 8 0 0 0,-9 0 0 0 0,-12 5 0 0 0,-13 7 0 0 0,7-20 0 0 0,25-19 0 0 0,36-36 0 0 0,21-35 0 0 0,25-14 0 0 0,7-8 0 0 0,13 4 0 0 0,5-7 0 0 0,10-12 0 0 0,10-13 0 0 0,8-1 0 0 0,-2 12 0 0 0,1 1 0 0 0,2 11 0 0 0,4-3 0 0 0,-6-8 0 0 0,-1 7 0 0 0,2 4 0 0 0,3 12 0 0 0,-14-4 0 0 0,-11-12 0 0 0,-1 4 0 0 0,6-5 0 0 0,8 6 0 0 0,-2 5 0 0 0,-13-8 0 0 0,-1 7 0 0 0,6-6 0 0 0,8-11 0 0 0,-1 6 0 0 0,-13 4 0 0 0,0-4 0 0 0,-12-11 0 0 0,3 8 0 0 0,-7-3 0 0 0,-13 1 0 0 0,-21 12 0 0 0,-29 15 0 0 0,-30 14 0 0 0,-15 11 0 0 0,-33 16 0 0 0,-16 16 0 0 0,0 5 0 0 0,3 16 0 0 0,2 0 0 0 0,1 12 0 0 0,10-4 0 0 0,3 7 0 0 0,1-6 0 0 0,-3-2 0 0 0,6 8 0 0 0,1 11 0 0 0,-3-5 0 0 0,-3 4 0 0 0,6-9 0 0 0,-1-5 0 0 0,-3-12 0 0 0,-2 5 0 0 0,4-5 0 0 0,1 8 0 0 0,-2 13 0 0 0,-4-4 0 0 0,14-2 0 0 0,13-11 0 0 0,16 5 0 0 0,-1-7 0 0 0,9 8 0 0 0,-6-5 0 0 0,-12-9 0 0 0,4 5 0 0 0,11 6 0 0 0,4-6 0 0 0,-7-9 0 0 0,4 7 0 0 0,-9-3 0 0 0,6-16 0 0 0,10-29 0 0 0,20-20 0 0 0,12-23 0 0 0,25-2 0 0 0,8-9 0 0 0,16 6 0 0 0,1-4 0 0 0,1 9 0 0 0,-7 4 0 0 0,6 11 0 0 0,13-5 0 0 0,13-13 0 0 0,3 4 0 0 0,6-7 0 0 0,6-2 0 0 0,6 9 0 0 0,-5 14 0 0 0,0-4 0 0 0,2 5 0 0 0,3-8 0 0 0,-5 4 0 0 0,-2 8 0 0 0,-14-7 0 0 0,-3 3 0 0 0,4 9 0 0 0,-2-1 0 0 0,5 5 0 0 0,6 7 0 0 0,-11-11 0 0 0,0-1 0 0 0,-13 14 0 0 0,-15 25 0 0 0,-25 12 0 0 0,-14 11 0 0 0,-9 16 0 0 0,-20 1 0 0 0,-6 8 0 0 0,3 12 0 0 0,-12-6 0 0 0,1-6 0 0 0,8 5 0 0 0,-9-8 0 0 0,3 3 0 0 0,-1 9 0 0 0,6 2 0 0 0,9 6 0 0 0,-10 8 0 0 0,2 6 0 0 0,-12-3 0 0 0,2 2 0 0 0,8 1 0 0 0,-8 5 0 0 0,12-16 0 0 0,28-19 0 0 0,14-30 0 0 0,22-18 0 0 0,5-30 0 0 0,13-10 0 0 0,-3-18 0 0 0,-1-2 0 0 0,8-8 0 0 0,12 5 0 0 0,-6 2 0 0 0,3 11 0 0 0,-1-7 0 0 0,6 6 0 0 0,-9-8 0 0 0,1 4 0 0 0,8-7 0 0 0,1 5 0 0 0,-13 1 0 0 0,1-8 0 0 0,8 4 0 0 0,-9-6 0 0 0,4 6 0 0 0,0-5 0 0 0,5-3 0 0 0,-8-9 0 0 0,3 8 0 0 0,8 13 0 0 0,-9-3 0 0 0,-6-11 0 0 0,-12-3 0 0 0,3 9 0 0 0,-15 13 0 0 0,-30 13 0 0 0,-23 12 0 0 0,-9 16 0 0 0,-17 9 0 0 0,-16 11 0 0 0,-16 1 0 0 0,6 15 0 0 0,7 18 0 0 0,-2 17 0 0 0,-7-4 0 0 0,9-5 0 0 0,-1 4 0 0 0,2-10 0 0 0,12 4 0 0 0,-2 7 0 0 0,9 2 0 0 0,-6-12 0 0 0,7 2 0 0 0,-7-10 0 0 0,6 4 0 0 0,2-7 0 0 0,8 6 0 0 0,-6-7 0 0 0,4-19 0 0 0,7-32 0 0 0,11-31 0 0 0,7-28 0 0 0,15-2 0 0 0,8 1 0 0 0,1-6 0 0 0,16 10 0 0 0,4-2 0 0 0,-4-7 0 0 0,3 7 0 0 0,-5 7 0 0 0,12-5 0 0 0,-2-8 0 0 0,12 6 0 0 0,-4-2 0 0 0,10 1 0 0 0,-6-6 0 0 0,-1-8 0 0 0,8 9 0 0 0,-5-1 0 0 0,7 12 0 0 0,10 7 0 0 0,3-5 0 0 0,-10 16 0 0 0,-16 31 0 0 0,-23 26 0 0 0,-15 28 0 0 0,-9 22 0 0 0,-12 1 0 0 0,-3 6 0 0 0,-15-11 0 0 0,-3-6 0 0 0,6 4 0 0 0,-10-9 0 0 0,3 4 0 0 0,7 10 0 0 0,10 2 0 0 0,-10-10 0 0 0,2 2 0 0 0,4 7 0 0 0,-1 11 0 0 0,4-1 0 0 0,5 5 0 0 0,14-12 0 0 0,8-27 0 0 0,11-20 0 0 0,4-31 0 0 0,14-15 0 0 0,20-11 0 0 0,17-1 0 0 0,-3-11 0 0 0,-5 2 0 0 0,4 9 0 0 0,-9-7 0 0 0,3 4 0 0 0,7-9 0 0 0,2-5 0 0 0,5 6 0 0 0,8 11 0 0 0,6 12 0 0 0,-11 18 0 0 0,-29 18 0 0 0,-21 25 0 0 0,-16 22 0 0 0,-28 19 0 0 0,-10 4 0 0 0,-1 5 0 0 0,-14-12 0 0 0,2-2 0 0 0,-12 3 0 0 0,5-2 0 0 0,9 2 0 0 0,11 7 0 0 0,1-13 0 0 0,6 0 0 0 0,5-4 0 0 0,5 4 0 0 0,5-19 0 0 0,2-35 0 0 0,2-29 0 0 0,1-30 0 0 0,0-25 0 0 0,0-18 0 0 0,8 6 0 0 0,3 7 0 0 0,0-1 0 0 0,-3-6 0 0 0,-3-5 0 0 0,-2 2 0 0 0,-2-2 0 0 0,-1-4 0 0 0,-10 13 0 0 0,-3 28 0 0 0,1 39 0 0 0,-16 21 0 0 0,-2 25 0 0 0,-14 7 0 0 0,0 3 0 0 0,-9 12 0 0 0,-4 12 0 0 0,6 11 0 0 0,-4-9 0 0 0,6-7 0 0 0,-5-17 0 0 0,6 2 0 0 0,11 8 0 0 0,-6-5 0 0 0,5 4 0 0 0,8-16 0 0 0,10-32 0 0 0,7-36 0 0 0,15-13 0 0 0,7-17 0 0 0,1-9 0 0 0,-1-9 0 0 0,15 7 0 0 0,4-3 0 0 0,-4-6 0 0 0,11 10 0 0 0,0 6 0 0 0,-7-2 0 0 0,10-10 0 0 0,-3-8 0 0 0,2 8 0 0 0,-6 8 0 0 0,-9-2 0 0 0,10 9 0 0 0,-1-2 0 0 0,10-9 0 0 0,0-2 0 0 0,8-5 0 0 0,5-8 0 0 0,10-8 0 0 0,12 4 0 0 0,9-1 0 0 0,-10-2 0 0 0,-9 13 0 0 0,-16 2 0 0 0,0 15 0 0 0,-8 8 0 0 0,6 13 0 0 0,-6-5 0 0 0,7 6 0 0 0,-5 17 0 0 0,-10 30 0 0 0,-20 12 0 0 0,-29 12 0 0 0,-12 17 0 0 0,-20-1 0 0 0,-1 9 0 0 0,-10 12 0 0 0,-4 2 0 0 0,-8-12 0 0 0,7 2 0 0 0,-3 6 0 0 0,-8 9 0 0 0,1 1 0 0 0,-6-15 0 0 0,12 0 0 0 0,-1 6 0 0 0,-6-9 0 0 0,1 3 0 0 0,12-2 0 0 0,0-11 0 0 0,10 3 0 0 0,-4 10 0 0 0,-10-7 0 0 0,6 5 0 0 0,5 0 0 0 0,-7 6 0 0 0,8 10 0 0 0,12 8 0 0 0,-4-11 0 0 0,6-9 0 0 0,8 1 0 0 0,-6-10 0 0 0,1 1 0 0 0,8-17 0 0 0,8-33 0 0 0,16-17 0 0 0,8-25 0 0 0,21-15 0 0 0,6-17 0 0 0,14-13 0 0 0,17-11 0 0 0,6 1 0 0 0,8-1 0 0 0,9-3 0 0 0,-11-2 0 0 0,0 15 0 0 0,-14 12 0 0 0,-8 1 0 0 0,4-6 0 0 0,9-7 0 0 0,11 10 0 0 0,1 8 0 0 0,-14-2 0 0 0,1-8 0 0 0,6 9 0 0 0,7-3 0 0 0,77-49 0 0 0,12-14 0 0 0,-5 14 0 0 0,-31 11 0 0 0,-37 5 0 0 0,-43 20 0 0 0,-47 22 0 0 0,-43 23 0 0 0,-21 24 0 0 0,-19 14 0 0 0,-13 7 0 0 0,-8 18 0 0 0,5 5 0 0 0,1 13 0 0 0,-1-1 0 0 0,-1 0 0 0 0,7-8 0 0 0,19 7 0 0 0,4-4 0 0 0,-4 8 0 0 0,-7 12 0 0 0,1-3 0 0 0,-4-4 0 0 0,-5-10 0 0 0,12 4 0 0 0,0-7 0 0 0,5 8 0 0 0,-3 13 0 0 0,-7 3 0 0 0,-7 9 0 0 0,2 8 0 0 0,-2 8 0 0 0,-3-12 0 0 0,12-10 0 0 0,3-17 0 0 0,14 0 0 0 0,8-8 0 0 0,12 5 0 0 0,-3-6 0 0 0,4 8 0 0 0,-7-5 0 0 0,3-1 0 0 0,9-18 0 0 0,19-12 0 0 0,11-17 0 0 0,24-26 0 0 0,25-7 0 0 0,5-16 0 0 0,2 2 0 0 0,-7-8 0 0 0,5 6 0 0 0,11 12 0 0 0,12 4 0 0 0,-6-9 0 0 0,-7 3 0 0 0,4 9 0 0 0,8-7 0 0 0,9 3 0 0 0,-1-10 0 0 0,2 4 0 0 0,-12 1 0 0 0,-2 7 0 0 0,6 9 0 0 0,-3-7 0 0 0,5 1 0 0 0,5 7 0 0 0,-10-11 0 0 0,-1 2 0 0 0,-4 7 0 0 0,4 7 0 0 0,-18 16 0 0 0,-19 26 0 0 0,-32 9 0 0 0,-17 16 0 0 0,-13 9 0 0 0,-20 12 0 0 0,-19 12 0 0 0,-15 9 0 0 0,6-2 0 0 0,8-15 0 0 0,16-4 0 0 0,-2-12 0 0 0,10 0 0 0 0,-6 9 0 0 0,6 1 0 0 0,-6 7 0 0 0,4 8 0 0 0,11 8 0 0 0,3-12 0 0 0,6-10 0 0 0,8-26 0 0 0,16-18 0 0 0,16-23 0 0 0,6-29 0 0 0,17-8 0 0 0,19-16 0 0 0,18-16 0 0 0,4-4 0 0 0,6 9 0 0 0,6 0 0 0 0,5 9 0 0 0,-14-2 0 0 0,-12 8 0 0 0,0 13 0 0 0,4-5 0 0 0,8 5 0 0 0,-10-1 0 0 0,-9 7 0 0 0,-15-9 0 0 0,2 2 0 0 0,10 7 0 0 0,-6-8 0 0 0,-11-15 0 0 0,-13-7 0 0 0,-20 7 0 0 0,-29 12 0 0 0,-27 13 0 0 0,-7 21 0 0 0,-2 10 0 0 0,-9 14 0 0 0,-11 4 0 0 0,9 15 0 0 0,-3 2 0 0 0,11 12 0 0 0,7-3 0 0 0,-4 7 0 0 0,-11-4 0 0 0,7-4 0 0 0,-4-8 0 0 0,9 6 0 0 0,14 12 0 0 0,5-3 0 0 0,9 7 0 0 0,9-16 0 0 0,16-15 0 0 0,8-29 0 0 0,12-33 0 0 0,20-27 0 0 0,4-12 0 0 0,11 6 0 0 0,-3-3 0 0 0,8-7 0 0 0,-7-7 0 0 0,-4 10 0 0 0,-9 9 0 0 0,-19 15 0 0 0,-23 25 0 0 0,-27 17 0 0 0,-25 17 0 0 0,-21 7 0 0 0,3 19 0 0 0,6 2 0 0 0,-3 12 0 0 0,-7 15 0 0 0,-7-3 0 0 0,3-5 0 0 0,-3-11 0 0 0,14 3 0 0 0,2-6 0 0 0,12 6 0 0 0,-1-4 0 0 0,1 6 0 0 0,-8-5 0 0 0,8-2 0 0 0,-3 9 0 0 0,-10-5 0 0 0,0 7 0 0 0,-6-6 0 0 0,10 6 0 0 0,-1-7 0 0 0,11-3 0 0 0,-2-8 0 0 0,0-12 0 0 0,-7 8 0 0 0,-10-2 0 0 0,8 11 0 0 0,-2-1 0 0 0,3-9 0 0 0,-5-8 0 0 0,9 7 0 0 0,16-9 0 0 0,15-26 0 0 0,14-29 0 0 0,8-26 0 0 0,7-12 0 0 0,4-11 0 0 0,9 9 0 0 0,4-1 0 0 0,-2-4 0 0 0,15 2 0 0 0,3-3 0 0 0,4 11 0 0 0,13 1 0 0 0,-1-5 0 0 0,8 9 0 0 0,-4 7 0 0 0,5 13 0 0 0,-7-4 0 0 0,-2 7 0 0 0,-10-7 0 0 0,-11-14 0 0 0,-10-3 0 0 0,-8-9 0 0 0,-13 8 0 0 0,-15 15 0 0 0,-21 24 0 0 0,-21 18 0 0 0,-17 26 0 0 0,-3 19 0 0 0,-5 4 0 0 0,-5-6 0 0 0,13 8 0 0 0,3-2 0 0 0,6 8 0 0 0,-2-4 0 0 0,11 7 0 0 0,-2-4 0 0 0,-6-3 0 0 0,-1-8 0 0 0,-5 6 0 0 0,-7-4 0 0 0,-7 8 0 0 0,3 14 0 0 0,-1-4 0 0 0,-2-3 0 0 0,-4-10 0 0 0,5 4 0 0 0,19 11 0 0 0,2-5 0 0 0,-3-11 0 0 0,10 5 0 0 0,-3-7 0 0 0,11-19 0 0 0,21-12 0 0 0,17-26 0 0 0,28-10 0 0 0,11-17 0 0 0,19-2 0 0 0,19-11 0 0 0,-2-3 0 0 0,-1 7 0 0 0,4-4 0 0 0,10 8 0 0 0,9-6 0 0 0,-1 7 0 0 0,3 11 0 0 0,-13-6 0 0 0,-2 5 0 0 0,4 0 0 0 0,-1 7 0 0 0,4-10 0 0 0,5 3 0 0 0,7 7 0 0 0,-4 9 0 0 0,-16-9 0 0 0,-3 0 0 0 0,4 6 0 0 0,8 7 0 0 0,-9-12 0 0 0,-8 0 0 0 0,2 5 0 0 0,8-2 0 0 0,10 3 0 0 0,-2 5 0 0 0,4 7 0 0 0,-13-13 0 0 0,0-2 0 0 0,4 3 0 0 0,-1-11 0 0 0,3 0 0 0 0,7 6 0 0 0,-20 7 0 0 0,-21 16 0 0 0,-34 27 0 0 0,-35 25 0 0 0,-23 6 0 0 0,-2 2 0 0 0,-10-8 0 0 0,7 4 0 0 0,-6-5 0 0 0,8 6 0 0 0,-4-6 0 0 0,8 6 0 0 0,3 4 0 0 0,10 8 0 0 0,-6 12 0 0 0,-14 9 0 0 0,4-1 0 0 0,-7 2 0 0 0,6 4 0 0 0,4-14 0 0 0,10-2 0 0 0,12-5 0 0 0,-6-15 0 0 0,1 1 0 0 0,8 8 0 0 0,-11-6 0 0 0,2 4 0 0 0,5 0 0 0 0,9-19 0 0 0,6-25 0 0 0,15-15 0 0 0,7-26 0 0 0,19-25 0 0 0,22-22 0 0 0,10 2 0 0 0,-4 3 0 0 0,6 13 0 0 0,8-1 0 0 0,11-9 0 0 0,-1 6 0 0 0,-14-4 0 0 0,0 9 0 0 0,5 3 0 0 0,7-6 0 0 0,0 6 0 0 0,-14-5 0 0 0,0-12 0 0 0,5 6 0 0 0,9 5 0 0 0,0-6 0 0 0,3 8 0 0 0,5-4 0 0 0,5 7 0 0 0,-4-5 0 0 0,1 7 0 0 0,-16 3 0 0 0,-2 10 0 0 0,3-7 0 0 0,-1 3 0 0 0,4-8 0 0 0,-11-13 0 0 0,-25 3 0 0 0,-37 11 0 0 0,-27 23 0 0 0,-27 15 0 0 0,-21 25 0 0 0,-16 11 0 0 0,6 17 0 0 0,10 18 0 0 0,-1-1 0 0 0,13-3 0 0 0,-2-12 0 0 0,-6 4 0 0 0,7 10 0 0 0,7-5 0 0 0,-6 5 0 0 0,8 0 0 0 0,-4 8 0 0 0,-10-9 0 0 0,6 3 0 0 0,5-9 0 0 0,-6 4 0 0 0,-9-1 0 0 0,-10-9 0 0 0,9 5 0 0 0,7-8 0 0 0,-2 7 0 0 0,-7 10 0 0 0,-8 5 0 0 0,1-10 0 0 0,14 2 0 0 0,1-8 0 0 0,20-21 0 0 0,18-34 0 0 0,31-16 0 0 0,23-12 0 0 0,24-19 0 0 0,20-18 0 0 0,16 4 0 0 0,-7-5 0 0 0,-9 9 0 0 0,-16 7 0 0 0,-1-4 0 0 0,8 7 0 0 0,-6-5 0 0 0,3 7 0 0 0,2-4 0 0 0,6-3 0 0 0,10 8 0 0 0,8-4 0 0 0,-1-11 0 0 0,2-12 0 0 0,4-1 0 0 0,3-6 0 0 0,-5 12 0 0 0,-1 1 0 0 0,2-6 0 0 0,4 10 0 0 0,-7 8 0 0 0,1-4 0 0 0,1 9 0 0 0,4-4 0 0 0,-6-10 0 0 0,0 7 0 0 0,3 4 0 0 0,2-5 0 0 0,-4 7 0 0 0,-1-4 0 0 0,2 7 0 0 0,-13-4 0 0 0,-3 6 0 0 0,-5 3 0 0 0,-13-8 0 0 0,0 5 0 0 0,-8-6 0 0 0,-13-11 0 0 0,-19 5 0 0 0,-31 21 0 0 0,-19 18 0 0 0,-22 29 0 0 0,-18 14 0 0 0,4 19 0 0 0,-3 4 0 0 0,3 11 0 0 0,-4 4 0 0 0,-6-8 0 0 0,-6-12 0 0 0,4 3 0 0 0,-2-5 0 0 0,14 9 0 0 0,2-5 0 0 0,-3 8 0 0 0,0-4 0 0 0,-3-2 0 0 0,-6-8 0 0 0,11 7 0 0 0,0-4 0 0 0,4 8 0 0 0,-4 14 0 0 0,-7 5 0 0 0,10 8 0 0 0,-1-8 0 0 0,3-15 0 0 0,12 0 0 0 0,16 9 0 0 0,-3-6 0 0 0,6-3 0 0 0,-9-11 0 0 0,3 6 0 0 0,9-15 0 0 0,10-28 0 0 0,17-25 0 0 0,9-24 0 0 0,22-6 0 0 0,5-10 0 0 0,16-12 0 0 0,8-2 0 0 0,11 12 0 0 0,-5-1 0 0 0,4 12 0 0 0,9-3 0 0 0,-1-9 0 0 0,5-2 0 0 0,7-7 0 0 0,5 9 0 0 0,-4-1 0 0 0,1-7 0 0 0,3 10 0 0 0,-14 6 0 0 0,-3 13 0 0 0,-6-3 0 0 0,4 6 0 0 0,7-7 0 0 0,6 5 0 0 0,-1-7 0 0 0,-24 4 0 0 0,-31 11 0 0 0,-20 19 0 0 0,-28 12 0 0 0,-28 8 0 0 0,-6 19 0 0 0,-11 7 0 0 0,6 15 0 0 0,4-1 0 0 0,-6 10 0 0 0,-9-4 0 0 0,-10-3 0 0 0,0-8 0 0 0,13 5 0 0 0,2-4 0 0 0,-6 8 0 0 0,-8-4 0 0 0,1 8 0 0 0,-3-6 0 0 0,11-1 0 0 0,2-9 0 0 0,-6-10 0 0 0,2 7 0 0 0,-5 16 0 0 0,-5-1 0 0 0,-7 9 0 0 0,3-6 0 0 0,17-3 0 0 0,3-9 0 0 0,12 6 0 0 0,16-14 0 0 0,14-29 0 0 0,20-15 0 0 0,27-13 0 0 0,19-3 0 0 0,2-14 0 0 0,11 2 0 0 0,-5-11 0 0 0,8 4 0 0 0,-7-7 0 0 0,5 6 0 0 0,1 3 0 0 0,9-8 0 0 0,10 5 0 0 0,9-7 0 0 0,-1-10 0 0 0,2 6 0 0 0,4 4 0 0 0,3 13 0 0 0,-13-5 0 0 0,-13 6 0 0 0,0-6 0 0 0,6 4 0 0 0,-10-7 0 0 0,2 5 0 0 0,-2 2 0 0 0,6 8 0 0 0,-9-7 0 0 0,2 4 0 0 0,8-8 0 0 0,1-14 0 0 0,-12-5 0 0 0,1 9 0 0 0,8-3 0 0 0,9-8 0 0 0,-9-11 0 0 0,-23 10 0 0 0,-38 24 0 0 0,-37 19 0 0 0,-30 33 0 0 0,-13 31 0 0 0,-12 9 0 0 0,-9 14 0 0 0,-5-3 0 0 0,6-3 0 0 0,1-11 0 0 0,-1 4 0 0 0,-1 11 0 0 0,6-4 0 0 0,1 5 0 0 0,-1-7 0 0 0,-4-13 0 0 0,6-4 0 0 0,0-9 0 0 0,-2 8 0 0 0,-3-1 0 0 0,4 10 0 0 0,1-2 0 0 0,-2 9 0 0 0,-4-5 0 0 0,14-1 0 0 0,21 9 0 0 0,10-5 0 0 0,15-19 0 0 0,11-32 0 0 0,19-16 0 0 0,9-13 0 0 0,13-18 0 0 0,19-2 0 0 0,3-8 0 0 0,12 5 0 0 0,-3-5 0 0 0,6-1 0 0 0,-6-7 0 0 0,-3 7 0 0 0,7 14 0 0 0,-5-2 0 0 0,5 7 0 0 0,-6-7 0 0 0,6 5 0 0 0,1 1 0 0 0,-8-9 0 0 0,5 4 0 0 0,10-8 0 0 0,12-11 0 0 0,1-3 0 0 0,6-6 0 0 0,-12-9 0 0 0,0 11 0 0 0,4 0 0 0 0,0 4 0 0 0,-15-3 0 0 0,2 11 0 0 0,-11-2 0 0 0,3 10 0 0 0,-6-3 0 0 0,5-1 0 0 0,-6-8 0 0 0,-11-9 0 0 0,-20 15 0 0 0,-30 19 0 0 0,-11 33 0 0 0,-20 17 0 0 0,-1 25 0 0 0,-11 6 0 0 0,6 4 0 0 0,2-4 0 0 0,-7 6 0 0 0,-11 14 0 0 0,-11 13 0 0 0,-1 2 0 0 0,-4-11 0 0 0,-4 0 0 0 0,-5-11 0 0 0,5 3 0 0 0,0 8 0 0 0,-2-6 0 0 0,-3-5 0 0 0,6-12 0 0 0,1 5 0 0 0,-3-7 0 0 0,-2 8 0 0 0,4 13 0 0 0,1-4 0 0 0,-2-4 0 0 0,13 7 0 0 0,3-7 0 0 0,5 5 0 0 0,-3 9 0 0 0,-8 3 0 0 0,-6 5 0 0 0,10 8 0 0 0,9-10 0 0 0,16-26 0 0 0,25-22 0 0 0,16-31 0 0 0,19-16 0 0 0,6-20 0 0 0,19-3 0 0 0,2-3 0 0 0,12 7 0 0 0,15-7 0 0 0,5-12 0 0 0,8-14 0 0 0,7 7 0 0 0,-10 6 0 0 0,-2 12 0 0 0,-3-1 0 0 0,2-10 0 0 0,7-12 0 0 0,7-2 0 0 0,-3 11 0 0 0,2 0 0 0 0,4 10 0 0 0,3-3 0 0 0,-5 8 0 0 0,0-5 0 0 0,2-1 0 0 0,3 7 0 0 0,-13-5 0 0 0,-13 7 0 0 0,0-7 0 0 0,6 6 0 0 0,8-7 0 0 0,-1 7 0 0 0,3 10 0 0 0,-12 3 0 0 0,-2 7 0 0 0,6 8 0 0 0,-10 15 0 0 0,-25 9 0 0 0,-18 11 0 0 0,-31 4 0 0 0,-13 14 0 0 0,-20 19 0 0 0,-20 18 0 0 0,-7 4 0 0 0,7 7 0 0 0,-2-10 0 0 0,-7-1 0 0 0,-9 4 0 0 0,2-2 0 0 0,-4-13 0 0 0,12 0 0 0 0,2 6 0 0 0,-5-8 0 0 0,1 4 0 0 0,-3-1 0 0 0,-7-11 0 0 0,12 3 0 0 0,-1 9 0 0 0,5 12 0 0 0,-4 1 0 0 0,10 5 0 0 0,-2-11 0 0 0,11-1 0 0 0,13 6 0 0 0,-4-11 0 0 0,6-7 0 0 0,9-22 0 0 0,18-17 0 0 0,10-20 0 0 0,23-10 0 0 0,7-19 0 0 0,16-6 0 0 0,17-12 0 0 0,-2-16 0 0 0,-3 3 0 0 0,6 13 0 0 0,-8 5 0 0 0,4 11 0 0 0,-9-6 0 0 0,4 3 0 0 0,2 8 0 0 0,-9-9 0 0 0,4 3 0 0 0,11-11 0 0 0,12-6 0 0 0,1 6 0 0 0,5-7 0 0 0,6 5 0 0 0,6-5 0 0 0,-6-13 0 0 0,1 6 0 0 0,-15 4 0 0 0,-3 12 0 0 0,4-5 0 0 0,-2 7 0 0 0,-13-8 0 0 0,-26 14 0 0 0,-18 29 0 0 0,-20 17 0 0 0,-9 22 0 0 0,-20 7 0 0 0,-3 4 0 0 0,-14-5 0 0 0,3 8 0 0 0,-8-3 0 0 0,6 6 0 0 0,2-4 0 0 0,10 7 0 0 0,-6-5 0 0 0,4-3 0 0 0,-7-8 0 0 0,3 5 0 0 0,-7-3 0 0 0,4 9 0 0 0,3 12 0 0 0,-10 6 0 0 0,-11 8 0 0 0,-13 9 0 0 0,7 7 0 0 0,16-3 0 0 0,17-24 0 0 0,15-33 0 0 0,12-37 0 0 0,15-18 0 0 0,8-22 0 0 0,19-3 0 0 0,4-10 0 0 0,-4-4 0 0 0,10 10 0 0 0,-2-4 0 0 0,9 9 0 0 0,-3-6 0 0 0,0-9 0 0 0,-9-3 0 0 0,7 10 0 0 0,-3-3 0 0 0,7 10 0 0 0,15-5 0 0 0,4-10 0 0 0,-9-2 0 0 0,3 10 0 0 0,8-2 0 0 0,-6-9 0 0 0,2 8 0 0 0,-10-3 0 0 0,-4 9 0 0 0,-12 5 0 0 0,5 10 0 0 0,-4-4 0 0 0,7-12 0 0 0,-11 2 0 0 0,-30 11 0 0 0,-33 22 0 0 0,-11 30 0 0 0,-8 14 0 0 0,-13 20 0 0 0,-13 11 0 0 0,6 14 0 0 0,-4-6 0 0 0,11 4 0 0 0,7-9 0 0 0,13 2 0 0 0,-5 0 0 0 0,6 7 0 0 0,-7 26 0 0 0,-14-3 0 0 0,4-8 0 0 0,11-26 0 0 0,22-23 0 0 0,15-26 0 0 0,26-13 0 0 0,10-24 0 0 0,0-23 0 0 0,12-3 0 0 0,17-9 0 0 0,-1-2 0 0 0,-2 10 0 0 0,-10-2 0 0 0,4 9 0 0 0,-5-4 0 0 0,7-11 0 0 0,11 7 0 0 0,-3 4 0 0 0,-4-6 0 0 0,6-9 0 0 0,-7-11 0 0 0,5 0 0 0 0,9-4 0 0 0,2-4 0 0 0,7-5 0 0 0,7 5 0 0 0,-11 1 0 0 0,1 14 0 0 0,-14 3 0 0 0,-7-3 0 0 0,-13 1 0 0 0,-12-4 0 0 0,5 11 0 0 0,-2 0 0 0 0,-15-7 0 0 0,-27 9 0 0 0,-20 16 0 0 0,-5 23 0 0 0,-13 17 0 0 0,-15 26 0 0 0,-14 28 0 0 0,7 22 0 0 0,7-1 0 0 0,14-2 0 0 0,-1-13 0 0 0,8 1 0 0 0,12 9 0 0 0,-6-6 0 0 0,4 4 0 0 0,-10-8 0 0 0,2-4 0 0 0,1-12 0 0 0,6 7 0 0 0,-7-6 0 0 0,3 9 0 0 0,8 14 0 0 0,-7-5 0 0 0,-15-2 0 0 0,-7 6 0 0 0,7 11 0 0 0,-5-8 0 0 0,8 4 0 0 0,-5-11 0 0 0,6-5 0 0 0,-4 5 0 0 0,-3 11 0 0 0,9 10 0 0 0,-6 2 0 0 0,7 3 0 0 0,12 6 0 0 0,19-12 0 0 0,30-20 0 0 0,12-27 0 0 0,10-19 0 0 0,16-28 0 0 0,16-11 0 0 0,-3-18 0 0 0,3-1 0 0 0,-9 0 0 0 0,-7 7 0 0 0,-12-6 0 0 0,4 4 0 0 0,-5-6 0 0 0,7-13 0 0 0,-5-5 0 0 0,9-7 0 0 0,-5-9 0 0 0,-10-7 0 0 0,-12 3 0 0 0,-9-1 0 0 0,-8-2 0 0 0,-13 13 0 0 0,-23 21 0 0 0,-6 28 0 0 0,-15 18 0 0 0,-16 29 0 0 0,-5 11 0 0 0,-7 17 0 0 0,-9 1 0 0 0,12 1 0 0 0,1-8 0 0 0,4 6 0 0 0,14 12 0 0 0,0-3 0 0 0,-8 5 0 0 0,-10-8 0 0 0,7-3 0 0 0,7 5 0 0 0,-4-5 0 0 0,-8 5 0 0 0,8 11 0 0 0,-1-6 0 0 0,0-5 0 0 0,-5 6 0 0 0,-8 10 0 0 0,-7 9 0 0 0,1 0 0 0 0,-1 3 0 0 0,13 6 0 0 0,2-14 0 0 0,12-1 0 0 0,17-6 0 0 0,-2-13 0 0 0,6 0 0 0 0,1-9 0 0 0,7 5 0 0 0,-9-6 0 0 0,1 6 0 0 0,-9 3 0 0 0,3 10 0 0 0,9 11 0 0 0,-8-8 0 0 0,4 3 0 0 0,9-20 0 0 0,17-18 0 0 0,11-32 0 0 0,23-15 0 0 0,7-23 0 0 0,17-5 0 0 0,-1-12 0 0 0,10 3 0 0 0,-4 2 0 0 0,-3-7 0 0 0,8-12 0 0 0,12-11 0 0 0,10 0 0 0 0,-6-4 0 0 0,-9-5 0 0 0,4 13 0 0 0,-11 2 0 0 0,3 5 0 0 0,9-3 0 0 0,0-6 0 0 0,7-7 0 0 0,7 2 0 0 0,7 16 0 0 0,-11 1 0 0 0,-11-4 0 0 0,0 9 0 0 0,-10-2 0 0 0,1 1 0 0 0,8 11 0 0 0,-6-3 0 0 0,-6-9 0 0 0,5 6 0 0 0,-7-5 0 0 0,5 0 0 0 0,-8-7 0 0 0,6 9 0 0 0,-8-3 0 0 0,-10-8 0 0 0,-4 8 0 0 0,-8 7 0 0 0,-7-5 0 0 0,-16 8 0 0 0,-17 13 0 0 0,-22 22 0 0 0,-23 14 0 0 0,-1 25 0 0 0,-7 9 0 0 0,8 8 0 0 0,5-3 0 0 0,-4 10 0 0 0,-10 15 0 0 0,-11 13 0 0 0,1 4 0 0 0,-4-11 0 0 0,12-1 0 0 0,1 7 0 0 0,-4 8 0 0 0,1-1 0 0 0,-4 3 0 0 0,-6 4 0 0 0,-5 6 0 0 0,2-5 0 0 0,0 0 0 0 0,-3 3 0 0 0,-4 2 0 0 0,6-5 0 0 0,0-1 0 0 0,-2 3 0 0 0,-3 3 0 0 0,6-6 0 0 0,0 0 0 0 0,-3 3 0 0 0,-2 3 0 0 0,4-15 0 0 0,2-10 0 0 0,-3-18 0 0 0,-4 0 0 0 0,14 9 0 0 0,12-5 0 0 0,17 5 0 0 0,-1-7 0 0 0,9-21 0 0 0,11-32 0 0 0,20-34 0 0 0,27-10 0 0 0,13-14 0 0 0,-1-6 0 0 0,5 8 0 0 0,-4-3 0 0 0,10-8 0 0 0,15-10 0 0 0,16 1 0 0 0,4-5 0 0 0,-10-4 0 0 0,0 12 0 0 0,6 2 0 0 0,8 4 0 0 0,0 15 0 0 0,-13-2 0 0 0,-2-7 0 0 0,6-11 0 0 0,8 8 0 0 0,-9 5 0 0 0,-8 15 0 0 0,-14-3 0 0 0,2 6 0 0 0,-8-5 0 0 0,7 5 0 0 0,13 9 0 0 0,-5-6 0 0 0,-3 4 0 0 0,-11-2 0 0 0,5 7 0 0 0,12 9 0 0 0,-5-10 0 0 0,-11 9 0 0 0,-21 9 0 0 0,-15 24 0 0 0,-26 10 0 0 0,-9 11 0 0 0,0 16 0 0 0,-13 1 0 0 0,-7 9 0 0 0,4 12 0 0 0,-8 3 0 0 0,-12 7 0 0 0,-12-11 0 0 0,7 0 0 0 0,6 7 0 0 0,-2-2 0 0 0,-9-13 0 0 0,9 0 0 0 0,-1 8 0 0 0,1-9 0 0 0,13 4 0 0 0,-3-9 0 0 0,8-6 0 0 0,-5-10 0 0 0,7 5 0 0 0,-7-5 0 0 0,6 9 0 0 0,3-5 0 0 0,7 9 0 0 0,11 4 0 0 0,9-16 0 0 0,8-24 0 0 0,13-30 0 0 0,15-31 0 0 0,4-24 0 0 0,15-9 0 0 0,-1-9 0 0 0,13-5 0 0 0,13 12 0 0 0,-3 3 0 0 0,-4 6 0 0 0,5-1 0 0 0,-7-6 0 0 0,3-7 0 0 0,10 12 0 0 0,-7 9 0 0 0,-6-1 0 0 0,6 11 0 0 0,-8-3 0 0 0,4-8 0 0 0,10-2 0 0 0,-7-6 0 0 0,-5-8 0 0 0,5 10 0 0 0,-7 0 0 0 0,4 4 0 0 0,10 14 0 0 0,-7-2 0 0 0,-4-8 0 0 0,4-11 0 0 0,-7 0 0 0 0,4 12 0 0 0,-7-1 0 0 0,-21 20 0 0 0,-33 34 0 0 0,-32 28 0 0 0,-19 27 0 0 0,-18 24 0 0 0,5 16 0 0 0,-4-5 0 0 0,-7-8 0 0 0,10 1 0 0 0,9 5 0 0 0,-4 6 0 0 0,10-2 0 0 0,-3-15 0 0 0,-9-2 0 0 0,6 5 0 0 0,6 8 0 0 0,-6-1 0 0 0,-10 4 0 0 0,-10 5 0 0 0,9 5 0 0 0,8-13 0 0 0,14-11 0 0 0,-2-17 0 0 0,9 0 0 0 0,-6-8 0 0 0,4 5 0 0 0,11 13 0 0 0,-7-5 0 0 0,4-2 0 0 0,0-11 0 0 0,5 5 0 0 0,8-15 0 0 0,9-29 0 0 0,5-24 0 0 0,14-25 0 0 0,6-23 0 0 0,9 1 0 0 0,2-5 0 0 0,14 1 0 0 0,0-4 0 0 0,12-6 0 0 0,-2-7 0 0 0,7 12 0 0 0,-4 11 0 0 0,-2-1 0 0 0,-10-6 0 0 0,7-8 0 0 0,12 1 0 0 0,15 15 0 0 0,-6 1 0 0 0,-5-6 0 0 0,5-8 0 0 0,-9 0 0 0 0,3-3 0 0 0,-8-5 0 0 0,4 12 0 0 0,1 1 0 0 0,9 5 0 0 0,-7-3 0 0 0,3-7 0 0 0,9-8 0 0 0,-7 4 0 0 0,-6 14 0 0 0,-13 2 0 0 0,3-4 0 0 0,11-9 0 0 0,-4 2 0 0 0,-12-4 0 0 0,-21 12 0 0 0,-14 27 0 0 0,-26 20 0 0 0,-9 30 0 0 0,-18 15 0 0 0,0 12 0 0 0,-1-1 0 0 0,-10 12 0 0 0,-12 15 0 0 0,-12 14 0 0 0,-1 3 0 0 0,-2 6 0 0 0,-6-13 0 0 0,-4 0 0 0 0,6 5 0 0 0,0-2 0 0 0,-2 3 0 0 0,-2-11 0 0 0,5 0 0 0 0,1-11 0 0 0,14 3 0 0 0,3-10 0 0 0,13-3 0 0 0,-1-10 0 0 0,9 6 0 0 0,5-3 0 0 0,9 8 0 0 0,-7-3 0 0 0,4 8 0 0 0,-9-4 0 0 0,3-2 0 0 0,-8-9 0 0 0,5 7 0 0 0,1-4 0 0 0,9 9 0 0 0,-8-5 0 0 0,5 9 0 0 0,9-14 0 0 0,9-30 0 0 0,17-17 0 0 0,9-23 0 0 0,3-25 0 0 0,19-1 0 0 0,3 0 0 0 0,6-7 0 0 0,-3-10 0 0 0,10 8 0 0 0,-3-2 0 0 0,9 11 0 0 0,-3 7 0 0 0,7-5 0 0 0,3-11 0 0 0,10-10 0 0 0,9-1 0 0 0,11-5 0 0 0,-2-5 0 0 0,-15-4 0 0 0,-1 13 0 0 0,3 11 0 0 0,9 0 0 0 0,-3 12 0 0 0,5-1 0 0 0,-13-10 0 0 0,-1 9 0 0 0,5 4 0 0 0,-1-6 0 0 0,5-9 0 0 0,5 7 0 0 0,-10-4 0 0 0,-1 11 0 0 0,-20 22 0 0 0,-37 34 0 0 0,-21 34 0 0 0,-25 11 0 0 0,-9 15 0 0 0,-13-3 0 0 0,2-3 0 0 0,1-10 0 0 0,-7 4 0 0 0,-12 10 0 0 0,-10 13 0 0 0,-1 3 0 0 0,-4-12 0 0 0,14 1 0 0 0,0-11 0 0 0,13 4 0 0 0,0-9 0 0 0,8 5 0 0 0,6-7 0 0 0,9-2 0 0 0,-6-9 0 0 0,3 7 0 0 0,-8-4 0 0 0,4 9 0 0 0,-9-4 0 0 0,-4 8 0 0 0,-9-4 0 0 0,-12-11 0 0 0,8-2 0 0 0,-2-8 0 0 0,2-7 0 0 0,13-17 0 0 0,24-16 0 0 0,18-23 0 0 0,19-6 0 0 0,9-12 0 0 0,19 3 0 0 0,3-7 0 0 0,-4-1 0 0 0,10 8 0 0 0,-4-3 0 0 0,10 8 0 0 0,5 11 0 0 0,-7-5 0 0 0,-20 5 0 0 0,-23 8 0 0 0,-12 17 0 0 0,-23 11 0 0 0,-22 22 0 0 0,-19 25 0 0 0,-7 5 0 0 0,11 1 0 0 0,-1-8 0 0 0,-5 6 0 0 0,-8 10 0 0 0,2 14 0 0 0,-2 1 0 0 0,-5-12 0 0 0,12-17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8374 3863 16383 0 0,'-9'0'0'0'0,"-19"0"0"0"0,-23 0 0 0 0,-11 0 0 0 0,-12 8 0 0 0,-10 4 0 0 0,-9-1 0 0 0,3-2 0 0 0,0 14 0 0 0,-2 4 0 0 0,-2-4 0 0 0,6-4 0 0 0,18 10 0 0 0,4 1 0 0 0,-5-4 0 0 0,-6 10 0 0 0,1-1 0 0 0,-4-7 0 0 0,-6-7 0 0 0,-5-8 0 0 0,14 2 0 0 0,10-1 0 0 0,0-2 0 0 0,-6-5 0 0 0,9 15 0 0 0,-1 3 0 0 0,2-2 0 0 0,-6-6 0 0 0,9 12 0 0 0,-3 1 0 0 0,10 12 0 0 0,-3 0 0 0 0,7 0 0 0 0,13 11 0 0 0,20-4 0 0 0,31-10 0 0 0,30-12 0 0 0,6 7 0 0 0,13-2 0 0 0,3-8 0 0 0,8-6 0 0 0,9-8 0 0 0,6-4 0 0 0,-3-4 0 0 0,1-2 0 0 0,2-1 0 0 0,3-1 0 0 0,-5-8 0 0 0,-1-2 0 0 0,2 0 0 0 0,3 3 0 0 0,-6 2 0 0 0,0 3 0 0 0,3 2 0 0 0,-15-15 0 0 0,-1-6 0 0 0,-6 1 0 0 0,3 5 0 0 0,7 6 0 0 0,8 3 0 0 0,-3 4 0 0 0,3-14 0 0 0,3-5 0 0 0,5 2 0 0 0,-6 4 0 0 0,0 6 0 0 0,2 4 0 0 0,3 3 0 0 0,-5 3 0 0 0,-1 1 0 0 0,-14-8 0 0 0,-3-2 0 0 0,4 0 0 0 0,-19 2 0 0 0,-18 11 0 0 0,-33 5 0 0 0,-34 1 0 0 0,-29-1 0 0 0,-12 6 0 0 0,-12 2 0 0 0,-8-3 0 0 0,-6 15 0 0 0,5 1 0 0 0,1-4 0 0 0,0 12 0 0 0,-2-1 0 0 0,6 10 0 0 0,1-2 0 0 0,-2-9 0 0 0,-2-2 0 0 0,5-6 0 0 0,0-8 0 0 0,-2 10 0 0 0,-4 0 0 0 0,6 12 0 0 0,0 0 0 0 0,-3 9 0 0 0,-3-4 0 0 0,6-9 0 0 0,-17-3 0 0 0,-9-6 0 0 0,8 8 0 0 0,-15-2 0 0 0,-3 11 0 0 0,11-2 0 0 0,6-9 0 0 0,5 7 0 0 0,1-3 0 0 0,10 0 0 0 0,3-6 0 0 0,-2-9 0 0 0,-3-8 0 0 0,6 11 0 0 0,0 0 0 0 0,-2-4 0 0 0,-5 12 0 0 0,6 0 0 0 0,0-6 0 0 0,-2-8 0 0 0,-4-7 0 0 0,6 11 0 0 0,-1 2 0 0 0,16 5 0 0 0,2-3 0 0 0,-4 11 0 0 0,10 16 0 0 0,7-2 0 0 0,14 8 0 0 0,13 2 0 0 0,21-10 0 0 0,19 4 0 0 0,26-9 0 0 0,24-12 0 0 0,18-12 0 0 0,4-10 0 0 0,6-8 0 0 0,4-4 0 0 0,4-3 0 0 0,-6-2 0 0 0,-2 1 0 0 0,2 0 0 0 0,2 0 0 0 0,-6 1 0 0 0,-1 0 0 0 0,3 1 0 0 0,2 0 0 0 0,-5 0 0 0 0,17 0 0 0 0,17 0 0 0 0,5 0 0 0 0,15 0 0 0 0,-7 1 0 0 0,8-1 0 0 0,-3 0 0 0 0,1 0 0 0 0,11 0 0 0 0,-12 0 0 0 0,6 0 0 0 0,-5 0 0 0 0,-1 0 0 0 0,11-9 0 0 0,-11-2 0 0 0,5 0 0 0 0,3 2 0 0 0,-5 3 0 0 0,8 2 0 0 0,-14 2 0 0 0,5-16 0 0 0,-4-5 0 0 0,1 2 0 0 0,10 4 0 0 0,-10 5 0 0 0,-12-4 0 0 0,8 0 0 0 0,-11 4 0 0 0,-9 3 0 0 0,-6 4 0 0 0,-5 2 0 0 0,-10 2 0 0 0,-5-16 0 0 0,18-6 0 0 0,0 2 0 0 0,-2 5 0 0 0,0 4 0 0 0,-1-13 0 0 0,-10-2 0 0 0,-2 4 0 0 0,0 6 0 0 0,2 5 0 0 0,-7 5 0 0 0,1 4 0 0 0,-16-15 0 0 0,-1-4 0 0 0,-22 1 0 0 0,-36 5 0 0 0,-37 4 0 0 0,-22 5 0 0 0,-21 12 0 0 0,-15 5 0 0 0,-11 1 0 0 0,3 16 0 0 0,-1 3 0 0 0,-1-4 0 0 0,-3-5 0 0 0,8 10 0 0 0,1-1 0 0 0,-1-4 0 0 0,-3 10 0 0 0,6-1 0 0 0,0 2 0 0 0,-2-6 0 0 0,-12-7 0 0 0,-7-8 0 0 0,-18-7 0 0 0,3 12 0 0 0,5 3 0 0 0,-12-3 0 0 0,8 12 0 0 0,6 1 0 0 0,-10-6 0 0 0,7 10 0 0 0,6-3 0 0 0,-12-6 0 0 0,7-8 0 0 0,6 0 0 0 0,4-2 0 0 0,-4-6 0 0 0,-2-4 0 0 0,2 13 0 0 0,3 3 0 0 0,11-3 0 0 0,5 13 0 0 0,0-1 0 0 0,0-5 0 0 0,6 9 0 0 0,1-2 0 0 0,-2-7 0 0 0,-4-8 0 0 0,5 0 0 0 0,1-3 0 0 0,-4-4 0 0 0,-2-5 0 0 0,4-4 0 0 0,1 14 0 0 0,-2 5 0 0 0,-4-3 0 0 0,14 13 0 0 0,29 0 0 0 0,40-5 0 0 0,38-17 0 0 0,32-10 0 0 0,14-5 0 0 0,11-20 0 0 0,9-5 0 0 0,4-16 0 0 0,-5 1 0 0 0,-2 6 0 0 0,1 2 0 0 0,1 6 0 0 0,-6-8 0 0 0,-1 1 0 0 0,1 8 0 0 0,4-10 0 0 0,-6 3 0 0 0,-1-11 0 0 0,21-5 0 0 0,0 5 0 0 0,16-6 0 0 0,13 7 0 0 0,2-8 0 0 0,10 6 0 0 0,7-7 0 0 0,11 7 0 0 0,-13 2 0 0 0,1 9 0 0 0,-8-7 0 0 0,-4-13 0 0 0,10 4 0 0 0,-13 9 0 0 0,4-4 0 0 0,-4 5 0 0 0,-1 2 0 0 0,-6 8 0 0 0,-8-9 0 0 0,1 4 0 0 0,-4 7 0 0 0,-5-8 0 0 0,-14 3 0 0 0,-6-11 0 0 0,-3 3 0 0 0,1 9 0 0 0,-8 2 0 0 0,0 6 0 0 0,2 7 0 0 0,3-10 0 0 0,-5 0 0 0 0,1 5 0 0 0,2 7 0 0 0,3 5 0 0 0,-4 6 0 0 0,-18-14 0 0 0,-29-3 0 0 0,-30 2 0 0 0,-34 5 0 0 0,-29 4 0 0 0,-24 14 0 0 0,-6 6 0 0 0,-8 2 0 0 0,-4-1 0 0 0,-3 15 0 0 0,5 4 0 0 0,3-3 0 0 0,-1 11 0 0 0,-3 0 0 0 0,-10-7 0 0 0,-5-8 0 0 0,-10-7 0 0 0,-18-7 0 0 0,-4 5 0 0 0,-3 0 0 0 0,-11-2 0 0 0,11-3 0 0 0,-3-2 0 0 0,-3-3 0 0 0,-10-1 0 0 0,-3 0 0 0 0,-9-2 0 0 0,0 18 0 0 0,-6 5 0 0 0,2-1 0 0 0,-3-3 0 0 0,3-6 0 0 0,-3-4 0 0 0,12-4 0 0 0,8-3 0 0 0,-2-1 0 0 0,-1 0 0 0 0,-6-1 0 0 0,17 0 0 0 0,0 0 0 0 0,-1 0 0 0 0,9 1 0 0 0,-6 0 0 0 0,14 0 0 0 0,13 0 0 0 0,10 0 0 0 0,7 0 0 0 0,13 0 0 0 0,4 0 0 0 0,1 0 0 0 0,-2 17 0 0 0,5 6 0 0 0,0-1 0 0 0,-3-5 0 0 0,-4-4 0 0 0,5-6 0 0 0,0-2 0 0 0,24-4 0 0 0,38-1 0 0 0,33-1 0 0 0,32 0 0 0 0,25 1 0 0 0,20-10 0 0 0,3-2 0 0 0,4 1 0 0 0,3-15 0 0 0,2-3 0 0 0,-6 3 0 0 0,-3-10 0 0 0,2 0 0 0 0,10 6 0 0 0,6 0 0 0 0,18 5 0 0 0,14-10 0 0 0,1 0 0 0 0,2 7 0 0 0,11-9 0 0 0,5 1 0 0 0,10 7 0 0 0,3-8 0 0 0,5 1 0 0 0,-9 8 0 0 0,-7-1 0 0 0,3 5 0 0 0,-1-11 0 0 0,7 1 0 0 0,1 6 0 0 0,-13-9 0 0 0,-6 1 0 0 0,5 8 0 0 0,-7-10 0 0 0,-20 2 0 0 0,3-1 0 0 0,-5 6 0 0 0,2 7 0 0 0,-3-8 0 0 0,1 0 0 0 0,-2-10 0 0 0,-6 0 0 0 0,-6 9 0 0 0,-14-8 0 0 0,11 3 0 0 0,4 9 0 0 0,-10 8 0 0 0,-4 8 0 0 0,-3-2 0 0 0,0 2 0 0 0,-9 2 0 0 0,-27 4 0 0 0,-33 2 0 0 0,-38 3 0 0 0,-35 10 0 0 0,-26 3 0 0 0,-10 1 0 0 0,-9 6 0 0 0,-6 0 0 0 0,-3 14 0 0 0,6 2 0 0 0,2-5 0 0 0,-1 10 0 0 0,-2-2 0 0 0,7-7 0 0 0,0 8 0 0 0,-1-2 0 0 0,-3-7 0 0 0,4 0 0 0 0,2-5 0 0 0,-4 10 0 0 0,-2 0 0 0 0,4-6 0 0 0,1-8 0 0 0,-19-7 0 0 0,-1 11 0 0 0,0 2 0 0 0,2 13 0 0 0,1 0 0 0 0,10 3 0 0 0,-14-7 0 0 0,-6 8 0 0 0,8-3 0 0 0,-13 9 0 0 0,-3-4 0 0 0,10 7 0 0 0,-10-5 0 0 0,-2-2 0 0 0,-5-8 0 0 0,1-11 0 0 0,-2-10 0 0 0,2 10 0 0 0,7 0 0 0 0,-3-4 0 0 0,3 11 0 0 0,4 0 0 0 0,-3-5 0 0 0,1-8 0 0 0,-14-7 0 0 0,8-6 0 0 0,7-4 0 0 0,6-3 0 0 0,6 0 0 0 0,11-2 0 0 0,5 1 0 0 0,0-1 0 0 0,-1 2 0 0 0,5-1 0 0 0,1 1 0 0 0,-3 0 0 0 0,21 0 0 0 0,41 0 0 0 0,40 0 0 0 0,27 0 0 0 0,23-9 0 0 0,18-2 0 0 0,11 0 0 0 0,-1 2 0 0 0,1 3 0 0 0,1-15 0 0 0,2-4 0 0 0,-7 3 0 0 0,-2 4 0 0 0,1 6 0 0 0,4-12 0 0 0,-7-3 0 0 0,0 4 0 0 0,2-3 0 0 0,12 3 0 0 0,6 6 0 0 0,19 5 0 0 0,-2-12 0 0 0,11-3 0 0 0,0 5 0 0 0,4 5 0 0 0,12-12 0 0 0,-11-1 0 0 0,5 6 0 0 0,-4-12 0 0 0,-1 1 0 0 0,-7 7 0 0 0,-8-1 0 0 0,0 4 0 0 0,-4-10 0 0 0,-5 1 0 0 0,-13 6 0 0 0,-8 7 0 0 0,-2-9 0 0 0,1 0 0 0 0,-8 6 0 0 0,0-11 0 0 0,2 0 0 0 0,3 7 0 0 0,-5 8 0 0 0,1 7 0 0 0,2 7 0 0 0,-14-6 0 0 0,-1 0 0 0 0,-23 3 0 0 0,-37 1 0 0 0,-37 4 0 0 0,-32 9 0 0 0,-16 6 0 0 0,-11-1 0 0 0,-10-1 0 0 0,11 7 0 0 0,3-1 0 0 0,6-1 0 0 0,-2-4 0 0 0,-5 13 0 0 0,-6 4 0 0 0,2-4 0 0 0,0-5 0 0 0,-4 11 0 0 0,-4 1 0 0 0,5-5 0 0 0,0-6 0 0 0,-2 10 0 0 0,-3 1 0 0 0,5-6 0 0 0,1-6 0 0 0,-3-6 0 0 0,-2-5 0 0 0,4 4 0 0 0,1 1 0 0 0,-2-2 0 0 0,-4-2 0 0 0,6-4 0 0 0,-1-1 0 0 0,-1 16 0 0 0,-4 4 0 0 0,6-2 0 0 0,0-4 0 0 0,-3-5 0 0 0,-3-5 0 0 0,6 14 0 0 0,0 4 0 0 0,-3-4 0 0 0,-2 13 0 0 0,4 0 0 0 0,1-5 0 0 0,-2-8 0 0 0,13 1 0 0 0,3-3 0 0 0,13 12 0 0 0,26 1 0 0 0,35-5 0 0 0,34-7 0 0 0,29-7 0 0 0,12-5 0 0 0,9-5 0 0 0,8-3 0 0 0,5 0 0 0 0,-6-2 0 0 0,-2 1 0 0 0,1 0 0 0 0,2 0 0 0 0,71-8 0 0 0,41-3 0 0 0,12-16 0 0 0,3-4 0 0 0,-11 4 0 0 0,-6 7 0 0 0,-30 6 0 0 0,-10-2 0 0 0,-7 2 0 0 0,4 3 0 0 0,0 3 0 0 0,8 4 0 0 0,0 3 0 0 0,5 1 0 0 0,0-16 0 0 0,4-5 0 0 0,-11 1 0 0 0,-9 4 0 0 0,-13 5 0 0 0,-6 5 0 0 0,-9 3 0 0 0,-10 2 0 0 0,-9 2 0 0 0,-13 1 0 0 0,-7 0 0 0 0,-2 0 0 0 0,1 0 0 0 0,-6-1 0 0 0,0 1 0 0 0,3-1 0 0 0,-23 8 0 0 0,-38 4 0 0 0,-42-1 0 0 0,-17 14 0 0 0,-12 4 0 0 0,-16-3 0 0 0,-14 2 0 0 0,-12-3 0 0 0,1 11 0 0 0,-3-1 0 0 0,-2-6 0 0 0,-4 9 0 0 0,6-2 0 0 0,1 10 0 0 0,-2-2 0 0 0,-2-10 0 0 0,5-1 0 0 0,1-6 0 0 0,-2 8 0 0 0,-4 0 0 0 0,6 10 0 0 0,-17-2 0 0 0,-9 8 0 0 0,7-4 0 0 0,4-10 0 0 0,2-3 0 0 0,-8-7 0 0 0,-2 9 0 0 0,-1-2 0 0 0,2 11 0 0 0,10-3 0 0 0,5 9 0 0 0,-16-4 0 0 0,2-11 0 0 0,2-2 0 0 0,2-8 0 0 0,1-7 0 0 0,9 10 0 0 0,4-1 0 0 0,-1-4 0 0 0,-1-6 0 0 0,5 10 0 0 0,1 1 0 0 0,-3-5 0 0 0,-3-6 0 0 0,5 11 0 0 0,0 0 0 0 0,-2-4 0 0 0,-4-7 0 0 0,6-6 0 0 0,0 3 0 0 0,-3-1 0 0 0,-3-2 0 0 0,23-4 0 0 0,40-3 0 0 0,42-3 0 0 0,36-1 0 0 0,19-1 0 0 0,14 0 0 0 0,10-10 0 0 0,8-2 0 0 0,-6 1 0 0 0,-1 2 0 0 0,1-6 0 0 0,1 0 0 0 0,-7 2 0 0 0,-1-14 0 0 0,2-2 0 0 0,11 4 0 0 0,23-12 0 0 0,16 2 0 0 0,2-11 0 0 0,11 2 0 0 0,6 9 0 0 0,10 1 0 0 0,2 8 0 0 0,6-11 0 0 0,-1 4 0 0 0,5-12 0 0 0,-4 2 0 0 0,4 9 0 0 0,-4-8 0 0 0,2 5 0 0 0,-2 7 0 0 0,2 1 0 0 0,-3 5 0 0 0,3 7 0 0 0,14 6 0 0 0,0 5 0 0 0,-16-14 0 0 0,-20-3 0 0 0,-19 2 0 0 0,-26 5 0 0 0,-13 5 0 0 0,-7 4 0 0 0,-1 4 0 0 0,-8 2 0 0 0,0 1 0 0 0,-24 1 0 0 0,-37 0 0 0 0,-32 0 0 0 0,-31 8 0 0 0,-25 3 0 0 0,-19-1 0 0 0,-3 15 0 0 0,-4 3 0 0 0,-2 5 0 0 0,-4-3 0 0 0,8 10 0 0 0,2-1 0 0 0,-19 9 0 0 0,1-4 0 0 0,-16-9 0 0 0,-12 6 0 0 0,-18-5 0 0 0,0 1 0 0 0,0-6 0 0 0,-8 8 0 0 0,-2-2 0 0 0,-8 9 0 0 0,0-3 0 0 0,11 8 0 0 0,8-5 0 0 0,-5-2 0 0 0,7-8 0 0 0,3 6 0 0 0,-7-4 0 0 0,14-9 0 0 0,-4 9 0 0 0,6-4 0 0 0,0 10 0 0 0,7-2 0 0 0,8-1 0 0 0,17-7 0 0 0,9-9 0 0 0,-13 7 0 0 0,3-1 0 0 0,3-6 0 0 0,2-8 0 0 0,1 10 0 0 0,10 1 0 0 0,2-5 0 0 0,0-6 0 0 0,-2 10 0 0 0,5 1 0 0 0,1-4 0 0 0,-3-7 0 0 0,14 2 0 0 0,28-2 0 0 0,39-4 0 0 0,37-5 0 0 0,23-4 0 0 0,20-2 0 0 0,13-2 0 0 0,11-1 0 0 0,-4-1 0 0 0,0 0 0 0 0,2 0 0 0 0,1 1 0 0 0,-7-1 0 0 0,15 1 0 0 0,17 0 0 0 0,21-9 0 0 0,13-2 0 0 0,13 0 0 0 0,5 2 0 0 0,7 3 0 0 0,-2 2 0 0 0,4-6 0 0 0,-4-3 0 0 0,19 2 0 0 0,20 3 0 0 0,15 2 0 0 0,11 3 0 0 0,16 1 0 0 0,6-15 0 0 0,1-6 0 0 0,-1 2 0 0 0,5 4 0 0 0,0 5 0 0 0,13 4 0 0 0,3 4 0 0 0,11 3 0 0 0,-1 1 0 0 0,9 1 0 0 0,4 0 0 0 0,-8 0 0 0 0,-12-1 0 0 0,-14 1 0 0 0,0-1 0 0 0,-5 0 0 0 0,-5 0 0 0 0,-6 0 0 0 0,6 0 0 0 0,-17 0 0 0 0,-17 0 0 0 0,-21 9 0 0 0,-13 2 0 0 0,-14 0 0 0 0,-20-2 0 0 0,-22-3 0 0 0,-25 15 0 0 0,-16 4 0 0 0,-8-2 0 0 0,-2-6 0 0 0,-17 4 0 0 0,-28 15 0 0 0,-40 1 0 0 0,-38-5 0 0 0,-30 8 0 0 0,-13-2 0 0 0,-11 10 0 0 0,-8-4 0 0 0,-4 0 0 0 0,5-8 0 0 0,2 7 0 0 0,0-4 0 0 0,-3-8 0 0 0,-9-10 0 0 0,-6 9 0 0 0,0-1 0 0 0,-8 13 0 0 0,0-2 0 0 0,-6-8 0 0 0,0 0 0 0 0,-12-6 0 0 0,8 10 0 0 0,-8-1 0 0 0,-8-6 0 0 0,5 8 0 0 0,-9-2 0 0 0,-5 11 0 0 0,7-3 0 0 0,2-8 0 0 0,-9-3 0 0 0,5-5 0 0 0,20-9 0 0 0,-4 11 0 0 0,4 0 0 0 0,-3-5 0 0 0,-12 11 0 0 0,9-1 0 0 0,-7-6 0 0 0,4-7 0 0 0,-2-9 0 0 0,7 13 0 0 0,0 0 0 0 0,5-3 0 0 0,-10-5 0 0 0,9-6 0 0 0,-7-5 0 0 0,2-3 0 0 0,-2-2 0 0 0,4-2 0 0 0,8 0 0 0 0,-1 0 0 0 0,4 0 0 0 0,4 0 0 0 0,-3 1 0 0 0,1 0 0 0 0,4-1 0 0 0,13 1 0 0 0,-12 0 0 0 0,-2 0 0 0 0,8 0 0 0 0,7 1 0 0 0,2-1 0 0 0,1 0 0 0 0,8 0 0 0 0,3 0 0 0 0,-2 0 0 0 0,-3 0 0 0 0,6-9 0 0 0,0-2 0 0 0,-3 0 0 0 0,-4 2 0 0 0,6 3 0 0 0,17-15 0 0 0,29-4 0 0 0,30-15 0 0 0,34 0 0 0 0,29 6 0 0 0,24-8 0 0 0,7 3 0 0 0,6 9 0 0 0,5 8 0 0 0,4 0 0 0 0,-7 4 0 0 0,-2 5 0 0 0,2-13 0 0 0,1-1 0 0 0,-6 3 0 0 0,16 6 0 0 0,17-11 0 0 0,22-1 0 0 0,12-12 0 0 0,15 1 0 0 0,4-1 0 0 0,7 6 0 0 0,-2 10 0 0 0,4 9 0 0 0,-4-10 0 0 0,20 0 0 0 0,18 5 0 0 0,-1-12 0 0 0,14 0 0 0 0,-7-10 0 0 0,3 1 0 0 0,-3 0 0 0 0,3 7 0 0 0,-2 9 0 0 0,-13 10 0 0 0,-9-9 0 0 0,-12-1 0 0 0,-4 5 0 0 0,-8-12 0 0 0,0 1 0 0 0,-4 5 0 0 0,3 8 0 0 0,-3-10 0 0 0,-14 0 0 0 0,-17 5 0 0 0,-23 7 0 0 0,-16 7 0 0 0,-7 5 0 0 0,-4 3 0 0 0,-8 2 0 0 0,-2 2 0 0 0,-14-8 0 0 0,-28-3 0 0 0,-38 0 0 0 0,-27 2 0 0 0,-27 2 0 0 0,-22 3 0 0 0,-15 1 0 0 0,-1 1 0 0 0,-3 1 0 0 0,-2 0 0 0 0,-2 1 0 0 0,6-1 0 0 0,2 1 0 0 0,-1-1 0 0 0,-2 0 0 0 0,5 0 0 0 0,1 9 0 0 0,-2 2 0 0 0,-4 0 0 0 0,6-2 0 0 0,-17-3 0 0 0,-8-2 0 0 0,-11-2 0 0 0,-2-1 0 0 0,-5 7 0 0 0,2 3 0 0 0,-12 0 0 0 0,-7-3 0 0 0,3-2 0 0 0,1-3 0 0 0,-11-1 0 0 0,5-1 0 0 0,1 16 0 0 0,-8 6 0 0 0,-4-2 0 0 0,-9-4 0 0 0,-2-5 0 0 0,-6-5 0 0 0,1-3 0 0 0,-4-2 0 0 0,3-2 0 0 0,-3-1 0 0 0,3 0 0 0 0,-3 0 0 0 0,4 1 0 0 0,-3-1 0 0 0,3 1 0 0 0,-3 0 0 0 0,3-1 0 0 0,-3 1 0 0 0,4 1 0 0 0,-4-1 0 0 0,3 0 0 0 0,14 0 0 0 0,9 0 0 0 0,13 0 0 0 0,-4 0 0 0 0,14 0 0 0 0,11 0 0 0 0,9 0 0 0 0,6 0 0 0 0,11 0 0 0 0,5 0 0 0 0,0 0 0 0 0,-3 0 0 0 0,6 0 0 0 0,17-9 0 0 0,29-2 0 0 0,28 0 0 0 0,35-15 0 0 0,28-3 0 0 0,24 3 0 0 0,7 7 0 0 0,6 5 0 0 0,5-2 0 0 0,3 1 0 0 0,-5 3 0 0 0,-3 4 0 0 0,18-15 0 0 0,17-2 0 0 0,21 2 0 0 0,11 6 0 0 0,14 5 0 0 0,3-12 0 0 0,6-3 0 0 0,-1 5 0 0 0,3 4 0 0 0,13-10 0 0 0,16-2 0 0 0,16 5 0 0 0,20 7 0 0 0,11 6 0 0 0,4 5 0 0 0,1 4 0 0 0,7 3 0 0 0,1-8 0 0 0,-4-2 0 0 0,-4 0 0 0 0,5 3 0 0 0,0 1 0 0 0,-4 3 0 0 0,-3 1 0 0 0,5-16 0 0 0,0-5 0 0 0,-1 2 0 0 0,-5 4 0 0 0,7 5 0 0 0,-1 4 0 0 0,-1 5 0 0 0,-13 1 0 0 0,-6 2 0 0 0,-1 1 0 0 0,-9 0 0 0 0,-2 0 0 0 0,3 0 0 0 0,-5-1 0 0 0,-16 0 0 0 0,-2 1 0 0 0,-3-1 0 0 0,5 0 0 0 0,1 0 0 0 0,-12 0 0 0 0,-6 0 0 0 0,-10 0 0 0 0,-5 0 0 0 0,-6 0 0 0 0,0-1 0 0 0,-5 1 0 0 0,-14 0 0 0 0,-17 9 0 0 0,-24 2 0 0 0,-16 0 0 0 0,-7-2 0 0 0,-3-3 0 0 0,-8-2 0 0 0,-2-2 0 0 0,-14 16 0 0 0,-28 5 0 0 0,-38-2 0 0 0,-27 5 0 0 0,-27 14 0 0 0,-22 2 0 0 0,-15-8 0 0 0,-1 8 0 0 0,-3-3 0 0 0,-2-8 0 0 0,-2 8 0 0 0,6-3 0 0 0,2-8 0 0 0,-1 1 0 0 0,-2-6 0 0 0,5-6 0 0 0,-16 12 0 0 0,-8 0 0 0 0,-11 12 0 0 0,-1 0 0 0 0,-7 9 0 0 0,3-3 0 0 0,-12-10 0 0 0,-7-2 0 0 0,3-8 0 0 0,1-8 0 0 0,-11 10 0 0 0,-4 0 0 0 0,-9-6 0 0 0,-4 12 0 0 0,-6-1 0 0 0,1-6 0 0 0,-4-8 0 0 0,3-7 0 0 0,-3 11 0 0 0,3 2 0 0 0,-3-4 0 0 0,4-6 0 0 0,-4-5 0 0 0,13-5 0 0 0,8-3 0 0 0,-3-2 0 0 0,0-1 0 0 0,10-1 0 0 0,6-1 0 0 0,-8 1 0 0 0,-3 1 0 0 0,8-1 0 0 0,-6 1 0 0 0,16 0 0 0 0,-4 0 0 0 0,6 0 0 0 0,17 0 0 0 0,-6 0 0 0 0,2 0 0 0 0,14 0 0 0 0,7 0 0 0 0,4 0 0 0 0,2 0 0 0 0,8 0 0 0 0,3 0 0 0 0,-2 0 0 0 0,-3 0 0 0 0,5 0 0 0 0,0 0 0 0 0,-3 0 0 0 0,-4 0 0 0 0,6 0 0 0 0,0 0 0 0 0,-2 0 0 0 0,22 0 0 0 0,22-9 0 0 0,36-2 0 0 0,36 0 0 0 0,14-15 0 0 0,8-3 0 0 0,13 4 0 0 0,12 5 0 0 0,11 7 0 0 0,0 5 0 0 0,2-13 0 0 0,3-3 0 0 0,3 3 0 0 0,-5 4 0 0 0,-2 6 0 0 0,3 5 0 0 0,2-15 0 0 0,12-3 0 0 0,22 3 0 0 0,16 4 0 0 0,16 6 0 0 0,9 4 0 0 0,10 4 0 0 0,0 2 0 0 0,5 1 0 0 0,13 1 0 0 0,18 0 0 0 0,14 0 0 0 0,21-1 0 0 0,10 1 0 0 0,5-1 0 0 0,1 0 0 0 0,6 0 0 0 0,0 0 0 0 0,-3 0 0 0 0,-3 0 0 0 0,3 0 0 0 0,1 0 0 0 0,-3 0 0 0 0,-4 0 0 0 0,5 0 0 0 0,1 0 0 0 0,-3 0 0 0 0,-4 0 0 0 0,7 0 0 0 0,-1 0 0 0 0,-1 0 0 0 0,-13 0 0 0 0,-23 0 0 0 0,-16 0 0 0 0,-18 0 0 0 0,-9 0 0 0 0,-10 0 0 0 0,0 9 0 0 0,-22 2 0 0 0,-20 0 0 0 0,-16-2 0 0 0,-10-3 0 0 0,-15-2 0 0 0,-7-2 0 0 0,0-1 0 0 0,-24-1 0 0 0,-39-1 0 0 0,-41 1 0 0 0,-26 0 0 0 0,-22-1 0 0 0,-18 1 0 0 0,-11 0 0 0 0,2 0 0 0 0,-1 0 0 0 0,-1 0 0 0 0,-2 0 0 0 0,-9 0 0 0 0,-22 17 0 0 0,2 6 0 0 0,-11-2 0 0 0,1-3 0 0 0,-3-6 0 0 0,5-4 0 0 0,0 13 0 0 0,6 4 0 0 0,-11-3 0 0 0,11-6 0 0 0,-7-4 0 0 0,1 12 0 0 0,-1 2 0 0 0,5-3 0 0 0,7-6 0 0 0,-1-6 0 0 0,3 5 0 0 0,-3-2 0 0 0,2-2 0 0 0,-12-4 0 0 0,8-2 0 0 0,8-4 0 0 0,-10-1 0 0 0,8-1 0 0 0,-10 0 0 0 0,1 16 0 0 0,-5 7 0 0 0,5-2 0 0 0,-3-4 0 0 0,5-5 0 0 0,-10-4 0 0 0,9-4 0 0 0,9-3 0 0 0,-9 0 0 0 0,8-2 0 0 0,-9 0 0 0 0,0 0 0 0 0,13 0 0 0 0,9 1 0 0 0,6-1 0 0 0,3 1 0 0 0,10 0 0 0 0,2 0 0 0 0,-1 17 0 0 0,-3 6 0 0 0,5-1 0 0 0,0-5 0 0 0,-2-4 0 0 0,21-5 0 0 0,40-4 0 0 0,41-3 0 0 0,27-1 0 0 0,23 0 0 0 0,17-1 0 0 0,13 0 0 0 0,-2-9 0 0 0,1-2 0 0 0,1 1 0 0 0,2 2 0 0 0,-7 3 0 0 0,-2-15 0 0 0,1-4 0 0 0,12 3 0 0 0,22 4 0 0 0,17-11 0 0 0,18-1 0 0 0,8 5 0 0 0,10 6 0 0 0,1-2 0 0 0,5 3 0 0 0,-3 4 0 0 0,2 4 0 0 0,-4 5 0 0 0,3-15 0 0 0,-5-3 0 0 0,4 1 0 0 0,13 5 0 0 0,8-11 0 0 0,14-2 0 0 0,-4 5 0 0 0,13 6 0 0 0,-5-10 0 0 0,-6-1 0 0 0,-13 5 0 0 0,-6 7 0 0 0,-10 6 0 0 0,-2-3 0 0 0,-6 1 0 0 0,2 2 0 0 0,-4 4 0 0 0,3 4 0 0 0,-3 1 0 0 0,4 2 0 0 0,-20 1 0 0 0,-20-17 0 0 0,-15-5 0 0 0,-12 1 0 0 0,-16 4 0 0 0,-6 5 0 0 0,-28 4 0 0 0,-40 4 0 0 0,-33 3 0 0 0,-31 1 0 0 0,-25 0 0 0 0,-18 1 0 0 0,-3 0 0 0 0,-3 0 0 0 0,-3 0 0 0 0,-2-1 0 0 0,7 0 0 0 0,1 0 0 0 0,0 0 0 0 0,-3 0 0 0 0,7 9 0 0 0,0 2 0 0 0,-20 0 0 0 0,1-2 0 0 0,-18 14 0 0 0,-12 4 0 0 0,-1-4 0 0 0,-12-4 0 0 0,-5 2 0 0 0,5-2 0 0 0,2-5 0 0 0,-8 13 0 0 0,-4 2 0 0 0,8-4 0 0 0,-4-7 0 0 0,-3 11 0 0 0,9 1 0 0 0,4-5 0 0 0,9-7 0 0 0,-7-6 0 0 0,13-5 0 0 0,-7 13 0 0 0,3 3 0 0 0,-1-2 0 0 0,4-5 0 0 0,8-5 0 0 0,-2-4 0 0 0,4 5 0 0 0,4 1 0 0 0,15-3 0 0 0,6-2 0 0 0,2-3 0 0 0,1-2 0 0 0,6-1 0 0 0,1-2 0 0 0,-1 0 0 0 0,-5-1 0 0 0,6 1 0 0 0,-1-1 0 0 0,15 18 0 0 0,28 5 0 0 0,39 0 0 0 0,19-13 0 0 0,16-8 0 0 0,20-4 0 0 0,19-2 0 0 0,14 1 0 0 0,1 0 0 0 0,4-16 0 0 0,4-5 0 0 0,2 3 0 0 0,-5-5 0 0 0,-1 3 0 0 0,1 6 0 0 0,2 5 0 0 0,-5 5 0 0 0,16-12 0 0 0,17-4 0 0 0,22 2 0 0 0,13 6 0 0 0,13 4 0 0 0,5-12 0 0 0,7-2 0 0 0,-1 3 0 0 0,3-11 0 0 0,-4 0 0 0 0,2 5 0 0 0,-3 9 0 0 0,19-2 0 0 0,2 3 0 0 0,10 5 0 0 0,21 5 0 0 0,-2 4 0 0 0,-6 2 0 0 0,3 3 0 0 0,-12-17 0 0 0,10-5 0 0 0,-7 1 0 0 0,-6 4 0 0 0,-12 6 0 0 0,-7 3 0 0 0,-8 4 0 0 0,-2 3 0 0 0,-6 1 0 0 0,-15 1 0 0 0,-17-1 0 0 0,-25 1 0 0 0,-14 0 0 0 0,-9 0 0 0 0,-2-1 0 0 0,-26 0 0 0 0,-41 0 0 0 0,-42 9 0 0 0,-35 2 0 0 0,-17 0 0 0 0,-15 15 0 0 0,-9 3 0 0 0,-7-4 0 0 0,6-5 0 0 0,1 2 0 0 0,-18-3 0 0 0,-15-4 0 0 0,-21-5 0 0 0,-11-5 0 0 0,4 15 0 0 0,3 4 0 0 0,9-3 0 0 0,-4-4 0 0 0,13 12 0 0 0,-5 0 0 0 0,4-3 0 0 0,16 9 0 0 0,-6 0 0 0 0,1-6 0 0 0,13-8 0 0 0,-9 0 0 0 0,-2-2 0 0 0,11-5 0 0 0,8-5 0 0 0,3 13 0 0 0,2 3 0 0 0,9-3 0 0 0,2-5 0 0 0,-2 12 0 0 0,-2 1 0 0 0,5-5 0 0 0,0-7 0 0 0,-3-6 0 0 0,-4-5 0 0 0,6 13 0 0 0,0 4 0 0 0,-2-3 0 0 0,-4-5 0 0 0,23-5 0 0 0,39-4 0 0 0,44-4 0 0 0,35-2 0 0 0,9-9 0 0 0,4-5 0 0 0,9 1 0 0 0,9 3 0 0 0,8-15 0 0 0,-3-4 0 0 0,2 4 0 0 0,3 6 0 0 0,4 5 0 0 0,-6-11 0 0 0,-1-3 0 0 0,2 5 0 0 0,3-13 0 0 0,-5 1 0 0 0,-1 6 0 0 0,3-1 0 0 0,2 4 0 0 0,-4 7 0 0 0,-1-11 0 0 0,2-1 0 0 0,4 6 0 0 0,-6 6 0 0 0,0 6 0 0 0,3 5 0 0 0,3-13 0 0 0,-6-3 0 0 0,0 2 0 0 0,3 5 0 0 0,2 5 0 0 0,-4 4 0 0 0,-1-14 0 0 0,2-2 0 0 0,4 1 0 0 0,-5 5 0 0 0,-1 6 0 0 0,-15-4 0 0 0,-28 0 0 0 0,-38 3 0 0 0,-29 3 0 0 0,-27 4 0 0 0,-23 2 0 0 0,-15 2 0 0 0,-1 1 0 0 0,-3 0 0 0 0,-2 1 0 0 0,-3 0 0 0 0,8-1 0 0 0,1 9 0 0 0,-1 3 0 0 0,-3-1 0 0 0,7-2 0 0 0,0-3 0 0 0,-3-2 0 0 0,-11-2 0 0 0,-6-2 0 0 0,-2 0 0 0 0,-8 9 0 0 0,-3 2 0 0 0,-14-1 0 0 0,7-2 0 0 0,7-2 0 0 0,7-2 0 0 0,6-2 0 0 0,-6 16 0 0 0,0 5 0 0 0,2-2 0 0 0,10-4 0 0 0,6-5 0 0 0,1-4 0 0 0,0-5 0 0 0,7 16 0 0 0,0 4 0 0 0,-1-2 0 0 0,-4-5 0 0 0,6-4 0 0 0,-1 12 0 0 0,-2 2 0 0 0,22-3 0 0 0,40-5 0 0 0,41-7 0 0 0,26-4 0 0 0,24-4 0 0 0,1-10 0 0 0,6-5 0 0 0,8 0 0 0 0,-1 2 0 0 0,3-14 0 0 0,5-4 0 0 0,5 4 0 0 0,-5 5 0 0 0,0-11 0 0 0,2 0 0 0 0,4 5 0 0 0,-6-11 0 0 0,-1 1 0 0 0,3 7 0 0 0,3 7 0 0 0,-6 0 0 0 0,17 2 0 0 0,9-11 0 0 0,-8-2 0 0 0,15 5 0 0 0,11-10 0 0 0,2 1 0 0 0,11-10 0 0 0,-8 2 0 0 0,-11 9 0 0 0,7 11 0 0 0,-9 0 0 0 0,-8 5 0 0 0,-8 5 0 0 0,-3-12 0 0 0,-11-2 0 0 0,-4 5 0 0 0,0 5 0 0 0,2-11 0 0 0,-5 0 0 0 0,-1 4 0 0 0,-22 7 0 0 0,-40 6 0 0 0,-31 5 0 0 0,-32 4 0 0 0,-26 3 0 0 0,-19 0 0 0 0,-3 2 0 0 0,-3-1 0 0 0,-4 9 0 0 0,-3 2 0 0 0,8-1 0 0 0,-16 15 0 0 0,-15 3 0 0 0,-21-3 0 0 0,-12 11 0 0 0,4-1 0 0 0,-8-7 0 0 0,15 1 0 0 0,-2-5 0 0 0,-2-7 0 0 0,-10 11 0 0 0,5 0 0 0 0,2 13 0 0 0,10-1 0 0 0,3-8 0 0 0,8 9 0 0 0,-8-4 0 0 0,11-8 0 0 0,10-1 0 0 0,7-5 0 0 0,6-6 0 0 0,-6 10 0 0 0,-1 1 0 0 0,2-5 0 0 0,10 11 0 0 0,5-1 0 0 0,1-6 0 0 0,0 10 0 0 0,7-2 0 0 0,0-7 0 0 0,-1 0 0 0 0,13 12 0 0 0,28-1 0 0 0,40-7 0 0 0,19 8 0 0 0,26-3 0 0 0,15-8 0 0 0,14-9 0 0 0,14-8 0 0 0,10-6 0 0 0,-3-5 0 0 0,2-2 0 0 0,1-2 0 0 0,3 1 0 0 0,-6-1 0 0 0,-1 1 0 0 0,1 0 0 0 0,3 0 0 0 0,-6 1 0 0 0,0 0 0 0 0,3-9 0 0 0,2-2 0 0 0,-5 0 0 0 0,18 2 0 0 0,7 3 0 0 0,11 2 0 0 0,19 2 0 0 0,11 1 0 0 0,-3 1 0 0 0,-1 1 0 0 0,8-18 0 0 0,-4-5 0 0 0,-4 0 0 0 0,8 5 0 0 0,4 5 0 0 0,-9 4 0 0 0,-5 4 0 0 0,-9 3 0 0 0,-11 1 0 0 0,-10 0 0 0 0,-16 1 0 0 0,-8 0 0 0 0,-3 0 0 0 0,2-1 0 0 0,-7 1 0 0 0,-1-1 0 0 0,3 0 0 0 0,-21 0 0 0 0,-40 9 0 0 0,-40 2 0 0 0,-27 0 0 0 0,-24-3 0 0 0,-16-1 0 0 0,4 14 0 0 0,-1 4 0 0 0,4-3 0 0 0,-2-4 0 0 0,-5-6 0 0 0,-6 12 0 0 0,4 3 0 0 0,-2-5 0 0 0,-2 4 0 0 0,-5-3 0 0 0,6-5 0 0 0,1 11 0 0 0,-3 1 0 0 0,-3-5 0 0 0,5 11 0 0 0,1-2 0 0 0,-3-5 0 0 0,-2 9 0 0 0,4-3 0 0 0,1-6 0 0 0,-2-8 0 0 0,-4 0 0 0 0,6-3 0 0 0,0 13 0 0 0,-3 0 0 0 0,-3-4 0 0 0,6-7 0 0 0,0-7 0 0 0,14 11 0 0 0,29 2 0 0 0,21-12 0 0 0,32-8 0 0 0,22-23 0 0 0,24-8 0 0 0,18-18 0 0 0,15 0 0 0 0,-9-2 0 0 0,-8 6 0 0 0,0 10 0 0 0,-12-6 0 0 0,0 1 0 0 0,8-10 0 0 0,1-14 0 0 0,6 2 0 0 0,7 2 0 0 0,6 11 0 0 0,-2-5 0 0 0,1 5 0 0 0,2-6 0 0 0,-21-12 0 0 0,-41 3 0 0 0,-41 13 0 0 0,-27 13 0 0 0,-24 13 0 0 0,-18 9 0 0 0,-12-2 0 0 0,2 0 0 0 0,-1 4 0 0 0,-1 2 0 0 0,-2 2 0 0 0,7 2 0 0 0,2-16 0 0 0,-1-5 0 0 0,-3 2 0 0 0,6 4 0 0 0,0 5 0 0 0,-2-12 0 0 0,-13-3 0 0 0,-5 4 0 0 0,-19 5 0 0 0,3 7 0 0 0,-12 4 0 0 0,-1-13 0 0 0,-2-4 0 0 0,4 3 0 0 0,8 4 0 0 0,-1 6 0 0 0,5 4 0 0 0,5-5 0 0 0,14 0 0 0 0,7 1 0 0 0,2 3 0 0 0,1 3 0 0 0,6 2 0 0 0,2 2 0 0 0,-3 0 0 0 0,-3 2 0 0 0,4-1 0 0 0,1 1 0 0 0,23-1 0 0 0,39-17 0 0 0,31-5 0 0 0,33 0 0 0 0,26 5 0 0 0,18-13 0 0 0,4 0 0 0 0,4 4 0 0 0,3-11 0 0 0,2 2 0 0 0,-6 6 0 0 0,-3 0 0 0 0,2 5 0 0 0,2 6 0 0 0,-7-11 0 0 0,0 0 0 0 0,20 4 0 0 0,17-10 0 0 0,22 0 0 0 0,12 7 0 0 0,13-9 0 0 0,4 1 0 0 0,7 7 0 0 0,-2 0 0 0 0,3 5 0 0 0,-4 6 0 0 0,2-10 0 0 0,-4-1 0 0 0,3 4 0 0 0,-4-10 0 0 0,3 1 0 0 0,-3 5 0 0 0,3 9 0 0 0,-4 7 0 0 0,4 6 0 0 0,-3-13 0 0 0,-14-3 0 0 0,-9 2 0 0 0,-13 5 0 0 0,-13 5 0 0 0,-11 5 0 0 0,-16 2 0 0 0,-8 3 0 0 0,-3 2 0 0 0,2 0 0 0 0,-7 0 0 0 0,0-1 0 0 0,-22 1 0 0 0,-39 0 0 0 0,-32-1 0 0 0,-32 0 0 0 0,-25 0 0 0 0,-18 0 0 0 0,-4 9 0 0 0,-4 2 0 0 0,-3 0 0 0 0,-2 15 0 0 0,7 3 0 0 0,1-4 0 0 0,-18 12 0 0 0,-16-1 0 0 0,-21-6 0 0 0,-12 8 0 0 0,-14-2 0 0 0,-3 2 0 0 0,-6-6 0 0 0,1-8 0 0 0,-2 8 0 0 0,3 0 0 0 0,-3 11 0 0 0,5-2 0 0 0,-3-8 0 0 0,4 8 0 0 0,-3-3 0 0 0,3-9 0 0 0,-2-8 0 0 0,2 0 0 0 0,-3-3 0 0 0,3-5 0 0 0,-2 13 0 0 0,19 1 0 0 0,3-3 0 0 0,10-6 0 0 0,5 11 0 0 0,8 1 0 0 0,10-5 0 0 0,0 10 0 0 0,4 0 0 0 0,4-6 0 0 0,13-9 0 0 0,7-7 0 0 0,2-6 0 0 0,0-4 0 0 0,6 6 0 0 0,2 1 0 0 0,-3-1 0 0 0,-4-1 0 0 0,6-3 0 0 0,25-2 0 0 0,32-2 0 0 0,37 0 0 0 0,35-1 0 0 0,27-1 0 0 0,10-8 0 0 0,8-3 0 0 0,6 1 0 0 0,4-6 0 0 0,-6-1 0 0 0,-1 3 0 0 0,0-13 0 0 0,1-2 0 0 0,-5 5 0 0 0,-2-12 0 0 0,2 2 0 0 0,12 6 0 0 0,24-9 0 0 0,15 2 0 0 0,19 7 0 0 0,9 0 0 0 0,9 5 0 0 0,1 6 0 0 0,5-11 0 0 0,-3 0 0 0 0,2 5 0 0 0,-4 6 0 0 0,3-11 0 0 0,-5 0 0 0 0,4 4 0 0 0,-4-10 0 0 0,2 1 0 0 0,-2 5 0 0 0,3 9 0 0 0,-3 7 0 0 0,2-3 0 0 0,-2 2 0 0 0,3 3 0 0 0,-3 3 0 0 0,3-14 0 0 0,-3-3 0 0 0,3 3 0 0 0,-3 4 0 0 0,-15 6 0 0 0,-16 5 0 0 0,-17 4 0 0 0,-20 2 0 0 0,-12 1 0 0 0,-5 1 0 0 0,-17-17 0 0 0,-30-6 0 0 0,-40 1 0 0 0,-37 4 0 0 0,-21 5 0 0 0,-19 4 0 0 0,-14 13 0 0 0,-9 5 0 0 0,4 0 0 0 0,0 0 0 0 0,-1-3 0 0 0,-2-2 0 0 0,7-2 0 0 0,-16-2 0 0 0,-7 16 0 0 0,-10 6 0 0 0,-1-2 0 0 0,-6-4 0 0 0,-16-5 0 0 0,-7 13 0 0 0,-14 2 0 0 0,-3-4 0 0 0,-8-6 0 0 0,1-5 0 0 0,-4 3 0 0 0,2 0 0 0 0,-2-3 0 0 0,4-4 0 0 0,-3 14 0 0 0,4 4 0 0 0,-3-3 0 0 0,3-6 0 0 0,-3-5 0 0 0,3-5 0 0 0,-3-3 0 0 0,3-3 0 0 0,-2 16 0 0 0,2 5 0 0 0,-3-2 0 0 0,3-3 0 0 0,-3-6 0 0 0,3-3 0 0 0,-3-5 0 0 0,3-1 0 0 0,-2-2 0 0 0,2-1 0 0 0,-3 0 0 0 0,11 17 0 0 0,27 7 0 0 0,18-2 0 0 0,14-4 0 0 0,8-5 0 0 0,12-4 0 0 0,5-4 0 0 0,-2-2 0 0 0,23-2 0 0 0,39-1 0 0 0,40 0 0 0 0,26-8 0 0 0,23-4 0 0 0,17 2 0 0 0,12-15 0 0 0,-2-3 0 0 0,1 3 0 0 0,1-11 0 0 0,2 1 0 0 0,-8-10 0 0 0,-1 2 0 0 0,2 0 0 0 0,11 7 0 0 0,5 11 0 0 0,19-8 0 0 0,14 2 0 0 0,18-11 0 0 0,7 2 0 0 0,11-9 0 0 0,1 4 0 0 0,5 1 0 0 0,-3 8 0 0 0,3-6 0 0 0,-4 4 0 0 0,3-9 0 0 0,-4 4 0 0 0,2 9 0 0 0,-3-6 0 0 0,3 4 0 0 0,14 8 0 0 0,0 0 0 0 0,1 5 0 0 0,12 7 0 0 0,4-11 0 0 0,-7 1 0 0 0,-4 3 0 0 0,-10 6 0 0 0,-2 6 0 0 0,-8 6 0 0 0,1 3 0 0 0,-5 2 0 0 0,3 2 0 0 0,-3-17 0 0 0,-15-6 0 0 0,-16 2 0 0 0,-25 3 0 0 0,-14 5 0 0 0,-9 5 0 0 0,-3 3 0 0 0,-8 2 0 0 0,-27 2 0 0 0,-33 1 0 0 0,-36 0 0 0 0,-34 8 0 0 0,-26 3 0 0 0,-10 0 0 0 0,-7 14 0 0 0,-7 3 0 0 0,-3-3 0 0 0,6 10 0 0 0,2-1 0 0 0,-18-5 0 0 0,-16-9 0 0 0,-21 1 0 0 0,-12-3 0 0 0,-12-5 0 0 0,-4-5 0 0 0,-7 13 0 0 0,3 3 0 0 0,-4-2 0 0 0,4 11 0 0 0,-2 0 0 0 0,4-5 0 0 0,-3-9 0 0 0,4-6 0 0 0,-3 10 0 0 0,3 2 0 0 0,-2-3 0 0 0,2 2 0 0 0,-3-3 0 0 0,3-5 0 0 0,-2-5 0 0 0,2 12 0 0 0,-3 2 0 0 0,3-3 0 0 0,-3-6 0 0 0,3 12 0 0 0,-3 0 0 0 0,3-4 0 0 0,15-7 0 0 0,16-6 0 0 0,8 12 0 0 0,9 2 0 0 0,10-4 0 0 0,16-5 0 0 0,8-6 0 0 0,2-4 0 0 0,0-4 0 0 0,7-2 0 0 0,0-2 0 0 0,15 9 0 0 0,28 2 0 0 0,37 0 0 0 0,29-11 0 0 0,26-4 0 0 0,100-28 0 0 0,32-8 0 0 0,2-14 0 0 0,4 2 0 0 0,-4-7 0 0 0,-17 7 0 0 0,-11 12 0 0 0,2 4 0 0 0,0 10 0 0 0,7-9 0 0 0,-8 2 0 0 0,-5-11 0 0 0,7 3 0 0 0,0 9 0 0 0,8-8 0 0 0,2 3 0 0 0,5 0 0 0 0,-1 6 0 0 0,4 9 0 0 0,-2-9 0 0 0,3 2 0 0 0,-3 4 0 0 0,11-9 0 0 0,8 1 0 0 0,-3 6 0 0 0,0 8 0 0 0,-7-10 0 0 0,-1 0 0 0 0,-6 6 0 0 0,1 6 0 0 0,-4 7 0 0 0,3 4 0 0 0,-4 5 0 0 0,3 1 0 0 0,-11-6 0 0 0,-26-3 0 0 0,-19 0 0 0 0,-13 2 0 0 0,-8 3 0 0 0,-12 1 0 0 0,-4 3 0 0 0,-25 0 0 0 0,-40 1 0 0 0,-31 0 0 0 0,-14 9 0 0 0,-20 3 0 0 0,-18-1 0 0 0,-17-2 0 0 0,-2 6 0 0 0,-5 1 0 0 0,-4 14 0 0 0,-12 2 0 0 0,-23-4 0 0 0,-7 10 0 0 0,-6-1 0 0 0,-14-7 0 0 0,-6 8 0 0 0,-11-3 0 0 0,-1 3 0 0 0,-6-6 0 0 0,1 8 0 0 0,-2-1 0 0 0,2-9 0 0 0,-3 8 0 0 0,4-1 0 0 0,-2-9 0 0 0,3 9 0 0 0,-3-1 0 0 0,3-8 0 0 0,-3 0 0 0 0,3-4 0 0 0,-3-7 0 0 0,3 12 0 0 0,-2 0 0 0 0,2-5 0 0 0,-3-6 0 0 0,3 11 0 0 0,-3 0 0 0 0,3-4 0 0 0,14 10 0 0 0,18 0 0 0 0,24-7 0 0 0,15-8 0 0 0,9 2 0 0 0,2-4 0 0 0,10-4 0 0 0,0-5 0 0 0,-1-4 0 0 0,-5-2 0 0 0,22-3 0 0 0,40 0 0 0 0,40-1 0 0 0,37 0 0 0 0,17 0 0 0 0,15 1 0 0 0,11-9 0 0 0,6-3 0 0 0,-5 1 0 0 0,-1 2 0 0 0,1-5 0 0 0,1-2 0 0 0,-7-14 0 0 0,-1-2 0 0 0,2 4 0 0 0,11-10 0 0 0,23 1 0 0 0,8-10 0 0 0,7 3 0 0 0,15 9 0 0 0,6 2 0 0 0,11 6 0 0 0,3-9 0 0 0,5 1 0 0 0,-1-10 0 0 0,3 3 0 0 0,-3 7 0 0 0,2 11 0 0 0,-3-8 0 0 0,3 1 0 0 0,-4 7 0 0 0,3 6 0 0 0,14-1 0 0 0,0 1 0 0 0,2 5 0 0 0,-7 4 0 0 0,0 4 0 0 0,-7 3 0 0 0,0 1 0 0 0,-4 1 0 0 0,2 1 0 0 0,-4 0 0 0 0,-14 0 0 0 0,-17-1 0 0 0,-16 1 0 0 0,-21-1 0 0 0,-11 0 0 0 0,-30 0 0 0 0,-44 0 0 0 0,-34 0 0 0 0,-31 0 0 0 0,-27 8 0 0 0,-17 4 0 0 0,-2 7 0 0 0,-4 1 0 0 0,-2-3 0 0 0,-3-4 0 0 0,-26 12 0 0 0,-19 3 0 0 0,-18-4 0 0 0,-8 11 0 0 0,-9 0 0 0 0,0 10 0 0 0,-4-1 0 0 0,4-9 0 0 0,-2-10 0 0 0,4-1 0 0 0,-3-5 0 0 0,5-5 0 0 0,-21 12 0 0 0,-18 2 0 0 0,0-4 0 0 0,-14-7 0 0 0,5 12 0 0 0,-1 1 0 0 0,-15-6 0 0 0,8-5 0 0 0,9 10 0 0 0,-1 0 0 0 0,12-4 0 0 0,8-7 0 0 0,12 2 0 0 0,5-2 0 0 0,7-4 0 0 0,1-5 0 0 0,5 14 0 0 0,-3 2 0 0 0,3-2 0 0 0,-3-6 0 0 0,11-5 0 0 0,25-5 0 0 0,19 13 0 0 0,13 4 0 0 0,8-3 0 0 0,12-4 0 0 0,4-6 0 0 0,-1-4 0 0 0,-3-4 0 0 0,22-2 0 0 0,40-1 0 0 0,40-1 0 0 0,36 0 0 0 0,18-8 0 0 0,14-3 0 0 0,11 0 0 0 0,6 3 0 0 0,-5-14 0 0 0,-1-4 0 0 0,0-14 0 0 0,3 0 0 0 0,-8 7 0 0 0,-1 0 0 0 0,1 7 0 0 0,13-10 0 0 0,22 2 0 0 0,16-11 0 0 0,2 3 0 0 0,11-9 0 0 0,6 5 0 0 0,9 10 0 0 0,3 3 0 0 0,7 7 0 0 0,-2-8 0 0 0,5 0 0 0 0,-4 8 0 0 0,4-10 0 0 0,-4 2 0 0 0,2-10 0 0 0,-2 2 0 0 0,2 9 0 0 0,-3 9 0 0 0,3 2 0 0 0,-4 3 0 0 0,4 7 0 0 0,-3-13 0 0 0,3-1 0 0 0,-3 4 0 0 0,-15 5 0 0 0,-16 6 0 0 0,-25-12 0 0 0,-15-2 0 0 0,-9 4 0 0 0,-2 5 0 0 0,-10 6 0 0 0,0 4 0 0 0,1 4 0 0 0,5 2 0 0 0,-22 2 0 0 0,-40 0 0 0 0,-41 8 0 0 0,-35 4 0 0 0,-18-2 0 0 0,-15 16 0 0 0,-11 2 0 0 0,-6-3 0 0 0,5 10 0 0 0,1-1 0 0 0,-18-5 0 0 0,-15 0 0 0 0,-21-5 0 0 0,-12 10 0 0 0,-12 0 0 0 0,-3-7 0 0 0,-6 9 0 0 0,2-1 0 0 0,-4-7 0 0 0,4 8 0 0 0,-2-1 0 0 0,-13-8 0 0 0,0 1 0 0 0,-18-5 0 0 0,0-7 0 0 0,-5 12 0 0 0,-19 0 0 0 0,6-5 0 0 0,-2 11 0 0 0,5 0 0 0 0,14-7 0 0 0,-7 10 0 0 0,7-3 0 0 0,6-6 0 0 0,12 0 0 0 0,5-5 0 0 0,8-6 0 0 0,2-7 0 0 0,4 13 0 0 0,16 1 0 0 0,17-2 0 0 0,25-7 0 0 0,14 13 0 0 0,9 0 0 0 0,2-4 0 0 0,8-7 0 0 0,28-6 0 0 0,31-5 0 0 0,38-4 0 0 0,33-2 0 0 0,26-2 0 0 0,9 0 0 0 0,9-1 0 0 0,5-7 0 0 0,4-4 0 0 0,-6 2 0 0 0,-2 2 0 0 0,1-14 0 0 0,2-4 0 0 0,10 3 0 0 0,5-11 0 0 0,10-1 0 0 0,18-1 0 0 0,13 4 0 0 0,14-8 0 0 0,5 2 0 0 0,8-10 0 0 0,0 5 0 0 0,4-9 0 0 0,-3 6 0 0 0,3 2 0 0 0,-5 8 0 0 0,3-6 0 0 0,14 4 0 0 0,8-9 0 0 0,13 4 0 0 0,-5-7 0 0 0,14-4 0 0 0,12 7 0 0 0,9-5 0 0 0,6 8 0 0 0,-6-8 0 0 0,-1 6 0 0 0,1-6 0 0 0,10 6 0 0 0,-12 11 0 0 0,-13 3 0 0 0,-3 7 0 0 0,-14-9 0 0 0,9 2 0 0 0,-8 5 0 0 0,-6 9 0 0 0,-13 7 0 0 0,-4 5 0 0 0,-9 5 0 0 0,24-16 0 0 0,-5-3 0 0 0,-19 0 0 0 0,-33 5 0 0 0,-23 5 0 0 0,-17 4 0 0 0,-35 4 0 0 0,-46 10 0 0 0,-46 4 0 0 0,-28 18 0 0 0,-23 3 0 0 0,-17 14 0 0 0,-10-1 0 0 0,2-8 0 0 0,0-2 0 0 0,0-7 0 0 0,-11-8 0 0 0,-21 10 0 0 0,-14-1 0 0 0,-18 13 0 0 0,-8 15 0 0 0,-9-1 0 0 0,-1-3 0 0 0,-4-9 0 0 0,2-13 0 0 0,-2-11 0 0 0,4 8 0 0 0,-2-1 0 0 0,-14-5 0 0 0,-8 11 0 0 0,-13 0 0 0 0,4-6 0 0 0,-13 10 0 0 0,-12-2 0 0 0,-8-6 0 0 0,2-9 0 0 0,-1 2 0 0 0,16-4 0 0 0,-6-4 0 0 0,12-5 0 0 0,-1-4 0 0 0,-13 14 0 0 0,6 4 0 0 0,1-1 0 0 0,3-6 0 0 0,15-4 0 0 0,8 12 0 0 0,13 2 0 0 0,4-3 0 0 0,8-5 0 0 0,-1-7 0 0 0,4-4 0 0 0,-3-4 0 0 0,4-2 0 0 0,12-1 0 0 0,18-1 0 0 0,15 17 0 0 0,20 5 0 0 0,12 0 0 0 0,5-4 0 0 0,0-5 0 0 0,25-4 0 0 0,39-4 0 0 0,26-11 0 0 0,28-4 0 0 0,28-1 0 0 0,12-14 0 0 0,12-4 0 0 0,10 3 0 0 0,6-10 0 0 0,-4 1 0 0 0,-1-11 0 0 0,1 3 0 0 0,3 0 0 0 0,-7 8 0 0 0,-1-8 0 0 0,1 4 0 0 0,4-8 0 0 0,11-13 0 0 0,23-5 0 0 0,16 9 0 0 0,17-3 0 0 0,8-8 0 0 0,10 7 0 0 0,0-3 0 0 0,5 0 0 0 0,-4-5 0 0 0,3 9 0 0 0,14-3 0 0 0,-2-8 0 0 0,19 9 0 0 0,-2 5 0 0 0,7 14 0 0 0,18-4 0 0 0,12-11 0 0 0,6 4 0 0 0,-5-5 0 0 0,-2 7 0 0 0,0 4 0 0 0,-8 10 0 0 0,-18-6 0 0 0,-4 5 0 0 0,-4-8 0 0 0,-13 3 0 0 0,-6 10 0 0 0,-9-6 0 0 0,-3 3 0 0 0,-6 8 0 0 0,2 0 0 0 0,-4 5 0 0 0,3 7 0 0 0,-2 7 0 0 0,2 4 0 0 0,-10-14 0 0 0,-26-3 0 0 0,-19 2 0 0 0,-13 5 0 0 0,-7 5 0 0 0,-31 4 0 0 0,-43 12 0 0 0,-44 5 0 0 0,-36 1 0 0 0,-17 16 0 0 0,-15 3 0 0 0,-9-3 0 0 0,-6 2 0 0 0,5-4 0 0 0,2 11 0 0 0,0-1 0 0 0,-11 12 0 0 0,-4-4 0 0 0,-18-8 0 0 0,-14 7 0 0 0,-17 5 0 0 0,-7-6 0 0 0,-11 8 0 0 0,0-5 0 0 0,-6 7 0 0 0,3-4 0 0 0,-3 6 0 0 0,4-6 0 0 0,-3-2 0 0 0,5-8 0 0 0,-4 5 0 0 0,4-3 0 0 0,-3 9 0 0 0,4-5 0 0 0,-4 9 0 0 0,3-6 0 0 0,-3-10 0 0 0,3-2 0 0 0,-2-8 0 0 0,2-7 0 0 0,-3 9 0 0 0,20 1 0 0 0,3-6 0 0 0,10 12 0 0 0,22-1 0 0 0,14-6 0 0 0,9 9 0 0 0,4-2 0 0 0,10-6 0 0 0,2-9 0 0 0,-1-7 0 0 0,-4-6 0 0 0,5 4 0 0 0,25 0 0 0 0,31-1 0 0 0,38-3 0 0 0,34-2 0 0 0,27-3 0 0 0,10-9 0 0 0,8-4 0 0 0,6 0 0 0 0,4 1 0 0 0,-6-5 0 0 0,-2-1 0 0 0,1 3 0 0 0,2-14 0 0 0,11-1 0 0 0,4 3 0 0 0,9-11 0 0 0,20 0 0 0 0,11 7 0 0 0,15-9 0 0 0,6 2 0 0 0,7-2 0 0 0,0 6 0 0 0,4-9 0 0 0,-3 3 0 0 0,2-10 0 0 0,-3 4 0 0 0,2-8 0 0 0,-4 5 0 0 0,3 10 0 0 0,-3 3 0 0 0,3 8 0 0 0,-3-10 0 0 0,3 2 0 0 0,-4 6 0 0 0,4 9 0 0 0,-3-10 0 0 0,3-1 0 0 0,-3 6 0 0 0,-14 6 0 0 0,-18-10 0 0 0,-7-1 0 0 0,-9 4 0 0 0,-10 8 0 0 0,-7 5 0 0 0,-14 5 0 0 0,-6 5 0 0 0,-27 1 0 0 0,-41 2 0 0 0,-33 0 0 0 0,-32 0 0 0 0,-26 0 0 0 0,-18 0 0 0 0,-3 0 0 0 0,-3 7 0 0 0,-20 4 0 0 0,0-1 0 0 0,-14-2 0 0 0,-12-3 0 0 0,-16 15 0 0 0,-8 4 0 0 0,-10-3 0 0 0,-2-4 0 0 0,-5 11 0 0 0,3 1 0 0 0,-4-5 0 0 0,4-6 0 0 0,-2 10 0 0 0,-14 1 0 0 0,-9-5 0 0 0,-12-7 0 0 0,5 2 0 0 0,3-2 0 0 0,10-4 0 0 0,6-5 0 0 0,8-3 0 0 0,2 13 0 0 0,5 5 0 0 0,-2-3 0 0 0,3-4 0 0 0,-2 12 0 0 0,11 1 0 0 0,25-5 0 0 0,19-6 0 0 0,14-7 0 0 0,7 12 0 0 0,12 2 0 0 0,4-4 0 0 0,-1-5 0 0 0,-3-6 0 0 0,22-4 0 0 0,40-4 0 0 0,40-3 0 0 0,36 0 0 0 0,9-10 0 0 0,4-2 0 0 0,7 0 0 0 0,9-15 0 0 0,9-2 0 0 0,-2 3 0 0 0,1-11 0 0 0,3 1 0 0 0,3 6 0 0 0,-5-8 0 0 0,-1 2 0 0 0,3 7 0 0 0,2 0 0 0 0,-6 5 0 0 0,0-11 0 0 0,3 1 0 0 0,3-11 0 0 0,11 2 0 0 0,6 8 0 0 0,10-7 0 0 0,18 4 0 0 0,4 8 0 0 0,4 10 0 0 0,11-1 0 0 0,4 3 0 0 0,10 5 0 0 0,2-13 0 0 0,5-1 0 0 0,-1-14 0 0 0,4 0 0 0 0,-4 7 0 0 0,-14-7 0 0 0,-9 2 0 0 0,4 9 0 0 0,1 9 0 0 0,-10 8 0 0 0,5 6 0 0 0,-15 5 0 0 0,3-6 0 0 0,-5-2 0 0 0,-18 1 0 0 0,-11 2 0 0 0,-6 2 0 0 0,-5 2 0 0 0,-8 1 0 0 0,-3 2 0 0 0,1 0 0 0 0,-22 0 0 0 0,-40 1 0 0 0,-40-1 0 0 0,-27 0 0 0 0,-22 0 0 0 0,-19 9 0 0 0,-10 3 0 0 0,0-1 0 0 0,1-3 0 0 0,-2 7 0 0 0,-2 0 0 0 0,7-2 0 0 0,-15 14 0 0 0,-16 2 0 0 0,-21-4 0 0 0,-13-6 0 0 0,-13 11 0 0 0,-5 0 0 0 0,-7-4 0 0 0,2-8 0 0 0,-4 11 0 0 0,4 1 0 0 0,-2 3 0 0 0,3-4 0 0 0,-1-6 0 0 0,2 9 0 0 0,-2 0 0 0 0,3-6 0 0 0,-2-7 0 0 0,2 10 0 0 0,-3 0 0 0 0,3-4 0 0 0,-2 10 0 0 0,10-1 0 0 0,9-6 0 0 0,14-8 0 0 0,15 2 0 0 0,20-4 0 0 0,11-4 0 0 0,6-5 0 0 0,1 13 0 0 0,8 4 0 0 0,0-4 0 0 0,-2-5 0 0 0,-5 12 0 0 0,6 0 0 0 0,24-4 0 0 0,32-6 0 0 0,38-7 0 0 0,33-5 0 0 0,28-4 0 0 0,10-3 0 0 0,8 0 0 0 0,6-1 0 0 0,4-1 0 0 0,-6-7 0 0 0,-2-4 0 0 0,1 2 0 0 0,2-15 0 0 0,-7-3 0 0 0,0 3 0 0 0,1 6 0 0 0,4-10 0 0 0,11 0 0 0 0,5-4 0 0 0,11 4 0 0 0,19 7 0 0 0,3-10 0 0 0,3 1 0 0 0,12 6 0 0 0,4-10 0 0 0,11 1 0 0 0,-17-10 0 0 0,1 2 0 0 0,-1 9 0 0 0,8 1 0 0 0,2 6 0 0 0,7 8 0 0 0,18-10 0 0 0,11 0 0 0 0,-20-12 0 0 0,-7 1 0 0 0,-15 7 0 0 0,-26-8 0 0 0,-1 3 0 0 0,-6 8 0 0 0,-15 9 0 0 0,-10 0 0 0 0,-4 3 0 0 0,-2 4 0 0 0,-8 6 0 0 0,-1 3 0 0 0,1 3 0 0 0,4 1 0 0 0,-14-15 0 0 0,-28-6 0 0 0,-39 1 0 0 0,-39 4 0 0 0,-31 5 0 0 0,-14 5 0 0 0,-11 3 0 0 0,-8 11 0 0 0,-6 5 0 0 0,7-1 0 0 0,1-1 0 0 0,-1 14 0 0 0,-1 4 0 0 0,6-4 0 0 0,1-5 0 0 0,-1 2 0 0 0,-12-2 0 0 0,-24-5 0 0 0,-15 13 0 0 0,-2 2 0 0 0,-11-5 0 0 0,-6 12 0 0 0,-9-1 0 0 0,14-6 0 0 0,-1-9 0 0 0,9 11 0 0 0,3-1 0 0 0,-8-6 0 0 0,12-6 0 0 0,-4-6 0 0 0,5 2 0 0 0,16 0 0 0 0,-4-2 0 0 0,1-4 0 0 0,13-4 0 0 0,9-1 0 0 0,4-2 0 0 0,2 16 0 0 0,9 5 0 0 0,1 0 0 0 0,-1-6 0 0 0,-3-4 0 0 0,5-4 0 0 0,0-4 0 0 0,23-3 0 0 0,39-1 0 0 0,32 0 0 0 0,32-1 0 0 0,25-9 0 0 0,20-2 0 0 0,3 1 0 0 0,4-16 0 0 0,3-2 0 0 0,2-5 0 0 0,-7 3 0 0 0,-1 7 0 0 0,1-10 0 0 0,1 1 0 0 0,-5-10 0 0 0,-1 1 0 0 0,2 8 0 0 0,4-7 0 0 0,-6 3 0 0 0,17 8 0 0 0,8 1 0 0 0,11 5 0 0 0,19-11 0 0 0,-6 2 0 0 0,8 5 0 0 0,-2-9 0 0 0,-1 1 0 0 0,11 8 0 0 0,-11 7 0 0 0,4 8 0 0 0,-5-10 0 0 0,-1-3 0 0 0,-6 4 0 0 0,-9-3 0 0 0,1 3 0 0 0,-4 5 0 0 0,-5 5 0 0 0,-14 5 0 0 0,-6 4 0 0 0,-3 2 0 0 0,1 1 0 0 0,-8-16 0 0 0,0-6 0 0 0,1 2 0 0 0,5 3 0 0 0,-23 5 0 0 0,-40 4 0 0 0,-41 4 0 0 0,-36 3 0 0 0,-19 9 0 0 0,-14 5 0 0 0,-10-2 0 0 0,-8 16 0 0 0,6 3 0 0 0,1-4 0 0 0,0 3 0 0 0,-2-5 0 0 0,6 12 0 0 0,2 0 0 0 0,-1-7 0 0 0,-13 9 0 0 0,-22-2 0 0 0,-16 10 0 0 0,-19-3 0 0 0,0-8 0 0 0,2-2 0 0 0,-8-7 0 0 0,-1-7 0 0 0,-7 10 0 0 0,1 0 0 0 0,-6-5 0 0 0,2 10 0 0 0,-4 1 0 0 0,3-7 0 0 0,-2 9 0 0 0,19-1 0 0 0,4-8 0 0 0,1-7 0 0 0,11-9 0 0 0,-5 4 0 0 0,14-2 0 0 0,12-3 0 0 0,11-4 0 0 0,6-2 0 0 0,13-3 0 0 0,5-1 0 0 0,0-1 0 0 0,-3 0 0 0 0,6 16 0 0 0,0 6 0 0 0,23-1 0 0 0,39-3 0 0 0,31-15 0 0 0,32-6 0 0 0,26-4 0 0 0,19-18 0 0 0,3-3 0 0 0,3-7 0 0 0,4 3 0 0 0,2 7 0 0 0,-6 7 0 0 0,-3-9 0 0 0,2-1 0 0 0,2-13 0 0 0,-7 1 0 0 0,0-10 0 0 0,3 3 0 0 0,2 10 0 0 0,-5 3 0 0 0,17 7 0 0 0,8-10 0 0 0,11 3 0 0 0,2 6 0 0 0,6 8 0 0 0,14-9 0 0 0,1 0 0 0 0,-17 4 0 0 0,5 8 0 0 0,-3-12 0 0 0,-15 0 0 0 0,6 5 0 0 0,1 6 0 0 0,-12 6 0 0 0,-8-3 0 0 0,-4 1 0 0 0,-1 3 0 0 0,-9 3 0 0 0,-2 3 0 0 0,1 2 0 0 0,3 2 0 0 0,-5 1 0 0 0,0 0 0 0 0,3-16 0 0 0,4-6 0 0 0,-6 1 0 0 0,0 3 0 0 0,-23 6 0 0 0,-40 5 0 0 0,-32 2 0 0 0,-14 12 0 0 0,-21 5 0 0 0,-20-1 0 0 0,-16-1 0 0 0,-3-3 0 0 0,-5 15 0 0 0,-4 3 0 0 0,-4 7 0 0 0,6-3 0 0 0,1-6 0 0 0,-1-7 0 0 0,-12 11 0 0 0,-5 1 0 0 0,-18-5 0 0 0,-15-5 0 0 0,-17 10 0 0 0,-7 1 0 0 0,6-4 0 0 0,5-7 0 0 0,-6 11 0 0 0,7 0 0 0 0,3-4 0 0 0,11-7 0 0 0,11 3 0 0 0,1-4 0 0 0,5-3 0 0 0,7-5 0 0 0,13 14 0 0 0,7 3 0 0 0,2-4 0 0 0,0-5 0 0 0,7-5 0 0 0,1 12 0 0 0,-3 2 0 0 0,-3-3 0 0 0,4-6 0 0 0,1-5 0 0 0,-3-6 0 0 0,-4-3 0 0 0,23-2 0 0 0,40-1 0 0 0,42-1 0 0 0,36 0 0 0 0,18 0 0 0 0,15 0 0 0 0,11-8 0 0 0,6-3 0 0 0,-5 1 0 0 0,-1-15 0 0 0,1-3 0 0 0,1 3 0 0 0,-7-10 0 0 0,17 0 0 0 0,15-2 0 0 0,4 5 0 0 0,17 9 0 0 0,8-10 0 0 0,15 2 0 0 0,4 6 0 0 0,8-9 0 0 0,0 0 0 0 0,4 7 0 0 0,-3-9 0 0 0,3 2 0 0 0,-3 6 0 0 0,2 9 0 0 0,-3-1 0 0 0,2 3 0 0 0,-3 4 0 0 0,3 6 0 0 0,-4-15 0 0 0,4-2 0 0 0,-3 3 0 0 0,-14 5 0 0 0,-9-12 0 0 0,-13 0 0 0 0,4 3 0 0 0,-14 8 0 0 0,-11 6 0 0 0,-9 5 0 0 0,-6 4 0 0 0,-12 2 0 0 0,-4 2 0 0 0,-25 0 0 0 0,-41 1 0 0 0,-32-1 0 0 0,-32 8 0 0 0,-25 3 0 0 0,-18-1 0 0 0,-4-2 0 0 0,-3-3 0 0 0,-3 15 0 0 0,-2 4 0 0 0,-11-2 0 0 0,-20 11 0 0 0,-15 1 0 0 0,-16-6 0 0 0,-8-8 0 0 0,-8 1 0 0 0,-1-3 0 0 0,-5-4 0 0 0,4-6 0 0 0,-3 13 0 0 0,4 3 0 0 0,-2-2 0 0 0,3 11 0 0 0,-2 0 0 0 0,3-5 0 0 0,-3 9 0 0 0,4-2 0 0 0,-4-7 0 0 0,3-8 0 0 0,-3 0 0 0 0,3-2 0 0 0,-2-6 0 0 0,19-4 0 0 0,3 13 0 0 0,10 3 0 0 0,22-3 0 0 0,-3-5 0 0 0,3-5 0 0 0,14 12 0 0 0,8 2 0 0 0,-13-3 0 0 0,5-6 0 0 0,3-6 0 0 0,2 13 0 0 0,3 2 0 0 0,9-3 0 0 0,4-6 0 0 0,-2-6 0 0 0,-1-4 0 0 0,23-4 0 0 0,40-2 0 0 0,42-2 0 0 0,36 0 0 0 0,9-8 0 0 0,3-4 0 0 0,9 2 0 0 0,8-16 0 0 0,9-2 0 0 0,-2 3 0 0 0,1-11 0 0 0,3 1 0 0 0,4-10 0 0 0,-7 2 0 0 0,1 9 0 0 0,1 1 0 0 0,3 7 0 0 0,-6-9 0 0 0,1 2 0 0 0,1 6 0 0 0,4-9 0 0 0,-6 1 0 0 0,0-9 0 0 0,3 2 0 0 0,11 0 0 0 0,6 7 0 0 0,3 11 0 0 0,7 8 0 0 0,3-9 0 0 0,14-1 0 0 0,-7 5 0 0 0,-7-12 0 0 0,-7 1 0 0 0,3 5 0 0 0,-1 8 0 0 0,-2-10 0 0 0,-4 0 0 0 0,6 5 0 0 0,1 7 0 0 0,-2-2 0 0 0,-12 3 0 0 0,-6 3 0 0 0,-2 5 0 0 0,0 4 0 0 0,-6 2 0 0 0,-2 2 0 0 0,2 1 0 0 0,4 1 0 0 0,-23 0 0 0 0,-39 0 0 0 0,-43-1 0 0 0,-35 1 0 0 0,-19-1 0 0 0,-14 0 0 0 0,-10 0 0 0 0,-8 9 0 0 0,6 2 0 0 0,1 0 0 0 0,0 6 0 0 0,-3 1 0 0 0,-9-3 0 0 0,-5 13 0 0 0,-9 1 0 0 0,-18-3 0 0 0,-4-7 0 0 0,-3 11 0 0 0,-12 0 0 0 0,-4-5 0 0 0,-10 11 0 0 0,16-1 0 0 0,-1-7 0 0 0,9-8 0 0 0,4 2 0 0 0,9-4 0 0 0,1-4 0 0 0,6-5 0 0 0,-9 13 0 0 0,8 3 0 0 0,10-2 0 0 0,7-6 0 0 0,6 11 0 0 0,11 2 0 0 0,5-5 0 0 0,0-6 0 0 0,-3-7 0 0 0,7 12 0 0 0,0 1 0 0 0,-4-2 0 0 0,23-6 0 0 0,39-6 0 0 0,42-5 0 0 0,25-3 0 0 0,25-10 0 0 0,16-5 0 0 0,13 0 0 0 0,-2 2 0 0 0,1 3 0 0 0,1-15 0 0 0,2-3 0 0 0,-7 2 0 0 0,-2-12 0 0 0,1 0 0 0 0,3 6 0 0 0,-5-9 0 0 0,-2 1 0 0 0,4 8 0 0 0,2 8 0 0 0,-5 0 0 0 0,0 3 0 0 0,3 4 0 0 0,2-12 0 0 0,-4-2 0 0 0,-1 4 0 0 0,2 6 0 0 0,13 6 0 0 0,5-12 0 0 0,2-2 0 0 0,1 4 0 0 0,-11-12 0 0 0,-5 0 0 0 0,0 5 0 0 0,0 9 0 0 0,-6 7 0 0 0,-1 5 0 0 0,1 5 0 0 0,4 3 0 0 0,-5 1 0 0 0,-1 0 0 0 0,4 1 0 0 0,-24-1 0 0 0,-38 0 0 0 0,-42-1 0 0 0,-27 1 0 0 0,-23-1 0 0 0,-18 8 0 0 0,-11 4 0 0 0,0-1 0 0 0,1 14 0 0 0,-2 4 0 0 0,-11 14 0 0 0,-21-1 0 0 0,-15-7 0 0 0,-17-9 0 0 0,-8 7 0 0 0,8-1 0 0 0,-4-7 0 0 0,1 2 0 0 0,-7-5 0 0 0,0-5 0 0 0,-6-6 0 0 0,1 13 0 0 0,-4 1 0 0 0,3-2 0 0 0,-29 11 0 0 0,-15 0 0 0 0,6-6 0 0 0,3 10 0 0 0,12-2 0 0 0,6-7 0 0 0,10-8 0 0 0,1-8 0 0 0,23 2 0 0 0,21-1 0 0 0,17-3 0 0 0,12-3 0 0 0,15 13 0 0 0,7 5 0 0 0,0-4 0 0 0,-2-5 0 0 0,6-5 0 0 0,16 13 0 0 0,28 1 0 0 0,30-3 0 0 0,32-6 0 0 0,30-5 0 0 0,23-6 0 0 0,6-3 0 0 0,7-2 0 0 0,5-1 0 0 0,4-1 0 0 0,-7 0 0 0 0,-2 0 0 0 0,1 0 0 0 0,3 0 0 0 0,10 1 0 0 0,22 0 0 0 0,15 0 0 0 0,19 0 0 0 0,7 0 0 0 0,9 0 0 0 0,1-9 0 0 0,5-2 0 0 0,-4 0 0 0 0,3 2 0 0 0,-4 3 0 0 0,3 2 0 0 0,-4 2 0 0 0,2-16 0 0 0,14-5 0 0 0,17 2 0 0 0,7 4 0 0 0,11 5 0 0 0,-9 5 0 0 0,10 3 0 0 0,-7 2 0 0 0,-8 2 0 0 0,4 1 0 0 0,-11 0 0 0 0,-5 0 0 0 0,-11 0 0 0 0,-4-1 0 0 0,-7 1 0 0 0,-1-1 0 0 0,-4 0 0 0 0,2 0 0 0 0,-3 0 0 0 0,4 0 0 0 0,-3 0 0 0 0,-14 0 0 0 0,-17 0 0 0 0,-16 0 0 0 0,-20 0 0 0 0,-12 0 0 0 0,-30 0 0 0 0,-44 8 0 0 0,-34 4 0 0 0,-31 16 0 0 0,-26 3 0 0 0,-18-3 0 0 0,-3 11 0 0 0,-3-2 0 0 0,-19-7 0 0 0,0 1 0 0 0,-14-6 0 0 0,-12-7 0 0 0,-16 11 0 0 0,-8 0 0 0 0,-10 13 0 0 0,-1-2 0 0 0,11-6 0 0 0,-1 7 0 0 0,3-3 0 0 0,10-8 0 0 0,6-1 0 0 0,-7-4 0 0 0,6-8 0 0 0,1 11 0 0 0,9 1 0 0 0,1 12 0 0 0,7 0 0 0 0,-10-8 0 0 0,11 8 0 0 0,10-2 0 0 0,-10-9 0 0 0,8-9 0 0 0,7 0 0 0 0,6-3 0 0 0,4-5 0 0 0,10-4 0 0 0,4-4 0 0 0,0 14 0 0 0,-3 4 0 0 0,6-2 0 0 0,0-4 0 0 0,-2-6 0 0 0,-4-4 0 0 0,14 14 0 0 0,11 3 0 0 0,25-2 0 0 0,29-6 0 0 0,33-4 0 0 0,30-14 0 0 0,24-6 0 0 0,8-2 0 0 0,6 1 0 0 0,6-15 0 0 0,3-4 0 0 0,-6 3 0 0 0,-1 6 0 0 0,0-11 0 0 0,3 0 0 0 0,-7 4 0 0 0,-1 8 0 0 0,3-3 0 0 0,2 3 0 0 0,-5 4 0 0 0,0-12 0 0 0,2-3 0 0 0,4 5 0 0 0,-6 6 0 0 0,18-12 0 0 0,7 1 0 0 0,11 4 0 0 0,2 6 0 0 0,5 8 0 0 0,-2-13 0 0 0,12-2 0 0 0,-9 4 0 0 0,-10 5 0 0 0,9 6 0 0 0,-8-4 0 0 0,-9 0 0 0 0,-5 4 0 0 0,-4 2 0 0 0,-11 4 0 0 0,-4 2 0 0 0,0 2 0 0 0,2 1 0 0 0,-5 1 0 0 0,-26-1 0 0 0,-32 1 0 0 0,-37 0 0 0 0,-34-1 0 0 0,-27 0 0 0 0,-10 0 0 0 0,-8 0 0 0 0,-6 0 0 0 0,-5 0 0 0 0,7 0 0 0 0,2 0 0 0 0,-1 0 0 0 0,-10 9 0 0 0,-5 2 0 0 0,-19 0 0 0 0,4-2 0 0 0,-12-3 0 0 0,0 6 0 0 0,-4 2 0 0 0,-11-2 0 0 0,-7-4 0 0 0,6-2 0 0 0,3-2 0 0 0,-8 14 0 0 0,-4 6 0 0 0,9-3 0 0 0,-4-4 0 0 0,-3-5 0 0 0,9-5 0 0 0,13 14 0 0 0,20 3 0 0 0,12-2 0 0 0,-9-5 0 0 0,4-6 0 0 0,5-4 0 0 0,1-4 0 0 0,2 15 0 0 0,9 5 0 0 0,3-2 0 0 0,0-5 0 0 0,-4-4 0 0 0,7-5 0 0 0,0-4 0 0 0,23-1 0 0 0,39-2 0 0 0,32-1 0 0 0,32 0 0 0 0,26 0 0 0 0,19 0 0 0 0,3-8 0 0 0,3-3 0 0 0,4 1 0 0 0,3-15 0 0 0,-8-3 0 0 0,-1 4 0 0 0,0 5 0 0 0,3-10 0 0 0,-6-1 0 0 0,-1 6 0 0 0,2-11 0 0 0,3 1 0 0 0,-5 7 0 0 0,0-1 0 0 0,3 5 0 0 0,11 6 0 0 0,6 6 0 0 0,20-11 0 0 0,-4-3 0 0 0,12 4 0 0 0,1-12 0 0 0,2 0 0 0 0,-4 6 0 0 0,-8 7 0 0 0,0-9 0 0 0,-3-1 0 0 0,-6 7 0 0 0,3 6 0 0 0,-1 6 0 0 0,-4 6 0 0 0,-12 3 0 0 0,-7 3 0 0 0,-2 1 0 0 0,0 0 0 0 0,-8 0 0 0 0,0 0 0 0 0,2 0 0 0 0,4 0 0 0 0,-6-1 0 0 0,-25 0 0 0 0,-32 0 0 0 0,-37 0 0 0 0,-35 9 0 0 0,-27 2 0 0 0,-10 17 0 0 0,-8 3 0 0 0,-6-3 0 0 0,-4 11 0 0 0,6-2 0 0 0,1 11 0 0 0,1-4 0 0 0,-3 0 0 0 0,6-8 0 0 0,2-9 0 0 0,-2 6 0 0 0,-4-1 0 0 0,6-6 0 0 0,0 9 0 0 0,-2-1 0 0 0,-4-6 0 0 0,6 9 0 0 0,0-2 0 0 0,-2-7 0 0 0,-4 1 0 0 0,5-5 0 0 0,1-6 0 0 0,-2-7 0 0 0,-4 12 0 0 0,6 3 0 0 0,-1-4 0 0 0,16 12 0 0 0,2 0 0 0 0,22-6 0 0 0,18 10 0 0 0,32-3 0 0 0,32-6 0 0 0,19-8 0 0 0,17-8 0 0 0,14-6 0 0 0,9-5 0 0 0,-2-2 0 0 0,0-1 0 0 0,2 0 0 0 0,1-1 0 0 0,-6 1 0 0 0,-1 0 0 0 0,1 0 0 0 0,3 1 0 0 0,-6 0 0 0 0,17 0 0 0 0,17 0 0 0 0,22 0 0 0 0,4 0 0 0 0,2 0 0 0 0,12 0 0 0 0,3 0 0 0 0,9 0 0 0 0,0 0 0 0 0,-11 0 0 0 0,-8 0 0 0 0,-13 0 0 0 0,5 0 0 0 0,-15 0 0 0 0,-11 0 0 0 0,-10 0 0 0 0,-5 0 0 0 0,-13 0 0 0 0,-4 0 0 0 0,0 0 0 0 0,3 0 0 0 0,-6 0 0 0 0,-26 0 0 0 0,-82 0 0 0 0,-46 0 0 0 0,-28 0 0 0 0,-15 9 0 0 0,-5 2 0 0 0,9 0 0 0 0,6-2 0 0 0,3-3 0 0 0,-7-2 0 0 0,-2 15 0 0 0,-17 5 0 0 0,-13-3 0 0 0,-17-3 0 0 0,-8-6 0 0 0,7-5 0 0 0,5 14 0 0 0,-7 3 0 0 0,-1-3 0 0 0,-9-4 0 0 0,0-5 0 0 0,-6-6 0 0 0,0 15 0 0 0,-3 3 0 0 0,2-3 0 0 0,-3-4 0 0 0,12-6 0 0 0,9-4 0 0 0,-4-4 0 0 0,18 7 0 0 0,-2 1 0 0 0,8-1 0 0 0,1-2 0 0 0,-10-3 0 0 0,11-2 0 0 0,12-1 0 0 0,9-2 0 0 0,8 0 0 0 0,-4 0 0 0 0,0-1 0 0 0,1 1 0 0 0,11 0 0 0 0,6-1 0 0 0,0 1 0 0 0,0 0 0 0 0,7 17 0 0 0,1 6 0 0 0,-2-1 0 0 0,-4-5 0 0 0,5-4 0 0 0,26-5 0 0 0,32-13 0 0 0,38-5 0 0 0,33 0 0 0 0,28-17 0 0 0,10-3 0 0 0,8 3 0 0 0,6-1 0 0 0,5 2 0 0 0,-7-10 0 0 0,-2 1 0 0 0,1 6 0 0 0,2-10 0 0 0,-7 3 0 0 0,-1 7 0 0 0,3-8 0 0 0,2 1 0 0 0,-5-1 0 0 0,0 6 0 0 0,2-10 0 0 0,4 4 0 0 0,-6 6 0 0 0,0-7 0 0 0,3 2 0 0 0,3-10 0 0 0,-6 3 0 0 0,0 0 0 0 0,3 8 0 0 0,11-8 0 0 0,6 4 0 0 0,3 8 0 0 0,7-7 0 0 0,3 2 0 0 0,-4 8 0 0 0,6-9 0 0 0,-1 2 0 0 0,-4 7 0 0 0,-4-1 0 0 0,-13 6 0 0 0,-6 5 0 0 0,-2 7 0 0 0,1 5 0 0 0,-6 3 0 0 0,-2-15 0 0 0,3-4 0 0 0,4 2 0 0 0,-23 4 0 0 0,-39 4 0 0 0,-43 5 0 0 0,-35 3 0 0 0,-18 3 0 0 0,-15 10 0 0 0,-11 3 0 0 0,-6 0 0 0 0,5 15 0 0 0,1 2 0 0 0,-1-3 0 0 0,-1 3 0 0 0,-11-4 0 0 0,-20 11 0 0 0,-16-1 0 0 0,-18 11 0 0 0,-6-2 0 0 0,-11-9 0 0 0,0-10 0 0 0,-4 7 0 0 0,2-1 0 0 0,-2-6 0 0 0,4 1 0 0 0,-2-3 0 0 0,3-7 0 0 0,-2-5 0 0 0,3-5 0 0 0,-3 14 0 0 0,3 4 0 0 0,-11-3 0 0 0,-9-4 0 0 0,-13-6 0 0 0,-7-4 0 0 0,9-4 0 0 0,4 15 0 0 0,-6 5 0 0 0,7-2 0 0 0,3-5 0 0 0,9-4 0 0 0,3-5 0 0 0,7 14 0 0 0,0 2 0 0 0,5-2 0 0 0,-3-4 0 0 0,12-6 0 0 0,26-4 0 0 0,18-3 0 0 0,14-3 0 0 0,7 7 0 0 0,12 3 0 0 0,5-2 0 0 0,24-1 0 0 0,39-2 0 0 0,32-3 0 0 0,31-10 0 0 0,26-3 0 0 0,17-1 0 0 0,4-7 0 0 0,2 0 0 0 0,4 3 0 0 0,3 4 0 0 0,-8-14 0 0 0,-2-1 0 0 0,2 3 0 0 0,1-12 0 0 0,-5 0 0 0 0,-1-11 0 0 0,2 2 0 0 0,4 1 0 0 0,11 7 0 0 0,6 9 0 0 0,9-7 0 0 0,3 2 0 0 0,14 6 0 0 0,11-9 0 0 0,-3 1 0 0 0,0-11 0 0 0,10 3 0 0 0,4 7 0 0 0,-6 11 0 0 0,4 9 0 0 0,2-1 0 0 0,-8 1 0 0 0,13 4 0 0 0,13 4 0 0 0,-14 3 0 0 0,-1 1 0 0 0,-10 3 0 0 0,-22 0 0 0 0,-16 1 0 0 0,-9-18 0 0 0,-6-5 0 0 0,-10 1 0 0 0,-3 4 0 0 0,1 5 0 0 0,4 4 0 0 0,-6 4 0 0 0,2 2 0 0 0,2 2 0 0 0,-13 9 0 0 0,-28 4 0 0 0,-38-1 0 0 0,-22 14 0 0 0,-24 4 0 0 0,-16-4 0 0 0,-14 2 0 0 0,-14 14 0 0 0,-10-1 0 0 0,3-6 0 0 0,-1 7 0 0 0,-3-4 0 0 0,-2-7 0 0 0,6 7 0 0 0,2-2 0 0 0,-3 1 0 0 0,-2-6 0 0 0,6 9 0 0 0,0-2 0 0 0,-2 9 0 0 0,-13-3 0 0 0,-5 9 0 0 0,-19 2 0 0 0,-15-8 0 0 0,-17-10 0 0 0,10 4 0 0 0,-5-5 0 0 0,-3 10 0 0 0,9-4 0 0 0,-5 8 0 0 0,13-4 0 0 0,15-10 0 0 0,-7-3 0 0 0,10-7 0 0 0,8-7 0 0 0,7 9 0 0 0,3 1 0 0 0,11-5 0 0 0,4 10 0 0 0,-1 0 0 0 0,-3-6 0 0 0,7-7 0 0 0,-1-9 0 0 0,15 13 0 0 0,27 0 0 0 0,39-3 0 0 0,28-5 0 0 0,27-6 0 0 0,23-5 0 0 0,15-3 0 0 0,1-2 0 0 0,3-2 0 0 0,2 0 0 0 0,3 0 0 0 0,-8 0 0 0 0,-1-8 0 0 0,1-3 0 0 0,3 1 0 0 0,-7 2 0 0 0,0-14 0 0 0,3-4 0 0 0,2 3 0 0 0,-5 6 0 0 0,0-12 0 0 0,20 0 0 0 0,17 5 0 0 0,22-11 0 0 0,-5 1 0 0 0,8 7 0 0 0,5 7 0 0 0,10 8 0 0 0,-6 6 0 0 0,-2-4 0 0 0,-12-1 0 0 0,-4 2 0 0 0,-9 3 0 0 0,-9 2 0 0 0,-8 3 0 0 0,-14 0 0 0 0,-8 2 0 0 0,-1 0 0 0 0,0 1 0 0 0,-6-1 0 0 0,0 1 0 0 0,-23-1 0 0 0,-39 0 0 0 0,-32 1 0 0 0,-31-1 0 0 0,-26 8 0 0 0,-19 4 0 0 0,-3-2 0 0 0,-4 8 0 0 0,-3-1 0 0 0,15 15 0 0 0,4 2 0 0 0,6-5 0 0 0,-1 9 0 0 0,-6-1 0 0 0,-7 10 0 0 0,2-3 0 0 0,-1-9 0 0 0,-4-2 0 0 0,-4-6 0 0 0,5-8 0 0 0,0 9 0 0 0,-2 1 0 0 0,-3 13 0 0 0,5-2 0 0 0,1-7 0 0 0,-3 8 0 0 0,-2-3 0 0 0,4-8 0 0 0,1-9 0 0 0,-2 0 0 0 0,-4-3 0 0 0,6-5 0 0 0,-1-4 0 0 0,-1 13 0 0 0,-4 3 0 0 0,14 14 0 0 0,12 1 0 0 0,0-7 0 0 0,20-9 0 0 0,34-8 0 0 0,28-7 0 0 0,29-5 0 0 0,24-4 0 0 0,17-1 0 0 0,2-9 0 0 0,4-3 0 0 0,3 1 0 0 0,3 2 0 0 0,-7-14 0 0 0,-2-3 0 0 0,1 3 0 0 0,3 5 0 0 0,-6 7 0 0 0,-1-13 0 0 0,2-1 0 0 0,3 3 0 0 0,-4-2 0 0 0,-2 2 0 0 0,4 5 0 0 0,2 6 0 0 0,13 5 0 0 0,5-13 0 0 0,1-4 0 0 0,-9 3 0 0 0,-5 4 0 0 0,15 6 0 0 0,-2 4 0 0 0,-2-13 0 0 0,-3-4 0 0 0,-2 2 0 0 0,-9 6 0 0 0,-4 4 0 0 0,0 5 0 0 0,3 4 0 0 0,-7 2 0 0 0,0 1 0 0 0,-14-16 0 0 0,-29-6 0 0 0,-37 1 0 0 0,-29 4 0 0 0,-28 6 0 0 0,-21 12 0 0 0,-16 6 0 0 0,-2 2 0 0 0,-1 0 0 0 0,-4 15 0 0 0,-1 4 0 0 0,6-4 0 0 0,2-4 0 0 0,-1 10 0 0 0,-2 0 0 0 0,5-4 0 0 0,1 10 0 0 0,-19-2 0 0 0,-18-5 0 0 0,-22-9 0 0 0,5-7 0 0 0,-8 3 0 0 0,-4-2 0 0 0,-11-3 0 0 0,5-3 0 0 0,4-3 0 0 0,11 14 0 0 0,12 5 0 0 0,3-3 0 0 0,7-4 0 0 0,-3 12 0 0 0,3 1 0 0 0,5-4 0 0 0,5-8 0 0 0,13 12 0 0 0,6 0 0 0 0,1-6 0 0 0,0-5 0 0 0,5-8 0 0 0,2 4 0 0 0,-3 0 0 0 0,-4-4 0 0 0,6-3 0 0 0,25-3 0 0 0,32-2 0 0 0,37-2 0 0 0,35-10 0 0 0,27-3 0 0 0,9 1 0 0 0,9-7 0 0 0,7-1 0 0 0,3-13 0 0 0,-6-2 0 0 0,-2 6 0 0 0,1-11 0 0 0,2 2 0 0 0,-7 7 0 0 0,0 9 0 0 0,1-9 0 0 0,3 0 0 0 0,-5 5 0 0 0,0 8 0 0 0,20-3 0 0 0,17 2 0 0 0,22 5 0 0 0,12-13 0 0 0,-3-2 0 0 0,-3 3 0 0 0,8 7 0 0 0,2 6 0 0 0,-8-12 0 0 0,3-2 0 0 0,-16 3 0 0 0,2 6 0 0 0,-5 6 0 0 0,-1-13 0 0 0,-6-2 0 0 0,-8 4 0 0 0,1 5 0 0 0,-4 5 0 0 0,-4 6 0 0 0,-14-6 0 0 0,-6 0 0 0 0,-3 1 0 0 0,1 3 0 0 0,-8 3 0 0 0,0 2 0 0 0,2 2 0 0 0,-23 1 0 0 0,-38 0 0 0 0,-42 1 0 0 0,-26-1 0 0 0,-23 9 0 0 0,-18 3 0 0 0,-12 8 0 0 0,2 0 0 0 0,-1 14 0 0 0,-1 2 0 0 0,-1-6 0 0 0,6 9 0 0 0,-16-2 0 0 0,-6 10 0 0 0,-10-3 0 0 0,-19 0 0 0 0,6-8 0 0 0,-8-10 0 0 0,-5-10 0 0 0,-13 10 0 0 0,-3 1 0 0 0,-10 12 0 0 0,1 0 0 0 0,-6-6 0 0 0,11-10 0 0 0,9 9 0 0 0,-4-1 0 0 0,1-6 0 0 0,10-7 0 0 0,6 2 0 0 0,10-2 0 0 0,-6-5 0 0 0,13-4 0 0 0,11 13 0 0 0,8 4 0 0 0,7-4 0 0 0,11 13 0 0 0,4-1 0 0 0,1-5 0 0 0,-3-8 0 0 0,6-8 0 0 0,0-6 0 0 0,-4-3 0 0 0,15 13 0 0 0,27 5 0 0 0,39-2 0 0 0,20-12 0 0 0,26-8 0 0 0,14-4 0 0 0,16-19 0 0 0,13-5 0 0 0,9 3 0 0 0,-1-13 0 0 0,0 1 0 0 0,3 7 0 0 0,2-9 0 0 0,-7 2 0 0 0,0 8 0 0 0,1-1 0 0 0,3 6 0 0 0,-5-11 0 0 0,16 1 0 0 0,8-11 0 0 0,11 2 0 0 0,19 9 0 0 0,11-8 0 0 0,14 4 0 0 0,-13 0 0 0 0,3 6 0 0 0,-1 8 0 0 0,9-8 0 0 0,1 1 0 0 0,-10-12 0 0 0,-14 2 0 0 0,-5 8 0 0 0,-9 9 0 0 0,-9-8 0 0 0,-7 2 0 0 0,-14 5 0 0 0,-6-2 0 0 0,-2 5 0 0 0,1 5 0 0 0,-5 6 0 0 0,-1 5 0 0 0,2 3 0 0 0,-21 2 0 0 0,-39 2 0 0 0,-42 0 0 0 0,-26 0 0 0 0,-23 0 0 0 0,-18 0 0 0 0,-11-1 0 0 0,1 0 0 0 0,-1 9 0 0 0,-1 2 0 0 0,-2 0 0 0 0,-10-2 0 0 0,-21-3 0 0 0,-15 7 0 0 0,-16 0 0 0 0,-8-1 0 0 0,-10-4 0 0 0,0-2 0 0 0,-4 15 0 0 0,2 3 0 0 0,-1-2 0 0 0,3-4 0 0 0,-3-6 0 0 0,4-5 0 0 0,-2-4 0 0 0,3-1 0 0 0,-11-3 0 0 0,-9 1 0 0 0,-13-2 0 0 0,-15 2 0 0 0,-21-1 0 0 0,-11 0 0 0 0,-6 1 0 0 0,-1 0 0 0 0,-6 0 0 0 0,-2 0 0 0 0,-15 0 0 0 0,-18 0 0 0 0,-1 0 0 0 0,-9 0 0 0 0,6 0 0 0 0,5 0 0 0 0,9 0 0 0 0,13 0 0 0 0,10 0 0 0 0,1 0 0 0 0,2 0 0 0 0,22 0 0 0 0,17 0 0 0 0,23 0 0 0 0,11 0 0 0 0,13 0 0 0 0,20 0 0 0 0,21 0 0 0 0,16 0 0 0 0,22 0 0 0 0,10 0 0 0 0,4 0 0 0 0,25-9 0 0 0,41-2 0 0 0,41 0 0 0 0,17-15 0 0 0,12-3 0 0 0,14 4 0 0 0,14-4 0 0 0,11 5 0 0 0,-1 5 0 0 0,3-11 0 0 0,3 0 0 0 0,2 5 0 0 0,-5-11 0 0 0,-1 2 0 0 0,2-12 0 0 0,11 3 0 0 0,5 0 0 0 0,20 7 0 0 0,13-8 0 0 0,18 5 0 0 0,8 8 0 0 0,9-8 0 0 0,2 3 0 0 0,5-9 0 0 0,-3 2 0 0 0,3 9 0 0 0,-4 11 0 0 0,3 8 0 0 0,-4-1 0 0 0,2 1 0 0 0,-3 5 0 0 0,3 2 0 0 0,-3 4 0 0 0,2-14 0 0 0,-2-5 0 0 0,3 1 0 0 0,31 5 0 0 0,6 6 0 0 0,0 3 0 0 0,-10-12 0 0 0,-7-4 0 0 0,-10 2 0 0 0,-3 5 0 0 0,-25 6 0 0 0,-22 4 0 0 0,-17 4 0 0 0,-13 1 0 0 0,-15 3 0 0 0,-7 0 0 0 0,-1 0 0 0 0,2 0 0 0 0,-4-1 0 0 0,-26 1 0 0 0,-31-1 0 0 0,-37 9 0 0 0,-33 2 0 0 0,-27 0 0 0 0,-10 15 0 0 0,-8 3 0 0 0,-6 14 0 0 0,-4-1 0 0 0,6 1 0 0 0,2-7 0 0 0,-1-9 0 0 0,-2 8 0 0 0,7-2 0 0 0,-17-7 0 0 0,-16 10 0 0 0,-4-2 0 0 0,-16 11 0 0 0,-9-3 0 0 0,-15 1 0 0 0,-4-8 0 0 0,-8 8 0 0 0,0-3 0 0 0,-4-9 0 0 0,2-10 0 0 0,-2 10 0 0 0,-13-2 0 0 0,-18 12 0 0 0,-6-1 0 0 0,-9-7 0 0 0,-10-10 0 0 0,-7-8 0 0 0,4 2 0 0 0,-1-3 0 0 0,6-2 0 0 0,1-5 0 0 0,13-2 0 0 0,10-3 0 0 0,16-2 0 0 0,6 17 0 0 0,9 5 0 0 0,1-1 0 0 0,5-4 0 0 0,-3 12 0 0 0,4 2 0 0 0,-4-6 0 0 0,3-6 0 0 0,-4-6 0 0 0,11-6 0 0 0,25 13 0 0 0,20 4 0 0 0,13-3 0 0 0,8-5 0 0 0,12-5 0 0 0,4-4 0 0 0,-1-4 0 0 0,14 7 0 0 0,28 1 0 0 0,38-1 0 0 0,37-2 0 0 0,22-3 0 0 0,19-2 0 0 0,14-1 0 0 0,9-2 0 0 0,-3 0 0 0 0,0 0 0 0 0,1-10 0 0 0,2-1 0 0 0,-7-1 0 0 0,-1 3 0 0 0,1 3 0 0 0,11-6 0 0 0,24-2 0 0 0,7 2 0 0 0,7 4 0 0 0,14 2 0 0 0,8-15 0 0 0,10-3 0 0 0,2 2 0 0 0,7 4 0 0 0,-3 7 0 0 0,4-14 0 0 0,-3-1 0 0 0,3 3 0 0 0,-4 6 0 0 0,2 5 0 0 0,-2 5 0 0 0,2 4 0 0 0,-3 2 0 0 0,2-15 0 0 0,-2-6 0 0 0,3 1 0 0 0,-3 5 0 0 0,3 4 0 0 0,-4 5 0 0 0,-13 3 0 0 0,-17 3 0 0 0,-25 1 0 0 0,-15 0 0 0 0,-35 1 0 0 0,-45 0 0 0 0,-35 0 0 0 0,-34-1 0 0 0,-26 1 0 0 0,-17-1 0 0 0,-4 0 0 0 0,-19 0 0 0 0,-17 0 0 0 0,-21 0 0 0 0,-11 8 0 0 0,-12 4 0 0 0,-3-1 0 0 0,-6-3 0 0 0,2-1 0 0 0,-3 14 0 0 0,5 3 0 0 0,-20-1 0 0 0,-2-6 0 0 0,-2-4 0 0 0,9-6 0 0 0,-7-4 0 0 0,-4 16 0 0 0,8 3 0 0 0,2-1 0 0 0,8-4 0 0 0,1 11 0 0 0,7 2 0 0 0,-1-5 0 0 0,3-6 0 0 0,-2 2 0 0 0,4-2 0 0 0,-4-5 0 0 0,2 12 0 0 0,-2 2 0 0 0,2-3 0 0 0,15 10 0 0 0,16 0 0 0 0,17-6 0 0 0,20-8 0 0 0,12 9 0 0 0,5 0 0 0 0,0-5 0 0 0,7-7 0 0 0,1-7 0 0 0,14 4 0 0 0,27-1 0 0 0,38-3 0 0 0,28-3 0 0 0,26-3 0 0 0,23-3 0 0 0,15-1 0 0 0,1-9 0 0 0,3-4 0 0 0,2 1 0 0 0,2 1 0 0 0,-6-5 0 0 0,-2-1 0 0 0,1 3 0 0 0,2-14 0 0 0,-5-2 0 0 0,-1 4 0 0 0,2-11 0 0 0,4 0 0 0 0,-6 7 0 0 0,0-9 0 0 0,2 2 0 0 0,12 7 0 0 0,7 8 0 0 0,18 0 0 0 0,15 3 0 0 0,17 4 0 0 0,-10 6 0 0 0,5 3 0 0 0,3-15 0 0 0,8-3 0 0 0,-6 2 0 0 0,-4 4 0 0 0,-10 6 0 0 0,-5 4 0 0 0,-8 3 0 0 0,8 3 0 0 0,-11 1 0 0 0,-10 1 0 0 0,-8 0 0 0 0,-4 0 0 0 0,-13-1 0 0 0,-4 1 0 0 0,0-1 0 0 0,-24 0 0 0 0,-40 0 0 0 0,-40 0 0 0 0,-27 0 0 0 0,-23 0 0 0 0,-18 0 0 0 0,-11 0 0 0 0,2 9 0 0 0,-1 2 0 0 0,-1 0 0 0 0,-2-2 0 0 0,7-3 0 0 0,2 15 0 0 0,-1 4 0 0 0,-12-2 0 0 0,-5-6 0 0 0,-19 4 0 0 0,3-3 0 0 0,-12-3 0 0 0,-9-5 0 0 0,3 13 0 0 0,-9 3 0 0 0,-5-3 0 0 0,-11 11 0 0 0,15 0 0 0 0,-3-5 0 0 0,1-8 0 0 0,7-8 0 0 0,-4 12 0 0 0,13 1 0 0 0,14-4 0 0 0,-8-5 0 0 0,10 2 0 0 0,9-1 0 0 0,-12-4 0 0 0,8-5 0 0 0,4 14 0 0 0,6 2 0 0 0,2-2 0 0 0,11-6 0 0 0,4-5 0 0 0,-1 12 0 0 0,-1 2 0 0 0,5-3 0 0 0,0-6 0 0 0,23-5 0 0 0,39-6 0 0 0,33-2 0 0 0,31-4 0 0 0,26-9 0 0 0,18-3 0 0 0,4 0 0 0 0,4 2 0 0 0,3-14 0 0 0,2-3 0 0 0,-6 3 0 0 0,-3 5 0 0 0,2-10 0 0 0,2-2 0 0 0,-7 6 0 0 0,0-2 0 0 0,2 4 0 0 0,12-12 0 0 0,24 0 0 0 0,15 7 0 0 0,19 7 0 0 0,9-9 0 0 0,9 0 0 0 0,2 5 0 0 0,3 7 0 0 0,-2-11 0 0 0,2 0 0 0 0,-3 5 0 0 0,1 6 0 0 0,-3 6 0 0 0,2-3 0 0 0,-3 1 0 0 0,3 3 0 0 0,-3 3 0 0 0,2 3 0 0 0,-2 2 0 0 0,3 2 0 0 0,-3 1 0 0 0,2 1 0 0 0,-2-1 0 0 0,3 1 0 0 0,-3-1 0 0 0,3 1 0 0 0,-3-1 0 0 0,-14 0 0 0 0,-18 0 0 0 0,-15 0 0 0 0,-22 0 0 0 0,-11 0 0 0 0,-4 0 0 0 0,-27 0 0 0 0,-42 0 0 0 0,-40 0 0 0 0,-27 0 0 0 0,-23 0 0 0 0,-16 9 0 0 0,-12 2 0 0 0,2 8 0 0 0,0 2 0 0 0,-18-4 0 0 0,1 13 0 0 0,-14 1 0 0 0,-13-5 0 0 0,-16 11 0 0 0,1-2 0 0 0,0-6 0 0 0,9 9 0 0 0,4-2 0 0 0,-9-7 0 0 0,4 0 0 0 0,1-5 0 0 0,7 11 0 0 0,2-1 0 0 0,6-6 0 0 0,9 9 0 0 0,-2-1 0 0 0,3-7 0 0 0,5-9 0 0 0,4 10 0 0 0,-4 0 0 0 0,-1-6 0 0 0,3 2 0 0 0,12-3 0 0 0,5-6 0 0 0,2-6 0 0 0,-9 13 0 0 0,-4 2 0 0 0,-2-4 0 0 0,2-5 0 0 0,8-5 0 0 0,6-6 0 0 0,0 15 0 0 0,-1 2 0 0 0,6-1 0 0 0,2-6 0 0 0,-3-5 0 0 0,-3-4 0 0 0,6 14 0 0 0,-1 3 0 0 0,23-3 0 0 0,40-4 0 0 0,32-6 0 0 0,32-4 0 0 0,26-12 0 0 0,18-6 0 0 0,4-17 0 0 0,4-4 0 0 0,3 3 0 0 0,2 6 0 0 0,-6-9 0 0 0,-3 0 0 0 0,2 6 0 0 0,2-10 0 0 0,-7 1 0 0 0,0 7 0 0 0,20-1 0 0 0,17 5 0 0 0,4 6 0 0 0,8-11 0 0 0,14 0 0 0 0,7 5 0 0 0,12 6 0 0 0,3-11 0 0 0,7 0 0 0 0,-2 4 0 0 0,5 7 0 0 0,-4 6 0 0 0,2 6 0 0 0,-2-14 0 0 0,1-4 0 0 0,-2 3 0 0 0,2 5 0 0 0,-3 5 0 0 0,-15 4 0 0 0,1 4 0 0 0,-2-7 0 0 0,-11-1 0 0 0,-5 1 0 0 0,-9 2 0 0 0,-11 3 0 0 0,-9 2 0 0 0,-15 1 0 0 0,-7-15 0 0 0,-3-6 0 0 0,1 2 0 0 0,-6 4 0 0 0,0 5 0 0 0,-23 4 0 0 0,-39 4 0 0 0,-32 3 0 0 0,-32 1 0 0 0,-25 0 0 0 0,-18 1 0 0 0,-4 0 0 0 0,-4 9 0 0 0,-3 2 0 0 0,-2-1 0 0 0,6-2 0 0 0,-14-3 0 0 0,-16 15 0 0 0,-21 4 0 0 0,-12-3 0 0 0,-14-4 0 0 0,-4-6 0 0 0,-7-5 0 0 0,2-3 0 0 0,-3-3 0 0 0,3 7 0 0 0,-3 3 0 0 0,5-1 0 0 0,-20-3 0 0 0,-19-1 0 0 0,1-3 0 0 0,-14-1 0 0 0,5-1 0 0 0,7-1 0 0 0,-3 16 0 0 0,11 7 0 0 0,5-2 0 0 0,12-4 0 0 0,5-5 0 0 0,7-4 0 0 0,1-4 0 0 0,4 15 0 0 0,-2 4 0 0 0,3-2 0 0 0,14-5 0 0 0,16-4 0 0 0,16-5 0 0 0,21-4 0 0 0,11-1 0 0 0,5 15 0 0 0,0 5 0 0 0,7-2 0 0 0,1-3 0 0 0,22-5 0 0 0,40-5 0 0 0,30-3 0 0 0,32-3 0 0 0,25-1 0 0 0,1-9 0 0 0,7-3 0 0 0,-1 0 0 0 0,4-15 0 0 0,5-2 0 0 0,7 3 0 0 0,-4 6 0 0 0,0-10 0 0 0,4-1 0 0 0,2 5 0 0 0,-5-9 0 0 0,0 0 0 0 0,2 7 0 0 0,12-1 0 0 0,22 4 0 0 0,8 8 0 0 0,8-12 0 0 0,14 0 0 0 0,6 4 0 0 0,11 7 0 0 0,3 6 0 0 0,5 6 0 0 0,-1-14 0 0 0,3-4 0 0 0,-3 3 0 0 0,2 5 0 0 0,-3 5 0 0 0,3 4 0 0 0,-4 4 0 0 0,12 2 0 0 0,25 1 0 0 0,2 1 0 0 0,-1 0 0 0 0,-10 0 0 0 0,2-1 0 0 0,1 1 0 0 0,-9-1 0 0 0,-4 0 0 0 0,-8 0 0 0 0,-2 0 0 0 0,-7 0 0 0 0,2 0 0 0 0,-4 0 0 0 0,2 0 0 0 0,-10 0 0 0 0,-27 0 0 0 0,-18 0 0 0 0,-13 0 0 0 0,-9 0 0 0 0,-11 0 0 0 0,-4 0 0 0 0,-25 0 0 0 0,-40 9 0 0 0,-31 2 0 0 0,-31 0 0 0 0,-25-2 0 0 0,-19 14 0 0 0,-2 4 0 0 0,-4-3 0 0 0,-3 11 0 0 0,-2 0 0 0 0,7-5 0 0 0,1-9 0 0 0,-17 1 0 0 0,-17-3 0 0 0,-22-5 0 0 0,-11-5 0 0 0,-13 13 0 0 0,-4 3 0 0 0,-7-2 0 0 0,3-6 0 0 0,-4-6 0 0 0,4 13 0 0 0,-2 2 0 0 0,-14-3 0 0 0,-16-6 0 0 0,-15-5 0 0 0,-21-6 0 0 0,-12-2 0 0 0,-4-4 0 0 0,-1 0 0 0 0,-7-1 0 0 0,-1 0 0 0 0,4 0 0 0 0,12 17 0 0 0,7 6 0 0 0,3 0 0 0 0,8-5 0 0 0,2-4 0 0 0,16-6 0 0 0,10-2 0 0 0,15-4 0 0 0,6-1 0 0 0,10 0 0 0 0,0-1 0 0 0,6 0 0 0 0,-29 9 0 0 0,-15 2 0 0 0,14 1 0 0 0,31-2 0 0 0,28-3 0 0 0,21-2 0 0 0,15-2 0 0 0,16-2 0 0 0,7 1 0 0 0,0-2 0 0 0,-2 1 0 0 0,22-1 0 0 0,38 1 0 0 0,42 0 0 0 0,34-9 0 0 0,19-3 0 0 0,13-7 0 0 0,10-1 0 0 0,8 3 0 0 0,-6-13 0 0 0,-2-1 0 0 0,2 4 0 0 0,1 8 0 0 0,-7-11 0 0 0,-1 0 0 0 0,2-12 0 0 0,2 1 0 0 0,-5 7 0 0 0,0 1 0 0 0,2 7 0 0 0,4 7 0 0 0,11 7 0 0 0,23-12 0 0 0,16-1 0 0 0,17 3 0 0 0,9 5 0 0 0,8 6 0 0 0,2 5 0 0 0,3-14 0 0 0,-2-4 0 0 0,2 3 0 0 0,-4 4 0 0 0,3 6 0 0 0,12 4 0 0 0,1 4 0 0 0,18 2 0 0 0,-1 1 0 0 0,7 1 0 0 0,0 0 0 0 0,7 0 0 0 0,-1-1 0 0 0,-12 1 0 0 0,-9-18 0 0 0,-12-6 0 0 0,-4 2 0 0 0,-8 3 0 0 0,-1 6 0 0 0,-3 4 0 0 0,-16 4 0 0 0,-16 2 0 0 0,-25 2 0 0 0,-14 1 0 0 0,-8 0 0 0 0,-3 0 0 0 0,-26 8 0 0 0,-41 3 0 0 0,-42-1 0 0 0,-35-2 0 0 0,-17-3 0 0 0,-15 15 0 0 0,-9 4 0 0 0,-7-2 0 0 0,6-6 0 0 0,1 13 0 0 0,0 0 0 0 0,-2 12 0 0 0,6 0 0 0 0,-15-8 0 0 0,-7-1 0 0 0,-11-7 0 0 0,-1-6 0 0 0,-6 9 0 0 0,1 0 0 0 0,-10-4 0 0 0,8 10 0 0 0,10-1 0 0 0,-9 11 0 0 0,9-2 0 0 0,7-8 0 0 0,7-2 0 0 0,-6-7 0 0 0,0-7 0 0 0,2-7 0 0 0,2-5 0 0 0,11 12 0 0 0,5 4 0 0 0,1-2 0 0 0,-1 12 0 0 0,6 1 0 0 0,1-6 0 0 0,-2-7 0 0 0,-4-8 0 0 0,5-5 0 0 0,1 12 0 0 0,-4 4 0 0 0,-2-3 0 0 0,4-5 0 0 0,27-5 0 0 0,31-5 0 0 0,38-3 0 0 0,35-2 0 0 0,27-1 0 0 0,10-9 0 0 0,8-4 0 0 0,6 1 0 0 0,5-14 0 0 0,-7-4 0 0 0,-2 4 0 0 0,1 7 0 0 0,2-12 0 0 0,-7 1 0 0 0,-1 4 0 0 0,3 8 0 0 0,11 6 0 0 0,6 5 0 0 0,19 4 0 0 0,14-14 0 0 0,18-5 0 0 0,8 1 0 0 0,10 5 0 0 0,1 5 0 0 0,4 4 0 0 0,-1-5 0 0 0,2-1 0 0 0,-4 2 0 0 0,2 3 0 0 0,-3 3 0 0 0,-15 2 0 0 0,-8 1 0 0 0,-14 2 0 0 0,4 0 0 0 0,-14 1 0 0 0,-12-18 0 0 0,-8-5 0 0 0,-6 1 0 0 0,-11 3 0 0 0,-5 6 0 0 0,0 4 0 0 0,3 4 0 0 0,-6 3 0 0 0,0 1 0 0 0,3 0 0 0 0,-22 1 0 0 0,-39 0 0 0 0,-41 0 0 0 0,-27 8 0 0 0,-23 3 0 0 0,-18-1 0 0 0,-11-2 0 0 0,1-3 0 0 0,-1 15 0 0 0,-1 4 0 0 0,-2-3 0 0 0,-10-4 0 0 0,-21 2 0 0 0,-15-1 0 0 0,-16-5 0 0 0,-8-4 0 0 0,-10 14 0 0 0,0 1 0 0 0,-4-2 0 0 0,2-6 0 0 0,-1 12 0 0 0,3 1 0 0 0,-11-5 0 0 0,-8-7 0 0 0,-13-5 0 0 0,-14-7 0 0 0,-4-3 0 0 0,12-2 0 0 0,-10-2 0 0 0,9 17 0 0 0,5 6 0 0 0,15-2 0 0 0,4-3 0 0 0,11-5 0 0 0,1-5 0 0 0,6-3 0 0 0,-2-2 0 0 0,3-2 0 0 0,14 8 0 0 0,17 2 0 0 0,24 0 0 0 0,14-2 0 0 0,9-2 0 0 0,3-2 0 0 0,8-3 0 0 0,2 0 0 0 0,-3-1 0 0 0,-3 0 0 0 0,21-1 0 0 0,39 1 0 0 0,42 0 0 0 0,35-1 0 0 0,19-7 0 0 0,14-4 0 0 0,10 1 0 0 0,7-6 0 0 0,-5-1 0 0 0,-1-14 0 0 0,1-1 0 0 0,1-13 0 0 0,-7 2 0 0 0,-1-9 0 0 0,2 4 0 0 0,3 12 0 0 0,-6 2 0 0 0,-1-10 0 0 0,21 4 0 0 0,17-10 0 0 0,22 5 0 0 0,-5-7 0 0 0,8 5 0 0 0,4 2 0 0 0,11-7 0 0 0,4 4 0 0 0,7-6 0 0 0,0 6 0 0 0,4-6 0 0 0,-1-1 0 0 0,2 7 0 0 0,-3 14 0 0 0,3-6 0 0 0,-3 5 0 0 0,19-9 0 0 0,3 4 0 0 0,2 8 0 0 0,9-7 0 0 0,-4 3 0 0 0,-4 8 0 0 0,-9 9 0 0 0,-4 7 0 0 0,-8-1 0 0 0,0 0 0 0 0,-5 3 0 0 0,2 4 0 0 0,-13 2 0 0 0,-24-14 0 0 0,-20-4 0 0 0,-13 1 0 0 0,-7 5 0 0 0,-12 5 0 0 0,-5 5 0 0 0,-24 3 0 0 0,-39 3 0 0 0,-32 1 0 0 0,-31 1 0 0 0,-26 0 0 0 0,-17 8 0 0 0,-4 4 0 0 0,-2-2 0 0 0,-4-2 0 0 0,-3-3 0 0 0,-9 16 0 0 0,-21 2 0 0 0,-15-1 0 0 0,-16-6 0 0 0,-8-5 0 0 0,-17-4 0 0 0,-12-5 0 0 0,-15-1 0 0 0,-14-3 0 0 0,-21 0 0 0 0,-11 0 0 0 0,-4 0 0 0 0,0 1 0 0 0,-8-1 0 0 0,0 1 0 0 0,2 0 0 0 0,5-1 0 0 0,-13 1 0 0 0,-12 1 0 0 0,-16-1 0 0 0,1 0 0 0 0,8 0 0 0 0,12 0 0 0 0,3 0 0 0 0,6 0 0 0 0,7 0 0 0 0,14 0 0 0 0,25 0 0 0 0,16 0 0 0 0,19 0 0 0 0,8 0 0 0 0,10 0 0 0 0,0 0 0 0 0,22 0 0 0 0,19 0 0 0 0,15 0 0 0 0,11 0 0 0 0,16 0 0 0 0,31 0 0 0 0,35 0 0 0 0,39 0 0 0 0,35-9 0 0 0,25-2 0 0 0,10 0 0 0 0,8-15 0 0 0,5-3 0 0 0,3 3 0 0 0,-5-10 0 0 0,-3 0 0 0 0,0 6 0 0 0,3-8 0 0 0,10 1 0 0 0,5 0 0 0 0,2 5 0 0 0,6-9 0 0 0,19 3 0 0 0,11 7 0 0 0,15-7 0 0 0,6 1 0 0 0,9-8 0 0 0,-1-7 0 0 0,5 7 0 0 0,-3 10 0 0 0,2-6 0 0 0,-3 5 0 0 0,2 8 0 0 0,-3-9 0 0 0,2 3 0 0 0,-3 6 0 0 0,3 9 0 0 0,-4-10 0 0 0,90 0 0 0 0,33 4 0 0 0,-8-1 0 0 0,-10 4 0 0 0,-18 5 0 0 0,-11 5 0 0 0,-13 6 0 0 0,-22 3 0 0 0,-13 2 0 0 0,-15 1 0 0 0,-5 1 0 0 0,-8 0 0 0 0,1 0 0 0 0,-3 0 0 0 0,2 0 0 0 0,-1-1 0 0 0,-14 0 0 0 0,-17 0 0 0 0,-23 0 0 0 0,-16 0 0 0 0,-7 0 0 0 0,-30 0 0 0 0,-42 0 0 0 0,-42 0 0 0 0,-28 0 0 0 0,-22 0 0 0 0,-17 9 0 0 0,-11 2 0 0 0,2 0 0 0 0,0 6 0 0 0,-19 1 0 0 0,-15 14 0 0 0,-20 1 0 0 0,-12 13 0 0 0,-11-2 0 0 0,-4-8 0 0 0,-5-10 0 0 0,1-10 0 0 0,-11-7 0 0 0,-24 11 0 0 0,-20 2 0 0 0,-12-1 0 0 0,-7-6 0 0 0,-13-4 0 0 0,-3-5 0 0 0,1-3 0 0 0,3-2 0 0 0,-4-2 0 0 0,0 0 0 0 0,3 9 0 0 0,4 3 0 0 0,-4-1 0 0 0,-1-2 0 0 0,3-2 0 0 0,3-2 0 0 0,12-2 0 0 0,22 16 0 0 0,16 5 0 0 0,18-2 0 0 0,7-4 0 0 0,10-5 0 0 0,1-5 0 0 0,4-3 0 0 0,14-2 0 0 0,16-2 0 0 0,16 16 0 0 0,20 6 0 0 0,11-1 0 0 0,4-5 0 0 0,0-4 0 0 0,25-4 0 0 0,39-4 0 0 0,42-3 0 0 0,36-9 0 0 0,17-4 0 0 0,13 0 0 0 0,12 2 0 0 0,5-14 0 0 0,-5-3 0 0 0,-1 3 0 0 0,0-12 0 0 0,2 1 0 0 0,11 6 0 0 0,4-1 0 0 0,9 5 0 0 0,18-10 0 0 0,12 1 0 0 0,15-12 0 0 0,6 3 0 0 0,7 9 0 0 0,0-8 0 0 0,4 4 0 0 0,-4-1 0 0 0,4 7 0 0 0,-4 9 0 0 0,19 8 0 0 0,19 6 0 0 0,16-11 0 0 0,12-4 0 0 0,16 4 0 0 0,6 4 0 0 0,2 5 0 0 0,-3 5 0 0 0,6 3 0 0 0,0 2 0 0 0,-3-16 0 0 0,-5-5 0 0 0,5 1 0 0 0,0 5 0 0 0,-2 4 0 0 0,-5 4 0 0 0,7 5 0 0 0,-1 1 0 0 0,-2 2 0 0 0,-3 1 0 0 0,-12 0 0 0 0,-22 0 0 0 0,-16-1 0 0 0,-17 1 0 0 0,-9-1 0 0 0,-9 0 0 0 0,-17 1 0 0 0,-20-1 0 0 0,-15 0 0 0 0,-20-1 0 0 0,-12 1 0 0 0,-3 0 0 0 0,-26 0 0 0 0,-40 0 0 0 0,-25 9 0 0 0,-29 2 0 0 0,-17 0 0 0 0,-18-2 0 0 0,-15 14 0 0 0,-11 4 0 0 0,2 14 0 0 0,-18 0 0 0 0,-17-7 0 0 0,-21 0 0 0 0,-11-7 0 0 0,-14-7 0 0 0,-3 10 0 0 0,-6-1 0 0 0,1-4 0 0 0,-3 10 0 0 0,5-1 0 0 0,-21-6 0 0 0,-18 9 0 0 0,-16-2 0 0 0,-11-6 0 0 0,-15-9 0 0 0,-8-7 0 0 0,0-6 0 0 0,1 4 0 0 0,12 0 0 0 0,6-1 0 0 0,3-3 0 0 0,7-2 0 0 0,19 15 0 0 0,-4 4 0 0 0,9-3 0 0 0,6-3 0 0 0,14-6 0 0 0,4 12 0 0 0,9 3 0 0 0,2-4 0 0 0,4-6 0 0 0,-2-5 0 0 0,3-6 0 0 0,-4 15 0 0 0,21 2 0 0 0,19-1 0 0 0,15-6 0 0 0,13-5 0 0 0,14-4 0 0 0,8-4 0 0 0,1-1 0 0 0,24-3 0 0 0,39 0 0 0 0,41 0 0 0 0,26 0 0 0 0,22-8 0 0 0,18-3 0 0 0,11 1 0 0 0,-2-15 0 0 0,1-3 0 0 0,1-14 0 0 0,2 1 0 0 0,-8 7 0 0 0,-1-7 0 0 0,2 3 0 0 0,2-1 0 0 0,11 8 0 0 0,23-9 0 0 0,15 4 0 0 0,19 6 0 0 0,6-7 0 0 0,11 2 0 0 0,0-9 0 0 0,5 2 0 0 0,-4 0 0 0 0,3 8 0 0 0,-3 9 0 0 0,1-7 0 0 0,-3 1 0 0 0,2 6 0 0 0,-3-9 0 0 0,3 1 0 0 0,-4 6 0 0 0,4 9 0 0 0,-3 6 0 0 0,3-11 0 0 0,-3-1 0 0 0,2 3 0 0 0,-2 5 0 0 0,3 6 0 0 0,-3 5 0 0 0,3 3 0 0 0,-3 3 0 0 0,3 0 0 0 0,-3 1 0 0 0,-15 0 0 0 0,-7 0 0 0 0,-14 0 0 0 0,-39-1 0 0 0,-53 1 0 0 0,-44-1 0 0 0,-39 8 0 0 0,-31 4 0 0 0,-20 16 0 0 0,-5 3 0 0 0,-21 14 0 0 0,-17-1 0 0 0,-20 10 0 0 0,-11-5 0 0 0,-12-11 0 0 0,-2-11 0 0 0,-6-3 0 0 0,-15-4 0 0 0,-9-7 0 0 0,-11 13 0 0 0,4 1 0 0 0,-12-3 0 0 0,-12 10 0 0 0,9 0 0 0 0,9-5 0 0 0,-2 9 0 0 0,3-4 0 0 0,-5-5 0 0 0,10-8 0 0 0,6-8 0 0 0,-4 2 0 0 0,-1-1 0 0 0,10-3 0 0 0,4-3 0 0 0,11 14 0 0 0,2 3 0 0 0,7-3 0 0 0,-1 13 0 0 0,22-1 0 0 0,19-5 0 0 0,17-8 0 0 0,11-7 0 0 0,16-7 0 0 0,6-3 0 0 0,1 13 0 0 0,-2 5 0 0 0,5-2 0 0 0,0-4 0 0 0,23-5 0 0 0,38-4 0 0 0,32-3 0 0 0,31-3 0 0 0,25-1 0 0 0,20-9 0 0 0,3-4 0 0 0,3 2 0 0 0,4 1 0 0 0,3 3 0 0 0,-8-14 0 0 0,-2-4 0 0 0,2-15 0 0 0,2 0 0 0 0,11 6 0 0 0,21-8 0 0 0,17 4 0 0 0,17 7 0 0 0,8 9 0 0 0,9 1 0 0 0,2 3 0 0 0,3 4 0 0 0,-2 6 0 0 0,2 3 0 0 0,-4 3 0 0 0,2-15 0 0 0,-3-5 0 0 0,2 1 0 0 0,-3 5 0 0 0,3 4 0 0 0,-3 5 0 0 0,2 3 0 0 0,-2 3 0 0 0,3 1 0 0 0,-3 0 0 0 0,3 1 0 0 0,-3 0 0 0 0,2 0 0 0 0,-19 0 0 0 0,-20-1 0 0 0,-16 0 0 0 0,-12 0 0 0 0,-16 0 0 0 0,-7 0 0 0 0,0 0 0 0 0,1 0 0 0 0,-6 0 0 0 0,-24 0 0 0 0,-32 0 0 0 0,-37 0 0 0 0,-34 0 0 0 0,-34 9 0 0 0,-22 2 0 0 0,-10 17 0 0 0,-4 3 0 0 0,9-4 0 0 0,6-5 0 0 0,2 1 0 0 0,-7-3 0 0 0,-3-5 0 0 0,-18-5 0 0 0,-13 13 0 0 0,0 2 0 0 0,-2-2 0 0 0,-11-6 0 0 0,2 12 0 0 0,2 0 0 0 0,-8-4 0 0 0,-4 11 0 0 0,8-2 0 0 0,5-5 0 0 0,-7-8 0 0 0,-4 0 0 0 0,9-2 0 0 0,-5-6 0 0 0,15-3 0 0 0,-3-5 0 0 0,6 14 0 0 0,-1 5 0 0 0,7-3 0 0 0,8-5 0 0 0,16 13 0 0 0,9 1 0 0 0,4-5 0 0 0,1-6 0 0 0,7-7 0 0 0,1 12 0 0 0,-2 2 0 0 0,-4-4 0 0 0,5-5 0 0 0,-1-5 0 0 0,24-6 0 0 0,39-3 0 0 0,32-2 0 0 0,32-2 0 0 0,25-8 0 0 0,20-4 0 0 0,3 1 0 0 0,3-14 0 0 0,4-4 0 0 0,3 4 0 0 0,-8 7 0 0 0,-1-12 0 0 0,0-17 0 0 0,3 0 0 0 0,-6 8 0 0 0,-1 2 0 0 0,2 7 0 0 0,3-7 0 0 0,-4 2 0 0 0,-2 7 0 0 0,4 9 0 0 0,2-10 0 0 0,-4 1 0 0 0,-1 5 0 0 0,2-11 0 0 0,13 1 0 0 0,5 6 0 0 0,20 0 0 0 0,-4 3 0 0 0,-5 8 0 0 0,-5 5 0 0 0,4-11 0 0 0,-1-2 0 0 0,-3 2 0 0 0,-3 7 0 0 0,-11 4 0 0 0,-6-11 0 0 0,-1-3 0 0 0,1 3 0 0 0,-6 6 0 0 0,-1 6 0 0 0,2 4 0 0 0,-22 4 0 0 0,-39 2 0 0 0,-42 10 0 0 0,-26 3 0 0 0,-23 0 0 0 0,-18 15 0 0 0,-12 3 0 0 0,2 13 0 0 0,-1 0 0 0 0,-1 0 0 0 0,-10-6 0 0 0,-5 7 0 0 0,-17-4 0 0 0,-14-8 0 0 0,1 7 0 0 0,-2-3 0 0 0,-11 9 0 0 0,-5-2 0 0 0,-10-9 0 0 0,-2-2 0 0 0,-7-6 0 0 0,2-7 0 0 0,-5 9 0 0 0,4 1 0 0 0,-4-5 0 0 0,4 11 0 0 0,-2-1 0 0 0,2-6 0 0 0,-2 10 0 0 0,3-3 0 0 0,-2-6 0 0 0,2-8 0 0 0,-3 0 0 0 0,3-3 0 0 0,-3-4 0 0 0,3-6 0 0 0,-2 15 0 0 0,2 2 0 0 0,-3-3 0 0 0,3-5 0 0 0,14-5 0 0 0,18 12 0 0 0,15 2 0 0 0,21-4 0 0 0,12-4 0 0 0,5-7 0 0 0,0-4 0 0 0,8-4 0 0 0,-1-2 0 0 0,-2-2 0 0 0,22 0 0 0 0,38 0 0 0 0,41 0 0 0 0,26 0 0 0 0,23 1 0 0 0,18-9 0 0 0,11-2 0 0 0,-1-18 0 0 0,1-2 0 0 0,1 3 0 0 0,2-10 0 0 0,-7 0 0 0 0,-2-1 0 0 0,18-11 0 0 0,1 3 0 0 0,15-8 0 0 0,13 5 0 0 0,18 12 0 0 0,9-5 0 0 0,10 4 0 0 0,3 1 0 0 0,5-10 0 0 0,-2 2 0 0 0,3-7 0 0 0,13 5 0 0 0,17 10 0 0 0,24 12 0 0 0,15-6 0 0 0,7 1 0 0 0,4 7 0 0 0,8-2 0 0 0,1 4 0 0 0,-2 6 0 0 0,-4-12 0 0 0,5 0 0 0 0,-1 4 0 0 0,-3 5 0 0 0,-4 8 0 0 0,6 4 0 0 0,16 4 0 0 0,4-15 0 0 0,-4-4 0 0 0,9 1 0 0 0,-1 5 0 0 0,0 5 0 0 0,-6 4 0 0 0,-8 3 0 0 0,-9 3 0 0 0,1 1 0 0 0,-1 1 0 0 0,-5 0 0 0 0,-12 0 0 0 0,-22-1 0 0 0,-19 1 0 0 0,1-1 0 0 0,-11 0 0 0 0,-5 0 0 0 0,-10 0 0 0 0,-2 0 0 0 0,-7 0 0 0 0,-16 0 0 0 0,-18 0 0 0 0,-16 0 0 0 0,-21 0 0 0 0,-11 0 0 0 0,-4 0 0 0 0,-18 9 0 0 0,-30 19 0 0 0,-38 6 0 0 0,-38-4 0 0 0,-21 11 0 0 0,-19-2 0 0 0,-14 1 0 0 0,-8-7 0 0 0,2 9 0 0 0,1-3 0 0 0,-18 10 0 0 0,-16 12 0 0 0,-21-3 0 0 0,-11-4 0 0 0,-12-10 0 0 0,-4 4 0 0 0,-5-6 0 0 0,1 7 0 0 0,-2 13 0 0 0,4-5 0 0 0,-3-4 0 0 0,4-10 0 0 0,-3 5 0 0 0,-30 10 0 0 0,-6 14 0 0 0,-1-6 0 0 0,12-15 0 0 0,5-6 0 0 0,-6-12 0 0 0,6 6 0 0 0,3-3 0 0 0,-9 8 0 0 0,-3-2 0 0 0,8-9 0 0 0,3-9 0 0 0,11 7 0 0 0,1-1 0 0 0,7-5 0 0 0,0-8 0 0 0,3 3 0 0 0,-1-3 0 0 0,2-4 0 0 0,-3-4 0 0 0,21 13 0 0 0,18 4 0 0 0,17-4 0 0 0,11-5 0 0 0,16-5 0 0 0,6-5 0 0 0,28-4 0 0 0,40-2 0 0 0,33-1 0 0 0,31-1 0 0 0,25-9 0 0 0,18-2 0 0 0,3 0 0 0 0,3 3 0 0 0,3-15 0 0 0,2-2 0 0 0,-7 2 0 0 0,-1-3 0 0 0,0 3 0 0 0,3-11 0 0 0,11 0 0 0 0,22 6 0 0 0,15-10 0 0 0,18 3 0 0 0,8-10 0 0 0,9 2 0 0 0,2 1 0 0 0,3 7 0 0 0,-2-7 0 0 0,2 4 0 0 0,-4-9 0 0 0,2 4 0 0 0,14-8 0 0 0,0 5 0 0 0,0 11 0 0 0,12 2 0 0 0,4 8 0 0 0,10 7 0 0 0,-7-9 0 0 0,-5-1 0 0 0,-12 6 0 0 0,-5-12 0 0 0,9 1 0 0 0,2-11 0 0 0,-4 2 0 0 0,-3 9 0 0 0,-9 9 0 0 0,-1 10 0 0 0,-6-2 0 0 0,0 2 0 0 0,-3 4 0 0 0,2 4 0 0 0,-3 3 0 0 0,-15 2 0 0 0,-16 1 0 0 0,-24 2 0 0 0,-16-1 0 0 0,-7 1 0 0 0,-4 0 0 0 0,-8-18 0 0 0,-2-6 0 0 0,-23 2 0 0 0,-39 3 0 0 0,-31 15 0 0 0,-31 6 0 0 0,-26 4 0 0 0,-18 0 0 0 0,-3 16 0 0 0,-4 5 0 0 0,-19 5 0 0 0,-18-2 0 0 0,-20-7 0 0 0,-11 10 0 0 0,-12-1 0 0 0,-2-6 0 0 0,-6 9 0 0 0,2-1 0 0 0,-2 11 0 0 0,3-3 0 0 0,-2-9 0 0 0,-13-1 0 0 0,-17-7 0 0 0,-14-7 0 0 0,-22-7 0 0 0,-12-6 0 0 0,-4 14 0 0 0,-18 3 0 0 0,-22-3 0 0 0,-18-4 0 0 0,-16-5 0 0 0,-11-4 0 0 0,-5-4 0 0 0,-4-2 0 0 0,16-1 0 0 0,6-1 0 0 0,9 17 0 0 0,16 6 0 0 0,18-1 0 0 0,15-4 0 0 0,4-4 0 0 0,5-6 0 0 0,5-3 0 0 0,4 15 0 0 0,-5 4 0 0 0,16-2 0 0 0,16-5 0 0 0,22-4 0 0 0,11-5 0 0 0,15-3 0 0 0,3-3 0 0 0,24-1 0 0 0,22-1 0 0 0,16 0 0 0 0,11 0 0 0 0,15 0 0 0 0,6 1 0 0 0,27 0 0 0 0,40-1 0 0 0,31 1 0 0 0,32 0 0 0 0,25-8 0 0 0,18-4 0 0 0,3-16 0 0 0,3-3 0 0 0,3-14 0 0 0,2 1 0 0 0,-7 7 0 0 0,-1-6 0 0 0,0 4 0 0 0,3-1 0 0 0,11-9 0 0 0,4 2 0 0 0,11 10 0 0 0,18-6 0 0 0,13-13 0 0 0,14 3 0 0 0,5 3 0 0 0,9-9 0 0 0,-1 7 0 0 0,3-5 0 0 0,-2 6 0 0 0,3-4 0 0 0,-5 7 0 0 0,3 2 0 0 0,-3 10 0 0 0,2-6 0 0 0,14 5 0 0 0,9 7 0 0 0,12-8 0 0 0,-3 3 0 0 0,13 7 0 0 0,12-9 0 0 0,9 3 0 0 0,-3 6 0 0 0,0 8 0 0 0,-14-1 0 0 0,4 3 0 0 0,-10 5 0 0 0,-9 4 0 0 0,2-13 0 0 0,-9-4 0 0 0,-5 4 0 0 0,-11 5 0 0 0,-4 5 0 0 0,-7 6 0 0 0,0 2 0 0 0,-4 3 0 0 0,2 2 0 0 0,-11 0 0 0 0,-26 0 0 0 0,-19 0 0 0 0,-13-1 0 0 0,-7 1 0 0 0,-12-1 0 0 0,-5 0 0 0 0,2 0 0 0 0,-23 0 0 0 0,-38 0 0 0 0,-42 0 0 0 0,-16 9 0 0 0,-12 2 0 0 0,-15 17 0 0 0,-14 4 0 0 0,-12-4 0 0 0,1 2 0 0 0,-3-4 0 0 0,-3-7 0 0 0,-2 11 0 0 0,5 0 0 0 0,2 13 0 0 0,-20-2 0 0 0,0 10 0 0 0,-15-5 0 0 0,-14-1 0 0 0,-17-8 0 0 0,-9 7 0 0 0,-11-4 0 0 0,-1 8 0 0 0,-6-5 0 0 0,2 9 0 0 0,-3-5 0 0 0,-31-2 0 0 0,-22-9 0 0 0,-14 7 0 0 0,-16-4 0 0 0,11-9 0 0 0,5 8 0 0 0,-6-2 0 0 0,15-8 0 0 0,4-8 0 0 0,8 9 0 0 0,1 0 0 0 0,3-5 0 0 0,15 2 0 0 0,7-4 0 0 0,14-5 0 0 0,3-5 0 0 0,8-6 0 0 0,-1-3 0 0 0,4 15 0 0 0,-3 5 0 0 0,3-3 0 0 0,14-3 0 0 0,17-6 0 0 0,23-4 0 0 0,16-3 0 0 0,7 14 0 0 0,4 5 0 0 0,25-2 0 0 0,42-4 0 0 0,42-6 0 0 0,35-4 0 0 0,17-3 0 0 0,15-12 0 0 0,10-3 0 0 0,5-1 0 0 0,-4-15 0 0 0,-3-2 0 0 0,2 2 0 0 0,1-10 0 0 0,10 1 0 0 0,5-3 0 0 0,9 7 0 0 0,18 7 0 0 0,13 9 0 0 0,14-10 0 0 0,5-1 0 0 0,8 4 0 0 0,0-11 0 0 0,4 1 0 0 0,-3 5 0 0 0,2 7 0 0 0,-3-9 0 0 0,19 0 0 0 0,2 6 0 0 0,11-3 0 0 0,3 4 0 0 0,9 6 0 0 0,1 6 0 0 0,6 4 0 0 0,-11-13 0 0 0,-7-4 0 0 0,-14 3 0 0 0,-6 5 0 0 0,-10 4 0 0 0,-1-12 0 0 0,-5-2 0 0 0,2 3 0 0 0,-3 6 0 0 0,3 6 0 0 0,-11 4 0 0 0,-25 4 0 0 0,-20 2 0 0 0,-12 1 0 0 0,-8 1 0 0 0,-12 0 0 0 0,-30 0 0 0 0,-33 0 0 0 0,-38 0 0 0 0,-34-1 0 0 0,-26 0 0 0 0,-9 9 0 0 0,-9 2 0 0 0,-4 0 0 0 0,-5-2 0 0 0,7 14 0 0 0,2 4 0 0 0,-18-4 0 0 0,-16 13 0 0 0,-21-1 0 0 0,6-6 0 0 0,-8 1 0 0 0,-4-5 0 0 0,-11-7 0 0 0,-3-6 0 0 0,-8-5 0 0 0,0 13 0 0 0,-4 3 0 0 0,2-2 0 0 0,-4-5 0 0 0,4 13 0 0 0,-3 0 0 0 0,4-4 0 0 0,-4-6 0 0 0,4 10 0 0 0,-3 1 0 0 0,3-5 0 0 0,-2-7 0 0 0,2-6 0 0 0,-3-6 0 0 0,3 6 0 0 0,14 0 0 0 0,18-2 0 0 0,7-3 0 0 0,9-2 0 0 0,10-2 0 0 0,7 15 0 0 0,14 5 0 0 0,6-1 0 0 0,1-5 0 0 0,-1-5 0 0 0,6-5 0 0 0,26-3 0 0 0,31-3 0 0 0,37-1 0 0 0,35-1 0 0 0,26-8 0 0 0,10-3 0 0 0,8 0 0 0 0,7-14 0 0 0,3-4 0 0 0,-6 4 0 0 0,-2 7 0 0 0,1-3 0 0 0,2 3 0 0 0,-7-13 0 0 0,16-1 0 0 0,17 6 0 0 0,22-11 0 0 0,12 2 0 0 0,15 7 0 0 0,4 8 0 0 0,7-9 0 0 0,-2 0 0 0 0,4 6 0 0 0,-4 6 0 0 0,2 7 0 0 0,14-4 0 0 0,16 1 0 0 0,24 3 0 0 0,15 3 0 0 0,9 3 0 0 0,-7 3 0 0 0,-2-16 0 0 0,-1-5 0 0 0,1 2 0 0 0,9 4 0 0 0,-14 5 0 0 0,-5 5 0 0 0,8-14 0 0 0,4-4 0 0 0,-14 4 0 0 0,-14 4 0 0 0,-1 6 0 0 0,-4 4 0 0 0,3-14 0 0 0,-10-3 0 0 0,-7 3 0 0 0,6 4 0 0 0,0 6 0 0 0,-9 4 0 0 0,-5 4 0 0 0,-10-7 0 0 0,-2-1 0 0 0,-7 1 0 0 0,1 2 0 0 0,-4 3 0 0 0,-15 2 0 0 0,-17 1 0 0 0,-24 2 0 0 0,-15 0 0 0 0,-8 0 0 0 0,-3 1 0 0 0,-8-1 0 0 0,-2 0 0 0 0,3 1 0 0 0,3-1 0 0 0,-21 0 0 0 0,-39 0 0 0 0,-42 0 0 0 0,-35 8 0 0 0,-19 4 0 0 0,-14-1 0 0 0,-10-3 0 0 0,-7 7 0 0 0,4 0 0 0 0,3 15 0 0 0,-2 3 0 0 0,-1 12 0 0 0,-10-1 0 0 0,-5 9 0 0 0,-9 4 0 0 0,-19-8 0 0 0,-11-12 0 0 0,-15 5 0 0 0,-5-5 0 0 0,-9 9 0 0 0,1-4 0 0 0,-3-9 0 0 0,2 7 0 0 0,-3-3 0 0 0,5 0 0 0 0,-3-5 0 0 0,3-9 0 0 0,-2-8 0 0 0,3 10 0 0 0,-3 2 0 0 0,3-5 0 0 0,-2-5 0 0 0,2-6 0 0 0,-19-5 0 0 0,-4-3 0 0 0,-10-3 0 0 0,-21 0 0 0 0,-15-2 0 0 0,-9 1 0 0 0,-4 0 0 0 0,8 1 0 0 0,20-1 0 0 0,-3 1 0 0 0,13 0 0 0 0,10 0 0 0 0,14 0 0 0 0,6 0 0 0 0,9 0 0 0 0,2 0 0 0 0,21 0 0 0 0,22 0 0 0 0,15 0 0 0 0,12 0 0 0 0,15 0 0 0 0,24-9 0 0 0,32-2 0 0 0,31 0 0 0 0,33-15 0 0 0,30-3 0 0 0,22 4 0 0 0,6-4 0 0 0,6 5 0 0 0,4-12 0 0 0,4 1 0 0 0,-7 6 0 0 0,-2-10 0 0 0,1 3 0 0 0,11-10 0 0 0,22 3 0 0 0,16 0 0 0 0,18 7 0 0 0,9-7 0 0 0,9-14 0 0 0,1-13 0 0 0,4 4 0 0 0,15 5 0 0 0,16 13 0 0 0,7-3 0 0 0,9 9 0 0 0,0-7 0 0 0,4 5 0 0 0,5-7 0 0 0,6 5 0 0 0,-5 2 0 0 0,-1 8 0 0 0,4-6 0 0 0,12 3 0 0 0,-12-8 0 0 0,-4 3 0 0 0,9-7 0 0 0,6 4 0 0 0,-14 2 0 0 0,3 9 0 0 0,-13 10 0 0 0,-2-8 0 0 0,-6 3 0 0 0,2-11 0 0 0,-1 1 0 0 0,-13 8 0 0 0,-8-7 0 0 0,-12 2 0 0 0,-4 9 0 0 0,-7 8 0 0 0,0 0 0 0 0,-4 3 0 0 0,3 5 0 0 0,-3 5 0 0 0,-13 3 0 0 0,-18 3 0 0 0,-23 1 0 0 0,-16 2 0 0 0,-8 0 0 0 0,-2 0 0 0 0,-9-1 0 0 0,-2 1 0 0 0,3-1 0 0 0,-22 0 0 0 0,-39 9 0 0 0,-41 3 0 0 0,-25 7 0 0 0,-24 1 0 0 0,-16 14 0 0 0,-13 2 0 0 0,2 11 0 0 0,-1-2 0 0 0,-1 8 0 0 0,-10-4 0 0 0,-22-3 0 0 0,-6 9 0 0 0,-6-6 0 0 0,-15 7 0 0 0,-5-7 0 0 0,-37 6 0 0 0,-19 1 0 0 0,2-7 0 0 0,2-14 0 0 0,12 6 0 0 0,5-5 0 0 0,10 9 0 0 0,2-4 0 0 0,6-8 0 0 0,-1 7 0 0 0,-14-4 0 0 0,1-7 0 0 0,-20-9 0 0 0,1-8 0 0 0,2 3 0 0 0,9-1 0 0 0,6-4 0 0 0,8-2 0 0 0,2 13 0 0 0,6 5 0 0 0,-1-4 0 0 0,3 13 0 0 0,-2-1 0 0 0,3-5 0 0 0,-4 9 0 0 0,20-1 0 0 0,3-8 0 0 0,9-8 0 0 0,22-8 0 0 0,14 2 0 0 0,9-1 0 0 0,4-3 0 0 0,10-3 0 0 0,2-4 0 0 0,24-1 0 0 0,40-3 0 0 0,31 0 0 0 0,31 0 0 0 0,26-10 0 0 0,18-2 0 0 0,3-8 0 0 0,4 0 0 0 0,3 3 0 0 0,2-13 0 0 0,-6-1 0 0 0,-3-13 0 0 0,2 2 0 0 0,1-10 0 0 0,-5 4 0 0 0,-1 11 0 0 0,19 2 0 0 0,18 8 0 0 0,4-9 0 0 0,7 3 0 0 0,15-12 0 0 0,8 2 0 0 0,11-8 0 0 0,3 4 0 0 0,7 2 0 0 0,-2 8 0 0 0,4-6 0 0 0,-3 4 0 0 0,3-9 0 0 0,-4 4 0 0 0,3-8 0 0 0,-4 6 0 0 0,3 1 0 0 0,-3 9 0 0 0,3 10 0 0 0,-3-8 0 0 0,20 3 0 0 0,2 6 0 0 0,3-10 0 0 0,-8 1 0 0 0,-1 7 0 0 0,-9 7 0 0 0,0-10 0 0 0,-5 1 0 0 0,1 4 0 0 0,-4 8 0 0 0,3 5 0 0 0,-20 6 0 0 0,-20-5 0 0 0,-16-1 0 0 0,-11 2 0 0 0,-16 2 0 0 0,-7 3 0 0 0,-1 3 0 0 0,-24 0 0 0 0,-39 2 0 0 0,-41 9 0 0 0,-26 3 0 0 0,-22 8 0 0 0,-18 0 0 0 0,-11-2 0 0 0,2 12 0 0 0,-18 1 0 0 0,-7 13 0 0 0,-9-2 0 0 0,-17 10 0 0 0,-10-5 0 0 0,-13-1 0 0 0,-4-8 0 0 0,-7 6 0 0 0,1-5 0 0 0,-4 9 0 0 0,4-4 0 0 0,-12 8 0 0 0,-7-6 0 0 0,-14-1 0 0 0,-14-9 0 0 0,-19-10 0 0 0,4 8 0 0 0,1-3 0 0 0,-10 11 0 0 0,-7-1 0 0 0,15 9 0 0 0,-3-4 0 0 0,14-11 0 0 0,3-1 0 0 0,-12-7 0 0 0,10-8 0 0 0,0 9 0 0 0,5 1 0 0 0,-2 12 0 0 0,2 0 0 0 0,13-9 0 0 0,9-8 0 0 0,13 8 0 0 0,3-1 0 0 0,8-5 0 0 0,0 0 0 0 0,4-3 0 0 0,15-7 0 0 0,16-4 0 0 0,24-6 0 0 0,16-3 0 0 0,7-2 0 0 0,3-2 0 0 0,25 0 0 0 0,42 0 0 0 0,42 0 0 0 0,35 0 0 0 0,18 1 0 0 0,13-9 0 0 0,11-3 0 0 0,5-7 0 0 0,-4-1 0 0 0,-2 3 0 0 0,0-13 0 0 0,2-1 0 0 0,-7 4 0 0 0,-1-9 0 0 0,19 0 0 0 0,17-10 0 0 0,22 2 0 0 0,12 1 0 0 0,-4 7 0 0 0,-2-8 0 0 0,8 6 0 0 0,2-10 0 0 0,8 3 0 0 0,2-6 0 0 0,4 4 0 0 0,0 2 0 0 0,3-9 0 0 0,-2 5 0 0 0,3 11 0 0 0,-3-5 0 0 0,19 5 0 0 0,3-9 0 0 0,2 4 0 0 0,10 9 0 0 0,-5 2 0 0 0,-4 6 0 0 0,8-9 0 0 0,2 1 0 0 0,-9 6 0 0 0,-5-9 0 0 0,-10 2 0 0 0,-2 7 0 0 0,-8-10 0 0 0,2 3 0 0 0,-5 7 0 0 0,2 7 0 0 0,-3 0 0 0 0,4 3 0 0 0,-3 5 0 0 0,4 4 0 0 0,-21 4 0 0 0,-19 3 0 0 0,-16 1 0 0 0,-12 2 0 0 0,-16-18 0 0 0,-7-4 0 0 0,-1 0 0 0 0,3 4 0 0 0,-24 13 0 0 0,-39 8 0 0 0,-41 3 0 0 0,-36 17 0 0 0,-17 5 0 0 0,-15 6 0 0 0,-9-3 0 0 0,-8 10 0 0 0,-11-2 0 0 0,-5 10 0 0 0,-7-5 0 0 0,-18 8 0 0 0,-11-5 0 0 0,-13-2 0 0 0,-5-9 0 0 0,-7 6 0 0 0,0-4 0 0 0,-3 9 0 0 0,2 12 0 0 0,-19-3 0 0 0,-2-11 0 0 0,-11-5 0 0 0,-20-10 0 0 0,-14-10 0 0 0,-9-8 0 0 0,-3 10 0 0 0,-11 2 0 0 0,-2-4 0 0 0,2-5 0 0 0,3 11 0 0 0,-5 2 0 0 0,1-5 0 0 0,-14-5 0 0 0,-2-7 0 0 0,-12-6 0 0 0,0-3 0 0 0,0-2 0 0 0,7-2 0 0 0,-33 17 0 0 0,-13 5 0 0 0,8 0 0 0 0,33-5 0 0 0,33-4 0 0 0,35-4 0 0 0,21-4 0 0 0,21-3 0 0 0,23-1 0 0 0,23 0 0 0 0,17-1 0 0 0,21 0 0 0 0,10 0 0 0 0,30 1 0 0 0,41-1 0 0 0,33 1 0 0 0,31-9 0 0 0,25-2 0 0 0,17 0 0 0 0,4-15 0 0 0,2-2 0 0 0,3-14 0 0 0,3-1 0 0 0,-8-9 0 0 0,-2 4 0 0 0,2 2 0 0 0,10-9 0 0 0,22 5 0 0 0,17-6 0 0 0,18 6 0 0 0,8-5 0 0 0,11-1 0 0 0,0 7 0 0 0,4-4 0 0 0,-2-10 0 0 0,2-12 0 0 0,-4 7 0 0 0,20 7 0 0 0,1 13 0 0 0,11-2 0 0 0,3 7 0 0 0,-8-5 0 0 0,13-13 0 0 0,-6-4 0 0 0,-4 9 0 0 0,-11-3 0 0 0,3 8 0 0 0,3-4 0 0 0,-8 8 0 0 0,-2 11 0 0 0,-8-6 0 0 0,-2-3 0 0 0,-5 5 0 0 0,1 10 0 0 0,-4-7 0 0 0,3 2 0 0 0,-3 8 0 0 0,3 8 0 0 0,-3-10 0 0 0,-13 0 0 0 0,-18 5 0 0 0,-16 7 0 0 0,-20 6 0 0 0,-12 5 0 0 0,-5 3 0 0 0,0-15 0 0 0,-7-4 0 0 0,-27 2 0 0 0,-30 4 0 0 0,-38 13 0 0 0,-33 7 0 0 0,-27 3 0 0 0,-9 1 0 0 0,-8 15 0 0 0,-7 5 0 0 0,-3 14 0 0 0,6 0 0 0 0,2 10 0 0 0,-18-4 0 0 0,-16-1 0 0 0,-21-9 0 0 0,-12 6 0 0 0,-12-4 0 0 0,-4 8 0 0 0,-7-4 0 0 0,3 7 0 0 0,-4-4 0 0 0,4-2 0 0 0,-2-9 0 0 0,-13 7 0 0 0,-17-4 0 0 0,-7 9 0 0 0,-9-5 0 0 0,-10-8 0 0 0,-5 6 0 0 0,-16-4 0 0 0,11 1 0 0 0,5-7 0 0 0,9-8 0 0 0,18 9 0 0 0,-6-1 0 0 0,9-5 0 0 0,6-8 0 0 0,12 11 0 0 0,5-1 0 0 0,8-3 0 0 0,1-8 0 0 0,5-5 0 0 0,14 11 0 0 0,19 3 0 0 0,23-4 0 0 0,16-5 0 0 0,7-6 0 0 0,3-4 0 0 0,9-4 0 0 0,26-2 0 0 0,33-2 0 0 0,36 0 0 0 0,34 0 0 0 0,26 0 0 0 0,10 0 0 0 0,7-8 0 0 0,6-2 0 0 0,5 0 0 0 0,-7 2 0 0 0,-2-15 0 0 0,0-2 0 0 0,12-15 0 0 0,21 0 0 0 0,16 7 0 0 0,18-8 0 0 0,8 3 0 0 0,11 8 0 0 0,0 1 0 0 0,21 6 0 0 0,21-11 0 0 0,15 1 0 0 0,2-11 0 0 0,5 3 0 0 0,3-10 0 0 0,3 5 0 0 0,12 1 0 0 0,2 9 0 0 0,3 11 0 0 0,-3-8 0 0 0,7 2 0 0 0,-1-10 0 0 0,-1 1 0 0 0,-4 9 0 0 0,5 8 0 0 0,0-7 0 0 0,-3 0 0 0 0,-3 6 0 0 0,6-1 0 0 0,-1 4 0 0 0,-1 5 0 0 0,-13 6 0 0 0,-23 4 0 0 0,-7 4 0 0 0,-8 3 0 0 0,-14 0 0 0 0,-7 1 0 0 0,24 0 0 0 0,0 0 0 0 0,-19 0 0 0 0,-26 0 0 0 0,-25-1 0 0 0,-30 0 0 0 0,-17 0 0 0 0,-34 0 0 0 0,-45 9 0 0 0,-35 2 0 0 0,-33 0 0 0 0,-24 6 0 0 0,-19 18 0 0 0,-1 2 0 0 0,-3-4 0 0 0,-3 9 0 0 0,-10 14 0 0 0,-22 6 0 0 0,-14-7 0 0 0,-17 5 0 0 0,2-9 0 0 0,1 4 0 0 0,-6 11 0 0 0,-2-7 0 0 0,-7-4 0 0 0,1-12 0 0 0,-6 4 0 0 0,3-6 0 0 0,-14 7 0 0 0,-24-4 0 0 0,-4 7 0 0 0,-6 3 0 0 0,-1-6 0 0 0,-5 4 0 0 0,2-6 0 0 0,14-10 0 0 0,0 5 0 0 0,2-5 0 0 0,10 10 0 0 0,6-4 0 0 0,-7 0 0 0 0,-5-7 0 0 0,9 7 0 0 0,2-3 0 0 0,9 9 0 0 0,2-4 0 0 0,7 8 0 0 0,-1-5 0 0 0,21-12 0 0 0,20-1 0 0 0,16-8 0 0 0,12-7 0 0 0,16-8 0 0 0,6-5 0 0 0,1-4 0 0 0,-2-3 0 0 0,6 0 0 0 0,16 17 0 0 0,28 5 0 0 0,29 0 0 0 0,34-5 0 0 0,12-12 0 0 0,17-8 0 0 0,16-3 0 0 0,5 0 0 0 0,7-16 0 0 0,7-5 0 0 0,5-5 0 0 0,-5 2 0 0 0,0 7 0 0 0,2-10 0 0 0,2 2 0 0 0,-6 5 0 0 0,0-9 0 0 0,2 1 0 0 0,2-11 0 0 0,12 3 0 0 0,23 9 0 0 0,-2 1 0 0 0,13 7 0 0 0,0-10 0 0 0,2-16 0 0 0,12 1 0 0 0,-11-8 0 0 0,5 7 0 0 0,3 2 0 0 0,11 11 0 0 0,-4-6 0 0 0,-4 5 0 0 0,-9-7 0 0 0,-4 3 0 0 0,-7-7 0 0 0,7 4 0 0 0,6 3 0 0 0,-3 8 0 0 0,-1 10 0 0 0,-7-7 0 0 0,8 1 0 0 0,6 7 0 0 0,-5-10 0 0 0,-9 1 0 0 0,-19 7 0 0 0,-12-10 0 0 0,-6 2 0 0 0,-2 6 0 0 0,-8 9 0 0 0,-2 7 0 0 0,2-2 0 0 0,3 1 0 0 0,-22 3 0 0 0,-39 3 0 0 0,-42 4 0 0 0,-35 10 0 0 0,-18 5 0 0 0,-15 8 0 0 0,-11 2 0 0 0,-6 14 0 0 0,4 1 0 0 0,-15 11 0 0 0,-14-1 0 0 0,-5 7 0 0 0,-13-4 0 0 0,-103 15 0 0 0,-36-4 0 0 0,-4 5 0 0 0,21-8 0 0 0,21 3 0 0 0,25-8 0 0 0,17-14 0 0 0,16-4 0 0 0,5-8 0 0 0,-9-8 0 0 0,1-8 0 0 0,-18 12 0 0 0,0 2 0 0 0,-8-2 0 0 0,-1-6 0 0 0,9 12 0 0 0,-11 1 0 0 0,6-5 0 0 0,4-5 0 0 0,11 10 0 0 0,6 1 0 0 0,8-6 0 0 0,2-5 0 0 0,5-8 0 0 0,-2-4 0 0 0,21 4 0 0 0,20 1 0 0 0,15-2 0 0 0,12-2 0 0 0,16-3 0 0 0,6-2 0 0 0,1-2 0 0 0,23-1 0 0 0,41 0 0 0 0,40-1 0 0 0,25-8 0 0 0,24-3 0 0 0,17-7 0 0 0,11-2 0 0 0,-2 4 0 0 0,1-13 0 0 0,1-1 0 0 0,1-12 0 0 0,-6 0 0 0 0,15-9 0 0 0,16-4 0 0 0,21 7 0 0 0,13 13 0 0 0,14-6 0 0 0,3-12 0 0 0,8 2 0 0 0,-2-6 0 0 0,4 6 0 0 0,-4 4 0 0 0,2-7 0 0 0,-3 5 0 0 0,-16 12 0 0 0,0-6 0 0 0,-2-11 0 0 0,6 3 0 0 0,1 10 0 0 0,6 4 0 0 0,1 9 0 0 0,3 8 0 0 0,-1-8 0 0 0,-13 0 0 0 0,-18 5 0 0 0,-7 7 0 0 0,7-11 0 0 0,-12-1 0 0 0,5 5 0 0 0,-2 6 0 0 0,0 6 0 0 0,-5 6 0 0 0,1 3 0 0 0,-4 2 0 0 0,-8 2 0 0 0,-6 0 0 0 0,-13 0 0 0 0,-8 1 0 0 0,-1-2 0 0 0,0 1 0 0 0,-6-1 0 0 0,-1 0 0 0 0,3 0 0 0 0,3 0 0 0 0,-5 0 0 0 0,-16 9 0 0 0,-29 2 0 0 0,-30 17 0 0 0,-34 4 0 0 0,-30-4 0 0 0,-22-7 0 0 0,-8 11 0 0 0,-6-1 0 0 0,-5 3 0 0 0,-4-3 0 0 0,7 9 0 0 0,-15-2 0 0 0,-7 10 0 0 0,-10 13 0 0 0,-18-3 0 0 0,-10-11 0 0 0,-14-6 0 0 0,-4 8 0 0 0,-8-5 0 0 0,1 8 0 0 0,-4-5 0 0 0,3 6 0 0 0,-10-6 0 0 0,-26-2 0 0 0,-1-8 0 0 0,-8 5 0 0 0,-17-3 0 0 0,-10 9 0 0 0,-6-5 0 0 0,-1-9 0 0 0,-10 7 0 0 0,-1-3 0 0 0,1-1 0 0 0,4-5 0 0 0,-5-9 0 0 0,17 9 0 0 0,9-1 0 0 0,11-6 0 0 0,19-7 0 0 0,12 11 0 0 0,13 0 0 0 0,5 12 0 0 0,7 0 0 0 0,0-9 0 0 0,12-8 0 0 0,25-9 0 0 0,19-6 0 0 0,13-6 0 0 0,7 6 0 0 0,11 1 0 0 0,5-1 0 0 0,-2-2 0 0 0,23-2 0 0 0,38-2 0 0 0,42-2 0 0 0,25-9 0 0 0,23-4 0 0 0,17-7 0 0 0,12-2 0 0 0,-2-14 0 0 0,0 1 0 0 0,2-14 0 0 0,2 3 0 0 0,10 9 0 0 0,21-7 0 0 0,15-5 0 0 0,16 7 0 0 0,8-8 0 0 0,10 5 0 0 0,0 10 0 0 0,4-7 0 0 0,-3-13 0 0 0,3 2 0 0 0,-4 2 0 0 0,11 9 0 0 0,8-5 0 0 0,13 5 0 0 0,14-8 0 0 0,4 4 0 0 0,5 11 0 0 0,-2-7 0 0 0,-14 4 0 0 0,-2 8 0 0 0,-3 0 0 0 0,7 6 0 0 0,-1 6 0 0 0,-11 6 0 0 0,-6 5 0 0 0,5-13 0 0 0,-6-4 0 0 0,-2 2 0 0 0,-10 5 0 0 0,-2 4 0 0 0,-7 6 0 0 0,1 2 0 0 0,-4-14 0 0 0,2-5 0 0 0,-4 3 0 0 0,4 3 0 0 0,-3 5 0 0 0,4 5 0 0 0,-4 4 0 0 0,-13 1 0 0 0,-18 3 0 0 0,-15-1 0 0 0,-22 1 0 0 0,-11 0 0 0 0,-4 0 0 0 0,-2-1 0 0 0,-6 1 0 0 0,-26-1 0 0 0,-32 0 0 0 0,-37 0 0 0 0,-33 0 0 0 0,-27 9 0 0 0,-9 2 0 0 0,-8 17 0 0 0,-6 3 0 0 0,-5 14 0 0 0,-10 0 0 0 0,-3-1 0 0 0,-10-6 0 0 0,-16 7 0 0 0,-12-5 0 0 0,-13 9 0 0 0,-6 13 0 0 0,-7-5 0 0 0,0-2 0 0 0,-3-12 0 0 0,2 5 0 0 0,-19-6 0 0 0,-3 7 0 0 0,-9-5 0 0 0,-21 7 0 0 0,-14-4 0 0 0,-9-12 0 0 0,5-1 0 0 0,1-8 0 0 0,1 9 0 0 0,-2-1 0 0 0,-8 10 0 0 0,-6-1 0 0 0,18 8 0 0 0,-2-4 0 0 0,15-11 0 0 0,4-2 0 0 0,7-8 0 0 0,15-7 0 0 0,7-7 0 0 0,13 11 0 0 0,3 2 0 0 0,6-4 0 0 0,0-5 0 0 0,12-5 0 0 0,25 13 0 0 0,20 1 0 0 0,12-2 0 0 0,8-6 0 0 0,12-6 0 0 0,29-4 0 0 0,33-4 0 0 0,38-2 0 0 0,34-1 0 0 0,26-10 0 0 0,9-2 0 0 0,8 0 0 0 0,6-15 0 0 0,4-2 0 0 0,-8-14 0 0 0,0 0 0 0 0,16 8 0 0 0,0 1 0 0 0,16 7 0 0 0,11-10 0 0 0,18 3 0 0 0,9-12 0 0 0,11 3 0 0 0,1-9 0 0 0,6 5 0 0 0,-2 2 0 0 0,3-9 0 0 0,-4 5 0 0 0,2-6 0 0 0,-3 5 0 0 0,3-4 0 0 0,-4 5 0 0 0,2 4 0 0 0,-2 9 0 0 0,3-7 0 0 0,-4 4 0 0 0,4-8 0 0 0,-3 4 0 0 0,3-8 0 0 0,-3 4 0 0 0,3 11 0 0 0,-4 2 0 0 0,4 8 0 0 0,-3 8 0 0 0,3-11 0 0 0,-12 1 0 0 0,-8 4 0 0 0,-14 6 0 0 0,-5-10 0 0 0,-10-1 0 0 0,-10 5 0 0 0,-7 6 0 0 0,-15 6 0 0 0,-6 5 0 0 0,-2-13 0 0 0,2-3 0 0 0,-7 2 0 0 0,0 5 0 0 0,-23 5 0 0 0,-39 4 0 0 0,-32 4 0 0 0,-32 1 0 0 0,-25 11 0 0 0,-18 4 0 0 0,-4-2 0 0 0,-4-1 0 0 0,-3 14 0 0 0,-11 3 0 0 0,-21 15 0 0 0,-15-1 0 0 0,-18 10 0 0 0,-6-3 0 0 0,-10-10 0 0 0,0-3 0 0 0,-5-8 0 0 0,4-8 0 0 0,-3 10 0 0 0,4 0 0 0 0,-2-5 0 0 0,-14 11 0 0 0,-17-1 0 0 0,-23-7 0 0 0,-16-6 0 0 0,-8-9 0 0 0,-3-5 0 0 0,-9-4 0 0 0,-1-2 0 0 0,2-2 0 0 0,4-1 0 0 0,-14 1 0 0 0,-10-1 0 0 0,1 2 0 0 0,6-1 0 0 0,8 1 0 0 0,-1 0 0 0 0,4 17 0 0 0,4 5 0 0 0,13 0 0 0 0,25-4 0 0 0,16-6 0 0 0,18-4 0 0 0,9-4 0 0 0,26-2 0 0 0,24-2 0 0 0,17-1 0 0 0,12 0 0 0 0,15 0 0 0 0,6 1 0 0 0,26-1 0 0 0,40 1 0 0 0,32-1 0 0 0,31 1 0 0 0,25 0 0 0 0,18-8 0 0 0,3-3 0 0 0,3 0 0 0 0,3-15 0 0 0,2-20 0 0 0,-7-3 0 0 0,-1 8 0 0 0,17-7 0 0 0,17 5 0 0 0,22 1 0 0 0,-6-9 0 0 0,8 4 0 0 0,4-8 0 0 0,11 7 0 0 0,3-7 0 0 0,8-2 0 0 0,-1 8 0 0 0,6 14 0 0 0,-3-6 0 0 0,4 5 0 0 0,-4-9 0 0 0,20 3 0 0 0,2-8 0 0 0,11 4 0 0 0,21 11 0 0 0,-4 1 0 0 0,4 8 0 0 0,-3 7 0 0 0,2 8 0 0 0,-4 5 0 0 0,4 4 0 0 0,-13 2 0 0 0,-8-16 0 0 0,-14-5 0 0 0,-5 1 0 0 0,8 3 0 0 0,4 6 0 0 0,-6 3 0 0 0,-2 5 0 0 0,-8 1 0 0 0,-1 2 0 0 0,-6 1 0 0 0,1 0 0 0 0,-5-1 0 0 0,3 1 0 0 0,-3 0 0 0 0,3-1 0 0 0,-20 0 0 0 0,-20 0 0 0 0,-15 0 0 0 0,-12 0 0 0 0,-16 0 0 0 0,-7 0 0 0 0,-1 0 0 0 0,3 0 0 0 0,-7 0 0 0 0,-24 0 0 0 0,-32 0 0 0 0,-20 9 0 0 0,-28 2 0 0 0,-27 17 0 0 0,-23 4 0 0 0,-7-4 0 0 0,-8 2 0 0 0,-6-5 0 0 0,-4 12 0 0 0,5-1 0 0 0,-15-7 0 0 0,-16 9 0 0 0,-21-2 0 0 0,-11 10 0 0 0,-15-3 0 0 0,-3 0 0 0 0,-7-7 0 0 0,2 7 0 0 0,-4-4 0 0 0,4 9 0 0 0,-2-3 0 0 0,-13-11 0 0 0,-9 8 0 0 0,-12-5 0 0 0,-13 1 0 0 0,-10-7 0 0 0,-17 10 0 0 0,-8-4 0 0 0,-1-7 0 0 0,0 8 0 0 0,-6-2 0 0 0,-1-7 0 0 0,4-9 0 0 0,3-8 0 0 0,-4 12 0 0 0,-1 1 0 0 0,21-3 0 0 0,0-6 0 0 0,17 3 0 0 0,13-1 0 0 0,17-4 0 0 0,10-5 0 0 0,10 14 0 0 0,2 3 0 0 0,22-4 0 0 0,21-4 0 0 0,17-6 0 0 0,10-6 0 0 0,16-2 0 0 0,5-3 0 0 0,2-2 0 0 0,14 18 0 0 0,28 4 0 0 0,39 0 0 0 0,37-4 0 0 0,21-5 0 0 0,19-5 0 0 0,14-11 0 0 0,10-6 0 0 0,-4-1 0 0 0,0 1 0 0 0,1 3 0 0 0,2-15 0 0 0,-7-3 0 0 0,-1-15 0 0 0,18-1 0 0 0,17 7 0 0 0,22 0 0 0 0,-5 7 0 0 0,8-10 0 0 0,4 2 0 0 0,11 6 0 0 0,3-9 0 0 0,8 3 0 0 0,0-11 0 0 0,5 3 0 0 0,-3 9 0 0 0,3 1 0 0 0,-3 7 0 0 0,3 7 0 0 0,-3-10 0 0 0,2 0 0 0 0,-3 5 0 0 0,3 7 0 0 0,-3 5 0 0 0,3-11 0 0 0,-3-3 0 0 0,2 4 0 0 0,-3-12 0 0 0,4 0 0 0 0,-3 6 0 0 0,3 7 0 0 0,-3 8 0 0 0,-14-3 0 0 0,-18 2 0 0 0,-15 2 0 0 0,-22 5 0 0 0,-11 2 0 0 0,-4 2 0 0 0,-2 3 0 0 0,-6 0 0 0 0,-26 0 0 0 0,-32 1 0 0 0,-37 0 0 0 0,-33-1 0 0 0,-27 0 0 0 0,-9 1 0 0 0,-8-1 0 0 0,-7 8 0 0 0,-3 4 0 0 0,6-1 0 0 0,-15 6 0 0 0,-15 0 0 0 0,-21-2 0 0 0,-12 13 0 0 0,-13 2 0 0 0,-4-4 0 0 0,-7 10 0 0 0,2-1 0 0 0,-2-5 0 0 0,-15 8 0 0 0,-17-2 0 0 0,-23-7 0 0 0,-15-9 0 0 0,-8-7 0 0 0,-2-7 0 0 0,-9-3 0 0 0,-2-3 0 0 0,3-1 0 0 0,4-1 0 0 0,-4 1 0 0 0,0-1 0 0 0,3 1 0 0 0,3 1 0 0 0,-4 0 0 0 0,-1-1 0 0 0,20 1 0 0 0,18 1 0 0 0,21-1 0 0 0,13 0 0 0 0,22 0 0 0 0,31 0 0 0 0,24 0 0 0 0,14 0 0 0 0,8 0 0 0 0,11 0 0 0 0,3 0 0 0 0,25 0 0 0 0,38 0 0 0 0,32 0 0 0 0,30 0 0 0 0,25 0 0 0 0,19-9 0 0 0,2-2 0 0 0,3 0 0 0 0,4-15 0 0 0,2-3 0 0 0,-6-14 0 0 0,-3 1 0 0 0,2 7 0 0 0,10-8 0 0 0,5 4 0 0 0,20 0 0 0 0,13 7 0 0 0,18 8 0 0 0,7-9 0 0 0,11 2 0 0 0,1-11 0 0 0,5 1 0 0 0,-3-10 0 0 0,11 5 0 0 0,25 1 0 0 0,20 8 0 0 0,11 11 0 0 0,8-8 0 0 0,13 2 0 0 0,3-11 0 0 0,-1 3 0 0 0,-4 7 0 0 0,6-8 0 0 0,-18 4 0 0 0,-9 8 0 0 0,-12-1 0 0 0,-2 6 0 0 0,-6-10 0 0 0,2 0 0 0 0,-11 6 0 0 0,-8 8 0 0 0,-14 8 0 0 0,-4 5 0 0 0,-9 4 0 0 0,-1-15 0 0 0,-4-3 0 0 0,1 0 0 0 0,-2 5 0 0 0,3 5 0 0 0,-11 4 0 0 0,-25 4 0 0 0,-19 1 0 0 0,-13 2 0 0 0,-8 1 0 0 0,-12 0 0 0 0,-30 0 0 0 0,-33 8 0 0 0,-38 3 0 0 0,-34-1 0 0 0,-26 15 0 0 0,-9 3 0 0 0,-9-3 0 0 0,-4 11 0 0 0,-5-1 0 0 0,7 2 0 0 0,-15-6 0 0 0,-6-7 0 0 0,-10 8 0 0 0,-18-1 0 0 0,-11 11 0 0 0,-13-1 0 0 0,-4 8 0 0 0,-8-3 0 0 0,1-2 0 0 0,-3 9 0 0 0,-15-5 0 0 0,-17-11 0 0 0,-14 6 0 0 0,-21-5 0 0 0,-11 8 0 0 0,-5-4 0 0 0,0-1 0 0 0,-7-7 0 0 0,0-10 0 0 0,-15-9 0 0 0,-1-7 0 0 0,5 12 0 0 0,-1 2 0 0 0,4-3 0 0 0,7-4 0 0 0,7-5 0 0 0,-4-5 0 0 0,2 14 0 0 0,19 4 0 0 0,19-3 0 0 0,21-4 0 0 0,12-6 0 0 0,14 13 0 0 0,20 2 0 0 0,20-3 0 0 0,17-5 0 0 0,22-7 0 0 0,10-4 0 0 0,4-4 0 0 0,-1-2 0 0 0,25-1 0 0 0,39-2 0 0 0,41 1 0 0 0,36 0 0 0 0,16-8 0 0 0,15-3 0 0 0,10 1 0 0 0,6 2 0 0 0,-4-14 0 0 0,-3-4 0 0 0,2 3 0 0 0,1 6 0 0 0,10-12 0 0 0,5 0 0 0 0,9-12 0 0 0,18 0 0 0 0,13 8 0 0 0,14 2 0 0 0,5 5 0 0 0,8 8 0 0 0,0-11 0 0 0,4 1 0 0 0,-3 5 0 0 0,19-11 0 0 0,20 0 0 0 0,15 7 0 0 0,3 8 0 0 0,4-10 0 0 0,4 0 0 0 0,4 6 0 0 0,11 6 0 0 0,5 7 0 0 0,-17-4 0 0 0,1 1 0 0 0,-15 2 0 0 0,-14 5 0 0 0,0 2 0 0 0,-13 2 0 0 0,-5 2 0 0 0,-12 1 0 0 0,-4 0 0 0 0,-7 1 0 0 0,1 0 0 0 0,-5-1 0 0 0,3 1 0 0 0,-3-1 0 0 0,4 0 0 0 0,-3 0 0 0 0,-14 0 0 0 0,-17 0 0 0 0,-15 0 0 0 0,-22 0 0 0 0,-11 0 0 0 0,-4 0 0 0 0,-1 0 0 0 0,-25 0 0 0 0,-40 0 0 0 0,-24 8 0 0 0,-30 4 0 0 0,-26-1 0 0 0,-14-3 0 0 0,-11 7 0 0 0,-9 1 0 0 0,-7-4 0 0 0,4 15 0 0 0,1 2 0 0 0,-2-4 0 0 0,-1-5 0 0 0,6 9 0 0 0,1 2 0 0 0,-2-6 0 0 0,-2 10 0 0 0,4 0 0 0 0,2 2 0 0 0,-21-5 0 0 0,-17-8 0 0 0,-22 9 0 0 0,5-2 0 0 0,-8-5 0 0 0,-5 10 0 0 0,-10-1 0 0 0,-3-7 0 0 0,-8-8 0 0 0,-34-8 0 0 0,-7 12 0 0 0,-2 2 0 0 0,11-4 0 0 0,5-6 0 0 0,12-5 0 0 0,4-5 0 0 0,7-3 0 0 0,0-2 0 0 0,5-2 0 0 0,-4 0 0 0 0,4 0 0 0 0,-3 0 0 0 0,2 1 0 0 0,-3-1 0 0 0,2 1 0 0 0,14 0 0 0 0,1 0 0 0 0,18 0 0 0 0,16 0 0 0 0,13 0 0 0 0,8 0 0 0 0,14 0 0 0 0,5 0 0 0 0,-1 0 0 0 0,-1 0 0 0 0,4 0 0 0 0,1 0 0 0 0,-4 0 0 0 0,-4 0 0 0 0,5 0 0 0 0,0 0 0 0 0,24 0 0 0 0,38 0 0 0 0,33 0 0 0 0,32 0 0 0 0,25 0 0 0 0,3-9 0 0 0,6-2 0 0 0,-2 0 0 0 0,5 2 0 0 0,6 3 0 0 0,6-15 0 0 0,-4-4 0 0 0,0-15 0 0 0,4 0 0 0 0,2 6 0 0 0,-5-8 0 0 0,0 3 0 0 0,2 9 0 0 0,3 0 0 0 0,-6 5 0 0 0,1 8 0 0 0,1 5 0 0 0,12-11 0 0 0,7-2 0 0 0,1 3 0 0 0,0-12 0 0 0,7 0 0 0 0,2 6 0 0 0,-3 7 0 0 0,-11-9 0 0 0,-7 0 0 0 0,-2 5 0 0 0,0 7 0 0 0,-8-2 0 0 0,-1 2 0 0 0,-23 5 0 0 0,-40 4 0 0 0,-32 3 0 0 0,-31 4 0 0 0,-27 1 0 0 0,-18 1 0 0 0,-3 1 0 0 0,-3 0 0 0 0,-4 0 0 0 0,-3-1 0 0 0,-9 9 0 0 0,-22 3 0 0 0,-13-1 0 0 0,-18-2 0 0 0,-6-3 0 0 0,-10-2 0 0 0,0 6 0 0 0,-4 2 0 0 0,2-1 0 0 0,-1-2 0 0 0,3-4 0 0 0,-3 16 0 0 0,5 3 0 0 0,-4-1 0 0 0,4-6 0 0 0,-2-5 0 0 0,2 12 0 0 0,-3 3 0 0 0,3-4 0 0 0,-2-6 0 0 0,2-5 0 0 0,-3-6 0 0 0,3-2 0 0 0,-3-4 0 0 0,3 17 0 0 0,-3 5 0 0 0,4-2 0 0 0,13-3 0 0 0,17-5 0 0 0,25 3 0 0 0,15 1 0 0 0,9-4 0 0 0,3-3 0 0 0,8-4 0 0 0,2-2 0 0 0,-3-2 0 0 0,22-1 0 0 0,39 0 0 0 0,40-1 0 0 0,27 1 0 0 0,22-1 0 0 0,18 1 0 0 0,12-1 0 0 0,-2 1 0 0 0,1 0 0 0 0,1 0 0 0 0,1 0 0 0 0,-6 0 0 0 0,15 0 0 0 0,16 0 0 0 0,21 0 0 0 0,13 0 0 0 0,14 0 0 0 0,3 0 0 0 0,8 0 0 0 0,16 0 0 0 0,8 0 0 0 0,13 0 0 0 0,12 0 0 0 0,10 0 0 0 0,16-8 0 0 0,8-4 0 0 0,1 2 0 0 0,-1 1 0 0 0,6-6 0 0 0,0 0 0 0 0,-2 2 0 0 0,-5 3 0 0 0,6-13 0 0 0,-1-3 0 0 0,-3 2 0 0 0,-2 6 0 0 0,4 6 0 0 0,-17-12 0 0 0,-16-2 0 0 0,-22 3 0 0 0,-13 6 0 0 0,-15-12 0 0 0,-3 0 0 0 0,-24 4 0 0 0,-23 7 0 0 0,-15 6 0 0 0,-11 5 0 0 0,-16 4 0 0 0,-5 2 0 0 0,-26 2 0 0 0,-41 0 0 0 0,-32 1 0 0 0,-31-1 0 0 0,-25 0 0 0 0,-18-1 0 0 0,-2 0 0 0 0,-4 0 0 0 0,-3 1 0 0 0,-2-2 0 0 0,7 1 0 0 0,2 0 0 0 0,-2 0 0 0 0,-10 9 0 0 0,-5 2 0 0 0,-20 0 0 0 0,-13-2 0 0 0,-18-3 0 0 0,-7-2 0 0 0,-11 15 0 0 0,-1 5 0 0 0,-5-2 0 0 0,3-5 0 0 0,-3-5 0 0 0,4-5 0 0 0,-2-3 0 0 0,3-3 0 0 0,-3-1 0 0 0,4-1 0 0 0,-2 0 0 0 0,2 0 0 0 0,-3 17 0 0 0,3 7 0 0 0,-2-2 0 0 0,2-4 0 0 0,-3-4 0 0 0,3-5 0 0 0,-3-4 0 0 0,3-3 0 0 0,-3 0 0 0 0,3-2 0 0 0,-2 0 0 0 0,2 0 0 0 0,14 0 0 0 0,17 1 0 0 0,8-1 0 0 0,10 1 0 0 0,8 0 0 0 0,0 0 0 0 0,2 0 0 0 0,4 0 0 0 0,12 0 0 0 0,6 0 0 0 0,2 0 0 0 0,0 0 0 0 0,6 0 0 0 0,1 0 0 0 0,-2 0 0 0 0,-4 0 0 0 0,6 0 0 0 0,17 17 0 0 0,28 6 0 0 0,30-1 0 0 0,34-5 0 0 0,29-4 0 0 0,24-5 0 0 0,6-4 0 0 0,8-3 0 0 0,4-1 0 0 0,3 0 0 0 0,-6-1 0 0 0,-1 0 0 0 0,0-9 0 0 0,2-2 0 0 0,-5 1 0 0 0,15 2 0 0 0,17-14 0 0 0,21-4 0 0 0,14 3 0 0 0,14-11 0 0 0,3 0 0 0 0,8 6 0 0 0,-1-10 0 0 0,20 3 0 0 0,19 7 0 0 0,15 8 0 0 0,11 0 0 0 0,16 3 0 0 0,6 4 0 0 0,1 5 0 0 0,-3 4 0 0 0,6-14 0 0 0,0-4 0 0 0,-4 1 0 0 0,-3 6 0 0 0,4 4 0 0 0,0-12 0 0 0,-3-2 0 0 0,-3 3 0 0 0,5 6 0 0 0,-16-12 0 0 0,-17-1 0 0 0,-6 5 0 0 0,-15 7 0 0 0,-10 6 0 0 0,-13 5 0 0 0,-4 4 0 0 0,-9 3 0 0 0,1 0 0 0 0,-13 2 0 0 0,-26-1 0 0 0,-19-9 0 0 0,-12-2 0 0 0,-8-1 0 0 0,-12 3 0 0 0,-29 2 0 0 0,-34 2 0 0 0,-37 2 0 0 0,-17 10 0 0 0,-20 3 0 0 0,-19 0 0 0 0,-6 7 0 0 0,-8 0 0 0 0,-6 14 0 0 0,-6 2 0 0 0,-12-5 0 0 0,-23 10 0 0 0,-14-2 0 0 0,-17 10 0 0 0,-7-3 0 0 0,-9-1 0 0 0,-1-7 0 0 0,-3 7 0 0 0,3-3 0 0 0,-11 8 0 0 0,-25-4 0 0 0,-19 8 0 0 0,-13-5 0 0 0,-7-11 0 0 0,-12-2 0 0 0,-4-8 0 0 0,1-8 0 0 0,12-6 0 0 0,7-7 0 0 0,2 15 0 0 0,1 2 0 0 0,7-1 0 0 0,20-5 0 0 0,-5 12 0 0 0,9 1 0 0 0,8-4 0 0 0,-4-6 0 0 0,8-7 0 0 0,5-5 0 0 0,9-4 0 0 0,4-2 0 0 0,7-2 0 0 0,-1 0 0 0 0,5 0 0 0 0,-3 0 0 0 0,4 0 0 0 0,-4 0 0 0 0,3 1 0 0 0,-3 0 0 0 0,2 0 0 0 0,-2 0 0 0 0,2 0 0 0 0,-3 0 0 0 0,3 0 0 0 0,-3 0 0 0 0,3 0 0 0 0,14 0 0 0 0,18 0 0 0 0,6 0 0 0 0,11 0 0 0 0,9 0 0 0 0,-2 0 0 0 0,3 0 0 0 0,4 0 0 0 0,4 17 0 0 0,11 6 0 0 0,6-1 0 0 0,0-5 0 0 0,-1-4 0 0 0,7-6 0 0 0,18 6 0 0 0,28 0 0 0 0,30-2 0 0 0,16-11 0 0 0,24-7 0 0 0,24-1 0 0 0,20 1 0 0 0,6 1 0 0 0,6 2 0 0 0,5-7 0 0 0,5-2 0 0 0,-7 1 0 0 0,0 4 0 0 0,1 2 0 0 0,2 2 0 0 0,-6 2 0 0 0,0 2 0 0 0,1-17 0 0 0,4-5 0 0 0,-6 0 0 0 0,17 5 0 0 0,8 5 0 0 0,11 5 0 0 0,2 3 0 0 0,5 2 0 0 0,16 2 0 0 0,-1 1 0 0 0,2 0 0 0 0,10 0 0 0 0,-13 0 0 0 0,3-1 0 0 0,3 1 0 0 0,-7-1 0 0 0,7 0 0 0 0,4 0 0 0 0,-8 0 0 0 0,-2 0 0 0 0,-8 0 0 0 0,7 0 0 0 0,5 0 0 0 0,-6 0 0 0 0,0 0 0 0 0,10 0 0 0 0,4 0 0 0 0,11 0 0 0 0,-6 0 0 0 0,-4 8 0 0 0,-12 4 0 0 0,-5-2 0 0 0,9-1 0 0 0,-4-3 0 0 0,-1-2 0 0 0,-7-2 0 0 0,-2-1 0 0 0,-5-1 0 0 0,8 0 0 0 0,-10-1 0 0 0,-9 1 0 0 0,9-1 0 0 0,-8 1 0 0 0,-7 0 0 0 0,-6 0 0 0 0,-3 0 0 0 0,-11 0 0 0 0,-4 0 0 0 0,0 0 0 0 0,2 0 0 0 0,-5 0 0 0 0,0 0 0 0 0,2 0 0 0 0,-21 0 0 0 0,-23-9 0 0 0,-36-2 0 0 0,-35 0 0 0 0,-23 2 0 0 0,-18-14 0 0 0,-16-4 0 0 0,-10 4 0 0 0,2 4 0 0 0,0-10 0 0 0,-18-2 0 0 0,-16 6 0 0 0,-21-2 0 0 0,-11 3 0 0 0,-13 7 0 0 0,-2 5 0 0 0,-7-12 0 0 0,3-2 0 0 0,-4 4 0 0 0,4-13 0 0 0,-2 1 0 0 0,4 6 0 0 0,-3-10 0 0 0,4 2 0 0 0,-11 7 0 0 0,-9 8 0 0 0,-14 0 0 0 0,-5 3 0 0 0,-9 4 0 0 0,-10 5 0 0 0,0-13 0 0 0,-2-3 0 0 0,12 3 0 0 0,-7 5 0 0 0,10 5 0 0 0,8 5 0 0 0,15 4 0 0 0,5 2 0 0 0,11 1 0 0 0,2 1 0 0 0,5 1 0 0 0,-2-2 0 0 0,3 1 0 0 0,15 0 0 0 0,16-1 0 0 0,24 0 0 0 0,14 0 0 0 0,9 0 0 0 0,3 0 0 0 0,8 0 0 0 0,2 0 0 0 0,14 9 0 0 0,28 2 0 0 0,38 17 0 0 0,27 4 0 0 0,27-4 0 0 0,22 2 0 0 0,15-5 0 0 0,1 12 0 0 0,3-1 0 0 0,2-7 0 0 0,2-8 0 0 0,-6 9 0 0 0,-2 0 0 0 0,1-5 0 0 0,2-7 0 0 0,-5 10 0 0 0,-1 1 0 0 0,2-4 0 0 0,12-8 0 0 0,23 4 0 0 0,17-4 0 0 0,18-3 0 0 0,8 13 0 0 0,11 1 0 0 0,0-4 0 0 0,5-5 0 0 0,-12 10 0 0 0,-9 1 0 0 0,3-5 0 0 0,-1 10 0 0 0,5 0 0 0 0,1-7 0 0 0,6 1 0 0 0,-2-4 0 0 0,5-8 0 0 0,-3-5 0 0 0,3 12 0 0 0,-2 1 0 0 0,2-2 0 0 0,-2-7 0 0 0,2 13 0 0 0,-3 0 0 0 0,3-4 0 0 0,-3 10 0 0 0,3 0 0 0 0,-4-6 0 0 0,4-9 0 0 0,-3 2 0 0 0,-14-4 0 0 0,-18-4 0 0 0,-6-5 0 0 0,-11-4 0 0 0,-9 15 0 0 0,-15 3 0 0 0,-9-2 0 0 0,-3-4 0 0 0,1-5 0 0 0,-6-5 0 0 0,-19 13 0 0 0,-28 4 0 0 0,-30-2 0 0 0,-32-6 0 0 0,-31-4 0 0 0,-22-5 0 0 0,-7-4 0 0 0,-6-2 0 0 0,-5-1 0 0 0,-3-1 0 0 0,6 0 0 0 0,1 0 0 0 0,0 0 0 0 0,-2 1 0 0 0,6 0 0 0 0,0-1 0 0 0,-18 19 0 0 0,-18 4 0 0 0,-22 0 0 0 0,-12-4 0 0 0,-14-6 0 0 0,-3-4 0 0 0,-6-4 0 0 0,1-2 0 0 0,-3-2 0 0 0,4-1 0 0 0,-2 0 0 0 0,4 0 0 0 0,-3 0 0 0 0,4 1 0 0 0,-12-1 0 0 0,-8 1 0 0 0,-13 0 0 0 0,-6 0 0 0 0,7 0 0 0 0,-3-8 0 0 0,-1-4 0 0 0,-7 1 0 0 0,0 3 0 0 0,10 2 0 0 0,7 2 0 0 0,11 2 0 0 0,5 1 0 0 0,7 1 0 0 0,0 0 0 0 0,5 1 0 0 0,-4-1 0 0 0,22 0 0 0 0,18 1 0 0 0,16-1 0 0 0,12 0 0 0 0,15 0 0 0 0,7 0 0 0 0,1 0 0 0 0,23 0 0 0 0,41 0 0 0 0,40 0 0 0 0,25 0 0 0 0,24 0 0 0 0,17 0 0 0 0,11 0 0 0 0,-2 0 0 0 0,1 0 0 0 0,1 0 0 0 0,1 0 0 0 0,-6 0 0 0 0,-2 0 0 0 0,2 0 0 0 0,2 0 0 0 0,-6 0 0 0 0,0 0 0 0 0,2 0 0 0 0,3 0 0 0 0,-5 0 0 0 0,0 0 0 0 0,3-17 0 0 0,3-6 0 0 0,-6 1 0 0 0,0 5 0 0 0,3 4 0 0 0,2 6 0 0 0,-4 2 0 0 0,-1 4 0 0 0,2 1 0 0 0,4 0 0 0 0,-5 1 0 0 0,-1 0 0 0 0,2 0 0 0 0,4-17 0 0 0,-6-7 0 0 0,0 2 0 0 0,3 3 0 0 0,3 6 0 0 0,-6 4 0 0 0,0 4 0 0 0,3 2 0 0 0,2 2 0 0 0,-4 1 0 0 0,-1 0 0 0 0,2 0 0 0 0,4-1 0 0 0,-5 1 0 0 0,-1-1 0 0 0,2 0 0 0 0,4 1 0 0 0,-6-1 0 0 0,1 0 0 0 0,1-1 0 0 0,4 1 0 0 0,-6 0 0 0 0,0 0 0 0 0,3 0 0 0 0,3 0 0 0 0,-6 0 0 0 0,0 0 0 0 0,-23 0 0 0 0,-40 0 0 0 0,-32 0 0 0 0,-31 0 0 0 0,-27 0 0 0 0,-19 0 0 0 0,-3 0 0 0 0,-4 0 0 0 0,-3 0 0 0 0,-2 0 0 0 0,7 0 0 0 0,1 0 0 0 0,-1 0 0 0 0,-1 0 0 0 0,5 0 0 0 0,1 0 0 0 0,-2 9 0 0 0,-4 2 0 0 0,6 0 0 0 0,0-2 0 0 0,-2-3 0 0 0,-4-2 0 0 0,6 15 0 0 0,0 5 0 0 0,-3-2 0 0 0,-2-5 0 0 0,4-5 0 0 0,1 12 0 0 0,-3 3 0 0 0,-2-4 0 0 0,4-6 0 0 0,1-5 0 0 0,-2-5 0 0 0,-4-4 0 0 0,6 6 0 0 0,25 2 0 0 0,33-1 0 0 0,37-2 0 0 0,35-3 0 0 0,26-2 0 0 0,11-2 0 0 0,8 0 0 0 0,7-1 0 0 0,3-1 0 0 0,-6 1 0 0 0,-2-1 0 0 0,1 1 0 0 0,2 0 0 0 0,-7-9 0 0 0,0-2 0 0 0,1 0 0 0 0,4 2 0 0 0,-6-6 0 0 0,-1 0 0 0 0,4 2 0 0 0,2 4 0 0 0,-4 2 0 0 0,-1 4 0 0 0,2-16 0 0 0,4-4 0 0 0,-6 2 0 0 0,1 4 0 0 0,1 5 0 0 0,4 5 0 0 0,-6 3 0 0 0,-17-14 0 0 0,-3-5 0 0 0,4 2 0 0 0,7 4 0 0 0,0-11 0 0 0,3-2 0 0 0,-20 5 0 0 0,-38 6 0 0 0,-31 6 0 0 0,-30 6 0 0 0,-27 4 0 0 0,-19 3 0 0 0,-4 0 0 0 0,-3 2 0 0 0,-4-1 0 0 0,-2 0 0 0 0,7 0 0 0 0,-16-1 0 0 0,-15 1 0 0 0,-4-1 0 0 0,-15 0 0 0 0,-9 0 0 0 0,-13 0 0 0 0,-5 0 0 0 0,-8 0 0 0 0,0 0 0 0 0,-4 0 0 0 0,3 0 0 0 0,-3 0 0 0 0,3 0 0 0 0,-2 0 0 0 0,4 0 0 0 0,-4 0 0 0 0,4 0 0 0 0,-2 0 0 0 0,2 0 0 0 0,-3 0 0 0 0,3 0 0 0 0,-3 0 0 0 0,4 0 0 0 0,-4 0 0 0 0,3 0 0 0 0,-3 0 0 0 0,3 0 0 0 0,14 0 0 0 0,18 0 0 0 0,24 0 0 0 0,15 0 0 0 0,8 0 0 0 0,4 0 0 0 0,26 0 0 0 0,40 0 0 0 0,43 0 0 0 0,36 0 0 0 0,16 0 0 0 0,15 0 0 0 0,9 0 0 0 0,7 0 0 0 0,-6 0 0 0 0,-1 0 0 0 0,1 0 0 0 0,1-9 0 0 0,-7-2 0 0 0,-1 0 0 0 0,1 2 0 0 0,12 3 0 0 0,6 2 0 0 0,20 2 0 0 0,13-16 0 0 0,18-5 0 0 0,7 2 0 0 0,-6 4 0 0 0,-5 5 0 0 0,6 4 0 0 0,2 4 0 0 0,7 3 0 0 0,2 1 0 0 0,5 1 0 0 0,-1 0 0 0 0,5 0 0 0 0,-3-1 0 0 0,2 1 0 0 0,15-1 0 0 0,9 1 0 0 0,12-1 0 0 0,-4 0 0 0 0,-4 0 0 0 0,-11 0 0 0 0,13-1 0 0 0,-4 1 0 0 0,-1 0 0 0 0,-11 0 0 0 0,-2 0 0 0 0,-9 0 0 0 0,8 0 0 0 0,6 0 0 0 0,-4 0 0 0 0,-1 0 0 0 0,-6 0 0 0 0,-1 0 0 0 0,-6 0 0 0 0,2 0 0 0 0,-4 0 0 0 0,-15 0 0 0 0,-17 0 0 0 0,-16 0 0 0 0,-21 0 0 0 0,-11 0 0 0 0,-5 0 0 0 0,-1 0 0 0 0,-6 0 0 0 0,-27 0 0 0 0,-30 0 0 0 0,-38 0 0 0 0,-33 0 0 0 0,-27 0 0 0 0,-9 0 0 0 0,-8 0 0 0 0,-7 0 0 0 0,-3 0 0 0 0,-11 0 0 0 0,-21 0 0 0 0,-14 0 0 0 0,-16 0 0 0 0,-7 0 0 0 0,-9 0 0 0 0,0 0 0 0 0,-5 0 0 0 0,4 0 0 0 0,-3 0 0 0 0,-13-17 0 0 0,-16-6 0 0 0,-16 2 0 0 0,-21-14 0 0 0,-11 0 0 0 0,-4 5 0 0 0,-1 9 0 0 0,-7-2 0 0 0,0 4 0 0 0,2 5 0 0 0,5-13 0 0 0,-5-1 0 0 0,0-13 0 0 0,4 0 0 0 0,2 7 0 0 0,-4-7 0 0 0,0 2 0 0 0,2 9 0 0 0,3 0 0 0 0,-6 6 0 0 0,1 7 0 0 0,19 5 0 0 0,17 6 0 0 0,23 4 0 0 0,11 2 0 0 0,14 1 0 0 0,4 0 0 0 0,14 0 0 0 0,27 0 0 0 0,20 0 0 0 0,12-1 0 0 0,33 1 0 0 0,45-1 0 0 0,45 0 0 0 0,28 0 0 0 0,23 0 0 0 0,17 0 0 0 0,11 0 0 0 0,-2 0 0 0 0,-1 0 0 0 0,2 0 0 0 0,1 0 0 0 0,10 0 0 0 0,20 8 0 0 0,16 4 0 0 0,17-2 0 0 0,6-1 0 0 0,11-3 0 0 0,0-2 0 0 0,4-2 0 0 0,-3-1 0 0 0,3-1 0 0 0,-4 0 0 0 0,3-1 0 0 0,-5 9 0 0 0,12 3 0 0 0,25 0 0 0 0,20-2 0 0 0,-5-3 0 0 0,12-2 0 0 0,7-2 0 0 0,4 16 0 0 0,4 4 0 0 0,-8 0 0 0 0,-3-5 0 0 0,0-5 0 0 0,11-5 0 0 0,4-3 0 0 0,-15 15 0 0 0,1 3 0 0 0,3-1 0 0 0,3-4 0 0 0,-8-5 0 0 0,-19-5 0 0 0,-5 13 0 0 0,-4 4 0 0 0,-14-2 0 0 0,-6-5 0 0 0,-11-6 0 0 0,-2 5 0 0 0,-6-2 0 0 0,2-2 0 0 0,-4-3 0 0 0,-14-4 0 0 0,-17-2 0 0 0,-16-2 0 0 0,-20-1 0 0 0,-11 0 0 0 0,-5-1 0 0 0,-26 0 0 0 0,-41 18 0 0 0,-42 5 0 0 0,-26 0 0 0 0,-22-5 0 0 0,-18-4 0 0 0,-11-6 0 0 0,3-2 0 0 0,-18 13 0 0 0,-16 5 0 0 0,-20-2 0 0 0,-10-4 0 0 0,-14-6 0 0 0,-3-4 0 0 0,-7-3 0 0 0,3-3 0 0 0,-3-1 0 0 0,3-1 0 0 0,-19 0 0 0 0,-20 0 0 0 0,-14 1 0 0 0,-4-1 0 0 0,-3 1 0 0 0,-6 0 0 0 0,-2 0 0 0 0,-13 0 0 0 0,-3 0 0 0 0,16 0 0 0 0,-2 0 0 0 0,-1 0 0 0 0,-1 0 0 0 0,0 0 0 0 0,6 0 0 0 0,4 0 0 0 0,-1 17 0 0 0,6 6 0 0 0,17-2 0 0 0,12-3 0 0 0,15-6 0 0 0,6 5 0 0 0,8-2 0 0 0,1-2 0 0 0,3-4 0 0 0,-2 13 0 0 0,11 4 0 0 0,26-3 0 0 0,18-6 0 0 0,12-5 0 0 0,8 12 0 0 0,21 20 0 0 0,33 1 0 0 0,40 3 0 0 0,39-8 0 0 0,31-10 0 0 0,14-10 0 0 0,9-9 0 0 0,9-6 0 0 0,3-4 0 0 0,-5-2 0 0 0,-2-1 0 0 0,1 0 0 0 0,1 0 0 0 0,-6 1 0 0 0,15 17 0 0 0,17 7 0 0 0,22-2 0 0 0,12-3 0 0 0,15-6 0 0 0,4-4 0 0 0,7-4 0 0 0,-2-2 0 0 0,4-2 0 0 0,-4-1 0 0 0,2 0 0 0 0,14 0 0 0 0,16 1 0 0 0,24-1 0 0 0,15 1 0 0 0,9-1 0 0 0,2 1 0 0 0,9 0 0 0 0,1 0 0 0 0,-2 0 0 0 0,-4 0 0 0 0,5 1 0 0 0,-1-1 0 0 0,14 0 0 0 0,2 0 0 0 0,-4 0 0 0 0,1 0 0 0 0,-4 0 0 0 0,-6 0 0 0 0,-6 0 0 0 0,2 0 0 0 0,0 0 0 0 0,-4 0 0 0 0,-11 0 0 0 0,-24 0 0 0 0,-15 0 0 0 0,-19 0 0 0 0,-9 0 0 0 0,-9 0 0 0 0,-1-9 0 0 0,-21-2 0 0 0,-20 0 0 0 0,-15 2 0 0 0,-11 3 0 0 0,-16 2 0 0 0,-5 2 0 0 0,-2 1 0 0 0,-22 1 0 0 0,-40-17 0 0 0,-41-5 0 0 0,-26 1 0 0 0,-23 3 0 0 0,-16-2 0 0 0,-12 1 0 0 0,-16 4 0 0 0,-22 5 0 0 0,-15 3 0 0 0,-17 4 0 0 0,-5 2 0 0 0,-9 1 0 0 0,2-16 0 0 0,-5-6 0 0 0,4 1 0 0 0,-3 4 0 0 0,-13-12 0 0 0,-17-1 0 0 0,-14 4 0 0 0,-22 7 0 0 0,-10 6 0 0 0,-6 6 0 0 0,0-13 0 0 0,-7-4 0 0 0,0 3 0 0 0,2-3 0 0 0,5 1 0 0 0,-14 6 0 0 0,-10 4 0 0 0,-17 6 0 0 0,0 4 0 0 0,10 1 0 0 0,11 3 0 0 0,3-1 0 0 0,6 2 0 0 0,6-1 0 0 0,7-1 0 0 0,-4 1 0 0 0,0-1 0 0 0,2 0 0 0 0,12 0 0 0 0,23 0 0 0 0,15 0 0 0 0,19 0 0 0 0,25 0 0 0 0,24 0 0 0 0,29 0 0 0 0,16 0 0 0 0,8 0 0 0 0,3 0 0 0 0,16 9 0 0 0,29 2 0 0 0,40 0 0 0 0,37-2 0 0 0,30-3 0 0 0,13-2 0 0 0,11-2 0 0 0,8-1 0 0 0,4-1 0 0 0,-14-9 0 0 0,-13-3 0 0 0,-2 1 0 0 0,5 1 0 0 0,6 4 0 0 0,-1 2 0 0 0,2 2 0 0 0,4-16 0 0 0,5-5 0 0 0,-4 2 0 0 0,0 4 0 0 0,2 5 0 0 0,3 4 0 0 0,-5 4 0 0 0,0 3 0 0 0,1 1 0 0 0,13 1 0 0 0,22 0 0 0 0,8 0 0 0 0,8-1 0 0 0,14 1 0 0 0,6-1 0 0 0,12 1 0 0 0,1-1 0 0 0,6 0 0 0 0,-1 0 0 0 0,3 0 0 0 0,-3-1 0 0 0,3 1 0 0 0,-4 9 0 0 0,2 2 0 0 0,-3 0 0 0 0,3 15 0 0 0,-3 3 0 0 0,3-3 0 0 0,-3-7 0 0 0,3-5 0 0 0,-4 2 0 0 0,4-1 0 0 0,-3-3 0 0 0,3-4 0 0 0,-3-2 0 0 0,3 13 0 0 0,-3 5 0 0 0,3-2 0 0 0,-4-5 0 0 0,4-6 0 0 0,-3-3 0 0 0,-14-5 0 0 0,-17-2 0 0 0,-25-1 0 0 0,-16-1 0 0 0,-7 0 0 0 0,-4 0 0 0 0,-8 18 0 0 0,-2 5 0 0 0,3-1 0 0 0,3-3 0 0 0,-4-6 0 0 0,-25-4 0 0 0,-22-12 0 0 0,-27-6 0 0 0,-32-1 0 0 0,-29-16 0 0 0,-23-2 0 0 0,-7-15 0 0 0,-8 1 0 0 0,-5 7 0 0 0,-5 2 0 0 0,7 6 0 0 0,2 8 0 0 0,-1 8 0 0 0,-3-12 0 0 0,7-1 0 0 0,1 3 0 0 0,-20-12 0 0 0,-17 0 0 0 0,-22-11 0 0 0,-12 2 0 0 0,-13 0 0 0 0,-22-11 0 0 0,-20 5 0 0 0,-17-7 0 0 0,-21-11 0 0 0,-11 6 0 0 0,-4 5 0 0 0,1-6 0 0 0,-16-8 0 0 0,-10 6 0 0 0,-17-2 0 0 0,1 2 0 0 0,-7 11 0 0 0,6-3 0 0 0,14 9 0 0 0,4 12 0 0 0,8-5 0 0 0,10 4 0 0 0,8 9 0 0 0,-3-9 0 0 0,1 2 0 0 0,3 7 0 0 0,11 7 0 0 0,23 0 0 0 0,16 2 0 0 0,19 5 0 0 0,7 4 0 0 0,9 4 0 0 0,19 3 0 0 0,18 1 0 0 0,25 1 0 0 0,14 1 0 0 0,8 0 0 0 0,28 0 0 0 0,42-1 0 0 0,42 1 0 0 0,27-1 0 0 0,22 0 0 0 0,17 0 0 0 0,11 0 0 0 0,-2 0 0 0 0,0 0 0 0 0,1 0 0 0 0,2 0 0 0 0,-7 0 0 0 0,-2 0 0 0 0,1 0 0 0 0,3 0 0 0 0,-6 0 0 0 0,0 0 0 0 0,2 9 0 0 0,3 2 0 0 0,-4 0 0 0 0,-1-2 0 0 0,2-3 0 0 0,4 6 0 0 0,-6 2 0 0 0,0-3 0 0 0,3-2 0 0 0,11-3 0 0 0,24-2 0 0 0,7 14 0 0 0,7 5 0 0 0,15-1 0 0 0,-10-5 0 0 0,4 12 0 0 0,4 1 0 0 0,-8-5 0 0 0,7-6 0 0 0,4 11 0 0 0,9 0 0 0 0,3 3 0 0 0,-9-3 0 0 0,-6-8 0 0 0,5-7 0 0 0,3 12 0 0 0,8 0 0 0 0,1-4 0 0 0,7 11 0 0 0,-2 0 0 0 0,6-6 0 0 0,-3 10 0 0 0,2-3 0 0 0,-2-6 0 0 0,3-8 0 0 0,-4 0 0 0 0,-14-3 0 0 0,0-4 0 0 0,-2-5 0 0 0,7-4 0 0 0,-17 14 0 0 0,0 5 0 0 0,2-3 0 0 0,-9-4 0 0 0,-11-6 0 0 0,-10 13 0 0 0,-1 2 0 0 0,-3-3 0 0 0,-5 12 0 0 0,-12-1 0 0 0,-6-5 0 0 0,-3-8 0 0 0,1-8 0 0 0,-6 3 0 0 0,-1-2 0 0 0,2-2 0 0 0,3-5 0 0 0,-13 15 0 0 0,-29 3 0 0 0,-39-2 0 0 0,-38-6 0 0 0,-32-5 0 0 0,-14-5 0 0 0,-11-3 0 0 0,-9-12 0 0 0,-4-3 0 0 0,5-1 0 0 0,2 2 0 0 0,-1 3 0 0 0,-1 2 0 0 0,6-15 0 0 0,2-3 0 0 0,-3 1 0 0 0,-2 4 0 0 0,5-2 0 0 0,-17 1 0 0 0,-17 5 0 0 0,-22-14 0 0 0,-12 0 0 0 0,-15-14 0 0 0,-4 0 0 0 0,-7-9 0 0 0,-16 4 0 0 0,-9 1 0 0 0,-12 8 0 0 0,-12-6 0 0 0,-10-13 0 0 0,-16 4 0 0 0,10-7 0 0 0,3 7 0 0 0,-8 4 0 0 0,-4 10 0 0 0,-3-5 0 0 0,1 4 0 0 0,-9-7 0 0 0,16 4 0 0 0,7 9 0 0 0,-6-7 0 0 0,12 4 0 0 0,5-1 0 0 0,6 7 0 0 0,16 8 0 0 0,10 8 0 0 0,12 7 0 0 0,5 4 0 0 0,6 4 0 0 0,17 1 0 0 0,18 0 0 0 0,16-16 0 0 0,20-7 0 0 0,12 1 0 0 0,3 5 0 0 0,1 4 0 0 0,24 4 0 0 0,40 4 0 0 0,41 2 0 0 0,35 2 0 0 0,18 1 0 0 0,14 0 0 0 0,10 0 0 0 0,7-1 0 0 0,-6 1 0 0 0,-1-1 0 0 0,0 0 0 0 0,2 0 0 0 0,-7 0 0 0 0,-1 0 0 0 0,2 0 0 0 0,2 0 0 0 0,-5 0 0 0 0,0 0 0 0 0,2 0 0 0 0,4 9 0 0 0,-6 2 0 0 0,0 0 0 0 0,3-2 0 0 0,11-3 0 0 0,6-2 0 0 0,3-2 0 0 0,8-1 0 0 0,1-1 0 0 0,15 17 0 0 0,-7 5 0 0 0,-7-1 0 0 0,10-4 0 0 0,-8-4 0 0 0,9 3 0 0 0,0-1 0 0 0,4-2 0 0 0,-4-5 0 0 0,1 15 0 0 0,-4 3 0 0 0,11-3 0 0 0,7 11 0 0 0,-3 1 0 0 0,-10-6 0 0 0,0 9 0 0 0,-7-2 0 0 0,2-7 0 0 0,-4-8 0 0 0,-5 1 0 0 0,-6-4 0 0 0,4-5 0 0 0,-1 13 0 0 0,-3 2 0 0 0,-11-4 0 0 0,-7-6 0 0 0,-1 11 0 0 0,0 1 0 0 0,-7-5 0 0 0,-1-7 0 0 0,2-6 0 0 0,4 12 0 0 0,-6 2 0 0 0,1-4 0 0 0,2-5 0 0 0,4-6 0 0 0,-6-5 0 0 0,-17 6 0 0 0,-29 0 0 0 0,-30-2 0 0 0,-34-2 0 0 0,-29-3 0 0 0,-24-2 0 0 0,-6-1 0 0 0,-8-2 0 0 0,-4 0 0 0 0,-3-1 0 0 0,5-8 0 0 0,3-3 0 0 0,-1 1 0 0 0,-3 2 0 0 0,7 3 0 0 0,-16 2 0 0 0,-8 2 0 0 0,-11-8 0 0 0,-19-1 0 0 0,-11 0 0 0 0,-14 3 0 0 0,13-15 0 0 0,-2-3 0 0 0,-1 2 0 0 0,-7-11 0 0 0,-3 0 0 0 0,-6 6 0 0 0,0 8 0 0 0,-6 7 0 0 0,3-11 0 0 0,-4 0 0 0 0,3 2 0 0 0,-3 7 0 0 0,12 5 0 0 0,9 5 0 0 0,14-6 0 0 0,5 0 0 0 0,-7 2 0 0 0,4 2 0 0 0,0 3 0 0 0,7 2 0 0 0,1 2 0 0 0,6 0 0 0 0,8 2 0 0 0,-2-1 0 0 0,3 1 0 0 0,5-1 0 0 0,4 1 0 0 0,13-1 0 0 0,5 0 0 0 0,1 0 0 0 0,0 0 0 0 0,5 0 0 0 0,28 0 0 0 0,30 0 0 0 0,39 0 0 0 0,33 0 0 0 0,28 0 0 0 0,0 8 0 0 0,-3 4 0 0 0,4-1 0 0 0,7-3 0 0 0,7-1 0 0 0,-3-3 0 0 0,1-2 0 0 0,4-2 0 0 0,3 0 0 0 0,-5 9 0 0 0,0 2 0 0 0,2-1 0 0 0,4-2 0 0 0,-7-2 0 0 0,0-2 0 0 0,3-2 0 0 0,3-1 0 0 0,-6-1 0 0 0,0-1 0 0 0,3 1 0 0 0,2-1 0 0 0,-4 1 0 0 0,-1 0 0 0 0,2 0 0 0 0,4 0 0 0 0,-5 0 0 0 0,-1 17 0 0 0,2 5 0 0 0,4 0 0 0 0,-6-4 0 0 0,0-6 0 0 0,3-4 0 0 0,3-4 0 0 0,11-2 0 0 0,6-2 0 0 0,1-1 0 0 0,-9 0 0 0 0,-5 0 0 0 0,-1 0 0 0 0,-1 1 0 0 0,-6 0 0 0 0,-2-1 0 0 0,1 1 0 0 0,4 0 0 0 0,-5 0 0 0 0,-1 0 0 0 0,3 0 0 0 0,4 0 0 0 0,-6 0 0 0 0,0 0 0 0 0,-23 0 0 0 0,-40 0 0 0 0,-32 0 0 0 0,-31 0 0 0 0,-27 0 0 0 0,-19 0 0 0 0,-3 0 0 0 0,-3 0 0 0 0,-4 0 0 0 0,-3 0 0 0 0,8 0 0 0 0,1 0 0 0 0,0 0 0 0 0,-12 0 0 0 0,-21 0 0 0 0,-9 0 0 0 0,-6 0 0 0 0,-14 0 0 0 0,-8 0 0 0 0,-18 0 0 0 0,-14 0 0 0 0,8 0 0 0 0,11 0 0 0 0,-1 0 0 0 0,22 0 0 0 0,2 0 0 0 0,9 0 0 0 0,20 0 0 0 0,-3 0 0 0 0,2 0 0 0 0,13 18 0 0 0,8 4 0 0 0,4 0 0 0 0,1-4 0 0 0,9-6 0 0 0,28 13 0 0 0,32 2 0 0 0,37-4 0 0 0,36-5 0 0 0,25-6 0 0 0,11-6 0 0 0,7-2 0 0 0,7-4 0 0 0,3 0 0 0 0,-6-1 0 0 0,-2 0 0 0 0,18 0 0 0 0,16 0 0 0 0,22 0 0 0 0,10 1 0 0 0,14 0 0 0 0,3 0 0 0 0,6 8 0 0 0,16 4 0 0 0,17-1 0 0 0,15-2 0 0 0,20-3 0 0 0,11-2 0 0 0,5-2 0 0 0,-1 16 0 0 0,16 5 0 0 0,20-2 0 0 0,19-4 0 0 0,16-5 0 0 0,10-5 0 0 0,8 14 0 0 0,3 4 0 0 0,2-4 0 0 0,17-4 0 0 0,4-6 0 0 0,16-4 0 0 0,1 14 0 0 0,-7 3 0 0 0,-11-3 0 0 0,-7-4 0 0 0,9-6 0 0 0,1-4 0 0 0,-5-4 0 0 0,-6 7 0 0 0,-6 1 0 0 0,-4-1 0 0 0,-3-2 0 0 0,-3-3 0 0 0,-1-2 0 0 0,0-1 0 0 0,-18-2 0 0 0,-22 17 0 0 0,-22 6 0 0 0,-8-2 0 0 0,-10-4 0 0 0,-8-5 0 0 0,-6-4 0 0 0,-12-4 0 0 0,-23-3 0 0 0,-15-1 0 0 0,-17 0 0 0 0,-24-1 0 0 0,-23 0 0 0 0,-19 0 0 0 0,-22 0 0 0 0,-12 1 0 0 0,-3 0 0 0 0,-26 0 0 0 0,-41 0 0 0 0,-41 0 0 0 0,-25 0 0 0 0,-22 0 0 0 0,-18 0 0 0 0,-10 0 0 0 0,1 0 0 0 0,1 17 0 0 0,-2 6 0 0 0,-2-1 0 0 0,-10-5 0 0 0,-21-4 0 0 0,-14-6 0 0 0,-18-2 0 0 0,-7-4 0 0 0,-9-1 0 0 0,-1-1 0 0 0,-5 0 0 0 0,-13 1 0 0 0,-17-1 0 0 0,-16 0 0 0 0,-19-8 0 0 0,-12-2 0 0 0,-4 0 0 0 0,-17 2 0 0 0,-22-14 0 0 0,-18-4 0 0 0,-16 3 0 0 0,-10-11 0 0 0,-7 0 0 0 0,-2-3 0 0 0,-19 5 0 0 0,-6-8 0 0 0,-15 2 0 0 0,-9 8 0 0 0,5-8 0 0 0,-7 2 0 0 0,-13 9 0 0 0,6-10 0 0 0,-4 3 0 0 0,9 7 0 0 0,14 0 0 0 0,13 4 0 0 0,12 7 0 0 0,9 5 0 0 0,6-11 0 0 0,19-3 0 0 0,25 4 0 0 0,22 6 0 0 0,8 4 0 0 0,26 6 0 0 0,23 3 0 0 0,24 2 0 0 0,13 1 0 0 0,31 1 0 0 0,26 0 0 0 0,20 0 0 0 0,12 0 0 0 0,32 0 0 0 0,46-1 0 0 0,45 0 0 0 0,36 0 0 0 0,18 0 0 0 0,14 0 0 0 0,9 0 0 0 0,5 0 0 0 0,-5 0 0 0 0,15 0 0 0 0,15 0 0 0 0,21 0 0 0 0,10 0 0 0 0,14 0 0 0 0,3 0 0 0 0,7 0 0 0 0,-2 0 0 0 0,20 0 0 0 0,3 0 0 0 0,9 0 0 0 0,21 8 0 0 0,14 4 0 0 0,8-1 0 0 0,4-3 0 0 0,9-1 0 0 0,3-3 0 0 0,-2-2 0 0 0,-3-2 0 0 0,5 18 0 0 0,-1 4 0 0 0,-3-1 0 0 0,14-4 0 0 0,2-5 0 0 0,4-4 0 0 0,15-4 0 0 0,14-3 0 0 0,-1-1 0 0 0,5 8 0 0 0,8 3 0 0 0,-7 16 0 0 0,1 3 0 0 0,6-2 0 0 0,-9-7 0 0 0,1-7 0 0 0,-2 12 0 0 0,-11 1 0 0 0,-16-4 0 0 0,-13-6 0 0 0,-3 11 0 0 0,-4 2 0 0 0,-6-6 0 0 0,-4-5 0 0 0,5-8 0 0 0,0-4 0 0 0,-1-4 0 0 0,-3 6 0 0 0,5 2 0 0 0,-15-1 0 0 0,-18-3 0 0 0,-21-2 0 0 0,-13-2 0 0 0,-14 16 0 0 0,-4 4 0 0 0,-24-1 0 0 0,-5-5 0 0 0,-10-5 0 0 0,-21-5 0 0 0,-14-3 0 0 0,-7-3 0 0 0,-4-1 0 0 0,-26 0 0 0 0,-43 16 0 0 0,-42 6 0 0 0,-36-1 0 0 0,-17-4 0 0 0,-15-5 0 0 0,-9-5 0 0 0,-7-3 0 0 0,5-2 0 0 0,2-2 0 0 0,0-1 0 0 0,-2 0 0 0 0,7 0 0 0 0,-16 1 0 0 0,-16-1 0 0 0,-5 18 0 0 0,-15 6 0 0 0,-10-2 0 0 0,-13-3 0 0 0,-5-6 0 0 0,9-4 0 0 0,6-4 0 0 0,-6-2 0 0 0,-1-2 0 0 0,-7-1 0 0 0,-2 0 0 0 0,-6 9 0 0 0,1 3 0 0 0,-4-1 0 0 0,2-2 0 0 0,-3-2 0 0 0,4-2 0 0 0,-4-2 0 0 0,12-1 0 0 0,26-1 0 0 0,3 0 0 0 0,7-1 0 0 0,18 1 0 0 0,10-1 0 0 0,6 18 0 0 0,3 6 0 0 0,8-1 0 0 0,2-5 0 0 0,23-4 0 0 0,40-6 0 0 0,32-3 0 0 0,31-2 0 0 0,25-2 0 0 0,19-1 0 0 0,3 0 0 0 0,4 1 0 0 0,3-1 0 0 0,2 0 0 0 0,-6 1 0 0 0,-3 0 0 0 0,2 0 0 0 0,1 0 0 0 0,-5 0 0 0 0,-1 0 0 0 0,2 0 0 0 0,4 0 0 0 0,-6 0 0 0 0,0 0 0 0 0,2 0 0 0 0,4 0 0 0 0,11 0 0 0 0,6 0 0 0 0,10 0 0 0 0,2 0 0 0 0,-3 0 0 0 0,5 0 0 0 0,-2 0 0 0 0,-4 0 0 0 0,-5 0 0 0 0,-13 0 0 0 0,11 17 0 0 0,4 6 0 0 0,-9-2 0 0 0,-5-3 0 0 0,-2-6 0 0 0,-2-4 0 0 0,-7-4 0 0 0,-2-2 0 0 0,1-2 0 0 0,2 16 0 0 0,-21 6 0 0 0,-41-1 0 0 0,-42 4 0 0 0,-35-1 0 0 0,-19-6 0 0 0,-14-5 0 0 0,-11-6 0 0 0,-6-3 0 0 0,5-2 0 0 0,1-3 0 0 0,-1 1 0 0 0,-1-1 0 0 0,7 0 0 0 0,1 0 0 0 0,-2 0 0 0 0,-2 1 0 0 0,4 0 0 0 0,2 0 0 0 0,-4 0 0 0 0,-2 0 0 0 0,5 0 0 0 0,0 0 0 0 0,-3 0 0 0 0,-3 0 0 0 0,6 0 0 0 0,0 0 0 0 0,-3 17 0 0 0,-2 6 0 0 0,4-2 0 0 0,1-3 0 0 0,23-6 0 0 0,40-4 0 0 0,32-4 0 0 0,32-2 0 0 0,25-2 0 0 0,20-1 0 0 0,3 0 0 0 0,4 0 0 0 0,3 1 0 0 0,2-1 0 0 0,-6 1 0 0 0,-3-1 0 0 0,2 1 0 0 0,2 0 0 0 0,-7 0 0 0 0,0 0 0 0 0,2 0 0 0 0,4 1 0 0 0,-6-1 0 0 0,17 0 0 0 0,8 0 0 0 0,11 0 0 0 0,2 0 0 0 0,5 0 0 0 0,16 0 0 0 0,-1 0 0 0 0,2 0 0 0 0,10 0 0 0 0,-13 0 0 0 0,3 0 0 0 0,-5 0 0 0 0,-2 0 0 0 0,-7 0 0 0 0,-9 0 0 0 0,1 0 0 0 0,-4 0 0 0 0,-5 0 0 0 0,-14 0 0 0 0,-7 0 0 0 0,-2 0 0 0 0,1 0 0 0 0,-8 0 0 0 0,0 0 0 0 0,2 0 0 0 0,3 0 0 0 0,-22 0 0 0 0,-39 0 0 0 0,-43 0 0 0 0,-35 0 0 0 0,-18 0 0 0 0,-15 0 0 0 0,-11 0 0 0 0,-6 0 0 0 0,4 0 0 0 0,2 0 0 0 0,0 0 0 0 0,-2 0 0 0 0,7 17 0 0 0,-17 5 0 0 0,-15 0 0 0 0,-22-4 0 0 0,-12-6 0 0 0,-15-4 0 0 0,5-4 0 0 0,4-2 0 0 0,-4-2 0 0 0,-1-1 0 0 0,-6 0 0 0 0,0 0 0 0 0,-5 0 0 0 0,1 1 0 0 0,-3-1 0 0 0,-14 1 0 0 0,-1 0 0 0 0,-19 0 0 0 0,-16-8 0 0 0,6-4 0 0 0,-12 1 0 0 0,8 3 0 0 0,1-16 0 0 0,3-2 0 0 0,-3 2 0 0 0,3 6 0 0 0,12 5 0 0 0,9 6 0 0 0,12 3 0 0 0,5 3 0 0 0,7 1 0 0 0,-1 1 0 0 0,5 0 0 0 0,-2 0 0 0 0,19 0 0 0 0,19 0 0 0 0,17-1 0 0 0,10 0 0 0 0,16 0 0 0 0,7 0 0 0 0,27 0 0 0 0,40 0 0 0 0,33 0 0 0 0,30 0 0 0 0,27 0 0 0 0,17 0 0 0 0,2-17 0 0 0,4-6 0 0 0,4 1 0 0 0,1 5 0 0 0,-7 5 0 0 0,-1 4 0 0 0,0 4 0 0 0,3 2 0 0 0,-7 2 0 0 0,0 1 0 0 0,20 0 0 0 0,16 0 0 0 0,23-1 0 0 0,12 1 0 0 0,14-1 0 0 0,3 0 0 0 0,7 1 0 0 0,-2-1 0 0 0,2 0 0 0 0,-3-1 0 0 0,3 1 0 0 0,-5 0 0 0 0,3 0 0 0 0,-4 0 0 0 0,3 0 0 0 0,-3 0 0 0 0,2 0 0 0 0,-2 0 0 0 0,3 0 0 0 0,-3 0 0 0 0,2 0 0 0 0,-2 0 0 0 0,3 0 0 0 0,-3 0 0 0 0,3 0 0 0 0,-3 0 0 0 0,3 0 0 0 0,-20 0 0 0 0,-20 0 0 0 0,-17 0 0 0 0,-11 0 0 0 0,-15 0 0 0 0,-34 0 0 0 0,-35 0 0 0 0,-39-8 0 0 0,-34-4 0 0 0,-27 2 0 0 0,-9 1 0 0 0,-25 3 0 0 0,-19 2 0 0 0,-23 2 0 0 0,-12-16 0 0 0,-29-5 0 0 0,-25 1 0 0 0,-19 5 0 0 0,-12-12 0 0 0,-16-1 0 0 0,-6 5 0 0 0,0 6 0 0 0,4 6 0 0 0,-6 6 0 0 0,1-13 0 0 0,3-4 0 0 0,5 3 0 0 0,-5 5 0 0 0,0-4 0 0 0,3 2 0 0 0,3-13 0 0 0,-5-1 0 0 0,-1 4 0 0 0,3-10 0 0 0,3 2 0 0 0,-5-11 0 0 0,-1 4 0 0 0,3 8 0 0 0,3 1 0 0 0,-5 8 0 0 0,16 7 0 0 0,17 7 0 0 0,24-11 0 0 0,10-2 0 0 0,16 3 0 0 0,3 6 0 0 0,7 5 0 0 0,-1-13 0 0 0,20-2 0 0 0,19 4 0 0 0,16 5 0 0 0,11 5 0 0 0,14 6 0 0 0,8 3 0 0 0,-1 2 0 0 0,-1 1 0 0 0,14-16 0 0 0,28-6 0 0 0,39 2 0 0 0,38-6 0 0 0,31 3 0 0 0,13 5 0 0 0,11 5 0 0 0,8 5 0 0 0,6 4 0 0 0,-7 3 0 0 0,-1 1 0 0 0,1-16 0 0 0,1-6 0 0 0,-6 1 0 0 0,-1 4 0 0 0,1 6 0 0 0,4 3 0 0 0,-6 4 0 0 0,-1 3 0 0 0,4 1 0 0 0,2 0 0 0 0,-4 1 0 0 0,-1 0 0 0 0,2 0 0 0 0,4-1 0 0 0,-7 1 0 0 0,1-1 0 0 0,3 0 0 0 0,3 0 0 0 0,-6 0 0 0 0,0 0 0 0 0,3 0 0 0 0,2 0 0 0 0,-4 0 0 0 0,-1 0 0 0 0,2 0 0 0 0,4 0 0 0 0,-5 0 0 0 0,-1 0 0 0 0,2 0 0 0 0,4 0 0 0 0,-6 0 0 0 0,1 0 0 0 0,1 0 0 0 0,4 0 0 0 0,-6 0 0 0 0,0 0 0 0 0,3 0 0 0 0,3 0 0 0 0,-6 0 0 0 0,-26 0 0 0 0,-31 8 0 0 0,-38 4 0 0 0,-35-1 0 0 0,-27-3 0 0 0,-10-1 0 0 0,-8-3 0 0 0,-6-2 0 0 0,-4-2 0 0 0,5 0 0 0 0,3 0 0 0 0,-1 0 0 0 0,-1-1 0 0 0,5 1 0 0 0,2-1 0 0 0,-3 1 0 0 0,-2 0 0 0 0,5 0 0 0 0,0 0 0 0 0,-2 0 0 0 0,-12 0 0 0 0,-7 0 0 0 0,-18 0 0 0 0,-15 0 0 0 0,-17 0 0 0 0,-6 0 0 0 0,-12 0 0 0 0,-1 0 0 0 0,-5 0 0 0 0,3-8 0 0 0,-3-4 0 0 0,3 1 0 0 0,-10 3 0 0 0,-25 1 0 0 0,-1 4 0 0 0,-9 0 0 0 0,1-14 0 0 0,12-6 0 0 0,7 1 0 0 0,13 5 0 0 0,4 5 0 0 0,8 5 0 0 0,0 3 0 0 0,5 3 0 0 0,-3 1 0 0 0,12 0 0 0 0,24 1 0 0 0,20 0 0 0 0,13 0 0 0 0,7 0 0 0 0,13-1 0 0 0,28 0 0 0 0,35 0 0 0 0,37 0 0 0 0,34 0 0 0 0,26 0 0 0 0,9 0 0 0 0,8 0 0 0 0,6 0 0 0 0,3 0 0 0 0,-6 0 0 0 0,-2 0 0 0 0,1 0 0 0 0,2 0 0 0 0,-7 0 0 0 0,16 0 0 0 0,17 0 0 0 0,5 0 0 0 0,15 0 0 0 0,10 0 0 0 0,13 0 0 0 0,5 0 0 0 0,8-17 0 0 0,0-6 0 0 0,5 1 0 0 0,-4 5 0 0 0,3 4 0 0 0,-3 6 0 0 0,2 3 0 0 0,13 2 0 0 0,1 2 0 0 0,1 1 0 0 0,-7 0 0 0 0,17 0 0 0 0,-2-1 0 0 0,0 1 0 0 0,-9-1 0 0 0,-37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4075 3757 16383 0 0,'8'0'0'0'0,"21"0"0"0"0,13 0 0 0 0,17 0 0 0 0,15 0 0 0 0,13 0 0 0 0,0 0 0 0 0,2 9 0 0 0,3 2 0 0 0,3 0 0 0 0,-14 15 0 0 0,-13 3 0 0 0,0-4 0 0 0,4-5 0 0 0,-9 10 0 0 0,2 1 0 0 0,-2-5 0 0 0,6-8 0 0 0,-10 11 0 0 0,4 1 0 0 0,7-6 0 0 0,0-6 0 0 0,7-6 0 0 0,-12 3 0 0 0,2-1 0 0 0,6-2 0 0 0,-1 13 0 0 0,5 2 0 0 0,6-2 0 0 0,6-7 0 0 0,-3-5 0 0 0,0-6 0 0 0,-14 14 0 0 0,-2 2 0 0 0,4-1 0 0 0,-1-6 0 0 0,2 13 0 0 0,8 0 0 0 0,5-4 0 0 0,-3-6 0 0 0,1 1 0 0 0,3-1 0 0 0,4-5 0 0 0,-6-5 0 0 0,-17 14 0 0 0,-4 2 0 0 0,4-3 0 0 0,8-5 0 0 0,-2 12 0 0 0,4 0 0 0 0,6-4 0 0 0,5-6 0 0 0,-5-7 0 0 0,-16 12 0 0 0,-4 2 0 0 0,5-4 0 0 0,7-5 0 0 0,-9 3 0 0 0,-9-2 0 0 0,-13 13 0 0 0,1 1 0 0 0,10-4 0 0 0,-4 9 0 0 0,5-1 0 0 0,1-6 0 0 0,-9 8 0 0 0,3-2 0 0 0,11-8 0 0 0,10 1 0 0 0,2-5 0 0 0,4-6 0 0 0,6-7 0 0 0,-12 12 0 0 0,-1 3 0 0 0,-6 13 0 0 0,4 1 0 0 0,6 10 0 0 0,8-3 0 0 0,-3-10 0 0 0,-16-2 0 0 0,-1-8 0 0 0,5-8 0 0 0,-10 10 0 0 0,2 0 0 0 0,-1-5 0 0 0,6 11 0 0 0,8-1 0 0 0,9 11 0 0 0,-2-2 0 0 0,3-9 0 0 0,-14-1 0 0 0,-2-6 0 0 0,4 9 0 0 0,-1-1 0 0 0,3-7 0 0 0,7 9 0 0 0,5-2 0 0 0,-3-6 0 0 0,2-9 0 0 0,-15 10 0 0 0,-3-1 0 0 0,5-6 0 0 0,-2-5 0 0 0,4-7 0 0 0,6 4 0 0 0,7-1 0 0 0,-4-3 0 0 0,-16 14 0 0 0,-3 3 0 0 0,5-4 0 0 0,7-5 0 0 0,-1 11 0 0 0,3 0 0 0 0,6-5 0 0 0,5-7 0 0 0,-5-6 0 0 0,-16 12 0 0 0,-3 2 0 0 0,4-4 0 0 0,7-5 0 0 0,-2 3 0 0 0,5-2 0 0 0,5-5 0 0 0,4-3 0 0 0,-3-4 0 0 0,0-3 0 0 0,2 15 0 0 0,4 4 0 0 0,-6-1 0 0 0,-1-4 0 0 0,3-5 0 0 0,3-5 0 0 0,-14 14 0 0 0,-12 3 0 0 0,0-3 0 0 0,6-4 0 0 0,8-5 0 0 0,-1-5 0 0 0,3-4 0 0 0,5-2 0 0 0,4 16 0 0 0,-4 5 0 0 0,0-2 0 0 0,3-3 0 0 0,2-5 0 0 0,-5-5 0 0 0,0-3 0 0 0,1-3 0 0 0,4-1 0 0 0,-6 0 0 0 0,1 7 0 0 0,1 4 0 0 0,4-1 0 0 0,-6-2 0 0 0,0-2 0 0 0,3-2 0 0 0,2-2 0 0 0,-4-2 0 0 0,-1 1 0 0 0,2-2 0 0 0,4 1 0 0 0,-5-1 0 0 0,-1 1 0 0 0,2 0 0 0 0,4 0 0 0 0,-6-1 0 0 0,1 1 0 0 0,1 0 0 0 0,4 0 0 0 0,-6 0 0 0 0,0 0 0 0 0,3 0 0 0 0,3 0 0 0 0,-15-8 0 0 0,-10-3 0 0 0,-1 0 0 0 0,6 2 0 0 0,8 3 0 0 0,-1 2 0 0 0,3 2 0 0 0,5 1 0 0 0,4-8 0 0 0,-4-2 0 0 0,0 1 0 0 0,2 2 0 0 0,4 2 0 0 0,-6 2 0 0 0,-1 2 0 0 0,3 2 0 0 0,3 0 0 0 0,-6 0 0 0 0,0 0 0 0 0,3-16 0 0 0,3-7 0 0 0,-6 2 0 0 0,0 3 0 0 0,2 6 0 0 0,4 4 0 0 0,-5 4 0 0 0,-1 3 0 0 0,2 1 0 0 0,4 0 0 0 0,-6 1 0 0 0,0 0 0 0 0,3 0 0 0 0,3-1 0 0 0,-6 1 0 0 0,0-1 0 0 0,-14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17631 4870 16383 0 0,'-9'0'0'0'0,"-19"0"0"0"0,-23 0 0 0 0,-20 0 0 0 0,-5 0 0 0 0,-9 0 0 0 0,-5 0 0 0 0,-6 9 0 0 0,6 2 0 0 0,0 0 0 0 0,-1-2 0 0 0,-2-3 0 0 0,6-2 0 0 0,0 15 0 0 0,-19 5 0 0 0,-17-2 0 0 0,-22-5 0 0 0,-12-5 0 0 0,-14-5 0 0 0,-3-3 0 0 0,-6-3 0 0 0,1-1 0 0 0,-11-1 0 0 0,-8 0 0 0 0,-13 0 0 0 0,-5 0 0 0 0,-9 1 0 0 0,-8 0 0 0 0,-9-1 0 0 0,4 1 0 0 0,-1 0 0 0 0,-3 0 0 0 0,6 0 0 0 0,0 0 0 0 0,-3 1 0 0 0,5-1 0 0 0,17 0 0 0 0,-6 0 0 0 0,8 0 0 0 0,-1 0 0 0 0,2 0 0 0 0,11 0 0 0 0,6 0 0 0 0,11 0 0 0 0,2 0 0 0 0,8 0 0 0 0,-2-9 0 0 0,5-2 0 0 0,-3 0 0 0 0,3 2 0 0 0,-4 3 0 0 0,12 2 0 0 0,7 2 0 0 0,14 1 0 0 0,15 1 0 0 0,20-17 0 0 0,11-5 0 0 0,6 1 0 0 0,1 3 0 0 0,7 6 0 0 0,2 5 0 0 0,-4 3 0 0 0,-3 2 0 0 0,4 2 0 0 0,0 1 0 0 0,-3 0 0 0 0,-3 0 0 0 0,4-1 0 0 0,1 1 0 0 0,-3-1 0 0 0,-3 0 0 0 0,6 1 0 0 0,0-1 0 0 0,-3 0 0 0 0,-3-1 0 0 0,15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15227 5512 16383 0 0,'-9'0'0'0'0,"-19"0"0"0"0,-23 0 0 0 0,-20 0 0 0 0,3-9 0 0 0,4-2 0 0 0,-4 0 0 0 0,-8-6 0 0 0,-8-1 0 0 0,2 3 0 0 0,14-12 0 0 0,2-3 0 0 0,-4 4 0 0 0,-9 7 0 0 0,2-11 0 0 0,-4 0 0 0 0,-5 5 0 0 0,-6-11 0 0 0,6 2 0 0 0,-1 5 0 0 0,-3 0 0 0 0,-2 5 0 0 0,5 6 0 0 0,0-10 0 0 0,-1-1 0 0 0,-13 5 0 0 0,-22 5 0 0 0,-17-9 0 0 0,-18-2 0 0 0,-8 6 0 0 0,7 6 0 0 0,-4 6 0 0 0,0-12 0 0 0,-6-1 0 0 0,-1 2 0 0 0,-5 7 0 0 0,2 4 0 0 0,12 6 0 0 0,8-6 0 0 0,-4 0 0 0 0,8 2 0 0 0,3 2 0 0 0,-8 3 0 0 0,14 2 0 0 0,-4-16 0 0 0,6-4 0 0 0,18 2 0 0 0,-6 4 0 0 0,2 5 0 0 0,14 5 0 0 0,8 3 0 0 0,-13 2 0 0 0,5 2 0 0 0,3 1 0 0 0,4 0 0 0 0,1 0 0 0 0,10 0 0 0 0,4-1 0 0 0,-1 1 0 0 0,-2-1 0 0 0,5 0 0 0 0,1 0 0 0 0,-3 0 0 0 0,-3 0 0 0 0,5 0 0 0 0,1 0 0 0 0,-4 0 0 0 0,-3 0 0 0 0,6 0 0 0 0,0 0 0 0 0,-3 0 0 0 0,16 8 0 0 0,0 4 0 0 0,6-1 0 0 0,-3-3 0 0 0,-7-1 0 0 0,-8 14 0 0 0,2 4 0 0 0,-1-3 0 0 0,-4-4 0 0 0,-5-6 0 0 0,6-5 0 0 0,17 5 0 0 0,4 1 0 0 0,-5-3 0 0 0,-7-2 0 0 0,2-3 0 0 0,-5-2 0 0 0,13 16 0 0 0,0 4 0 0 0,-5-2 0 0 0,1-4 0 0 0,12 12 0 0 0,0 1 0 0 0,-7-4 0 0 0,-9-7 0 0 0,-1-7 0 0 0,-4 12 0 0 0,-5 2 0 0 0,-6-4 0 0 0,5-5 0 0 0,0-6 0 0 0,14 4 0 0 0,3-1 0 0 0,13-2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-2147483648-2147483648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4T00:22:28.4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6138 4968 16383 0 0,'17'0'0'0'0,"15"0"0"0"0,18 0 0 0 0,1-17 0 0 0,9-6 0 0 0,12 1 0 0 0,1 5 0 0 0,-11-13 0 0 0,1 0 0 0 0,7 4 0 0 0,-8-2 0 0 0,1 4 0 0 0,0 6 0 0 0,6 6 0 0 0,8-12 0 0 0,9-2 0 0 0,-3 4 0 0 0,2-12 0 0 0,4 1 0 0 0,4 4 0 0 0,-14-9 0 0 0,-12 2 0 0 0,0 7 0 0 0,6 9 0 0 0,-10-2 0 0 0,1 4 0 0 0,0 5 0 0 0,4-13 0 0 0,9-2 0 0 0,8 4 0 0 0,-1-11 0 0 0,1 0 0 0 0,-13 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7.xml"/><Relationship Id="rId26" Type="http://schemas.openxmlformats.org/officeDocument/2006/relationships/image" Target="../media/image12.png"/><Relationship Id="rId3" Type="http://schemas.openxmlformats.org/officeDocument/2006/relationships/hyperlink" Target="https://androidpc.es/netflix-control-usuarios-cuenta-compartida-bloqueo/" TargetMode="External"/><Relationship Id="rId21" Type="http://schemas.openxmlformats.org/officeDocument/2006/relationships/customXml" Target="../ink/ink9.xml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customXml" Target="../ink/ink11.xml"/><Relationship Id="rId2" Type="http://schemas.openxmlformats.org/officeDocument/2006/relationships/image" Target="../media/image2.jpe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microsoft.com/office/2007/relationships/hdphoto" Target="../media/hdphoto1.wdp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customXml" Target="../ink/ink10.xml"/><Relationship Id="rId10" Type="http://schemas.openxmlformats.org/officeDocument/2006/relationships/image" Target="../media/image1.png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5.xml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BED095D-0A21-184A-0F0F-5035FBD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106"/>
            <a:ext cx="10515600" cy="132556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      </a:t>
            </a:r>
            <a:r>
              <a:rPr lang="pt-BR" sz="7200" dirty="0">
                <a:solidFill>
                  <a:srgbClr val="00A800"/>
                </a:solidFill>
              </a:rPr>
              <a:t>Trabalho de ITIL</a:t>
            </a:r>
            <a:endParaRPr lang="pt-BR" dirty="0">
              <a:solidFill>
                <a:srgbClr val="00A800"/>
              </a:solidFill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7F2D1BD0-F18B-AC6A-D57F-77CC572A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9" y="4103296"/>
            <a:ext cx="3050878" cy="25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67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Matrix Free Stock Photo - Public Domain Pictures">
            <a:extLst>
              <a:ext uri="{FF2B5EF4-FFF2-40B4-BE49-F238E27FC236}">
                <a16:creationId xmlns="" xmlns:a16="http://schemas.microsoft.com/office/drawing/2014/main" id="{664BAC62-AAB8-853C-4024-1D90B200EE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033" y="12221"/>
            <a:ext cx="12181934" cy="6862312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4DB8C047-BA46-192E-E1EB-0D94EC80F8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" y="5239106"/>
            <a:ext cx="2590803" cy="161314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B9A24ED-F821-03FD-8281-C15F2B7EFF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>
                <a:solidFill>
                  <a:srgbClr val="00A800"/>
                </a:solidFill>
                <a:ea typeface="+mn-lt"/>
                <a:cs typeface="+mn-lt"/>
              </a:rPr>
              <a:t>Empresas de Pequeno e Médio Porte</a:t>
            </a:r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: nossa empresa oferece soluções de software, consultoria em TI ou serviços de suporte técnico, seu público-alvo pode ser empresas de pequeno e médio porte que buscam soluções eficientes e acessíveis para suas necessidades de TI.</a:t>
            </a:r>
            <a:endParaRPr lang="pt-BR" dirty="0">
              <a:solidFill>
                <a:srgbClr val="00A800"/>
              </a:solidFill>
            </a:endParaRPr>
          </a:p>
          <a:p>
            <a:endParaRPr lang="pt-BR" dirty="0">
              <a:solidFill>
                <a:srgbClr val="00A8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A76B4FC-C7B9-BB4C-0252-5DFF551C9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Startups e Empreendedores</a:t>
            </a:r>
            <a:r>
              <a:rPr lang="pt-BR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: nossa empresa desenvolve aplicativos ou plataformas digitais inovadoras, seu público-alvo pode ser startups e empreendedores que buscam parceiros tecnológicos para transformar suas ideias em realidade.</a:t>
            </a:r>
            <a:endParaRPr lang="pt-BR" dirty="0">
              <a:solidFill>
                <a:srgbClr val="00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72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Matrix Free Stock Photo - Public Domain Pictures">
            <a:extLst>
              <a:ext uri="{FF2B5EF4-FFF2-40B4-BE49-F238E27FC236}">
                <a16:creationId xmlns="" xmlns:a16="http://schemas.microsoft.com/office/drawing/2014/main" id="{52E32FF0-BAD2-A0BB-95DF-CE25C1B8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B1176E-62C0-5629-7975-AE7DEC2B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800"/>
                </a:solidFill>
              </a:rPr>
              <a:t>Nossa empresa hoje conta com: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D714F61-5CDB-AAA1-020D-BBB7C5BCB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24984"/>
            <a:ext cx="5239109" cy="4782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Leis: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Lei Geral de Proteção de Dados (LGPD)</a:t>
            </a:r>
            <a:r>
              <a:rPr lang="pt-BR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:</a:t>
            </a:r>
            <a:r>
              <a:rPr lang="pt-BR" sz="2400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 Esta lei estabelece regras sobre a coleta, armazenamento, tratamento e compartilhamento de dados pessoais, visando proteger a privacidade e os direitos dos cidadãos.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Marco Civil da Internet</a:t>
            </a:r>
            <a:r>
              <a:rPr lang="pt-BR" sz="2400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: Estabelece princípios, garantias, direitos e deveres para o uso da internet no Brasil, incluindo aspectos como neutralidade da rede, privacidade, liberdade de expressão e responsabilidade dos provedores de serviços.</a:t>
            </a:r>
          </a:p>
          <a:p>
            <a:pPr marL="0" indent="0">
              <a:buNone/>
            </a:pPr>
            <a:endParaRPr lang="pt-BR" sz="2400" dirty="0">
              <a:solidFill>
                <a:srgbClr val="00A800"/>
              </a:solidFill>
              <a:latin typeface="ui-sans-serif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76B82C1-B4C8-890E-31EF-9048B3E242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sz="3800" b="1" dirty="0">
                <a:solidFill>
                  <a:srgbClr val="00A800"/>
                </a:solidFill>
                <a:latin typeface="Arial"/>
                <a:cs typeface="Arial"/>
              </a:rPr>
              <a:t>Lei de Software (Lei nº 9.609/98)</a:t>
            </a:r>
            <a:r>
              <a:rPr lang="pt-BR" sz="3800" dirty="0">
                <a:solidFill>
                  <a:srgbClr val="00A800"/>
                </a:solidFill>
                <a:latin typeface="Arial"/>
                <a:cs typeface="Arial"/>
              </a:rPr>
              <a:t>: </a:t>
            </a:r>
            <a:endParaRPr lang="pt-BR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3800" dirty="0">
                <a:solidFill>
                  <a:srgbClr val="00A800"/>
                </a:solidFill>
                <a:latin typeface="Arial"/>
                <a:cs typeface="Arial"/>
              </a:rPr>
              <a:t>Regula os direitos autorais sobre programas de computador, definindo as condições para proteção legal dos softwares e estabelecendo as responsabilidades legais relacionadas à sua produção, distribuição e uso.</a:t>
            </a:r>
            <a:endParaRPr lang="pt-BR" sz="3800" dirty="0">
              <a:latin typeface="Arial"/>
              <a:cs typeface="Arial"/>
            </a:endParaRPr>
          </a:p>
          <a:p>
            <a:endParaRPr lang="pt-BR" dirty="0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8999D7C4-A7F5-01D6-1E0E-6AE81C8DEC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7617" y="77634"/>
            <a:ext cx="2590803" cy="161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95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atrix Free Stock Photo - Public Domain Pictures">
            <a:extLst>
              <a:ext uri="{FF2B5EF4-FFF2-40B4-BE49-F238E27FC236}">
                <a16:creationId xmlns="" xmlns:a16="http://schemas.microsoft.com/office/drawing/2014/main" id="{ED9F8736-D4B6-6A78-F749-2C992DE0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AF298151-D186-4702-C9EC-396AE640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" y="5239106"/>
            <a:ext cx="2590803" cy="16131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F5E3A5-3713-A9B1-6B05-18EF237C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A800"/>
                </a:solidFill>
                <a:latin typeface="ui-sans-serif"/>
              </a:rPr>
              <a:t>Normas: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C92892E-C128-44D5-5F7E-9FAFA1143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ISO/IEC 20000 - Gestão de Serviços de TI</a:t>
            </a:r>
            <a:r>
              <a:rPr lang="pt-BR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: Define requisitos para a implementação de um sistema de gestão de serviços de TI, visando garantir a entrega eficiente e eficaz de serviços de TI que atendam aos requisitos do cliente e às necessidades do negócio.</a:t>
            </a:r>
            <a:endParaRPr lang="pt-BR" dirty="0">
              <a:solidFill>
                <a:srgbClr val="00A8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41BA9A11-68C8-66B8-3C0D-2B4721C567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3500" b="1" dirty="0">
                <a:solidFill>
                  <a:srgbClr val="00A800"/>
                </a:solidFill>
                <a:ea typeface="+mn-lt"/>
                <a:cs typeface="+mn-lt"/>
              </a:rPr>
              <a:t>ISO 9001 - Gestão da Qualidade</a:t>
            </a:r>
            <a:r>
              <a:rPr lang="pt-BR" sz="3500" dirty="0">
                <a:solidFill>
                  <a:srgbClr val="00A800"/>
                </a:solidFill>
                <a:ea typeface="+mn-lt"/>
                <a:cs typeface="+mn-lt"/>
              </a:rPr>
              <a:t>: Apesar de não ser específica para tecnologia, essa norma estabelece requisitos para um sistema de gestão da qualidade, que pode ser aplicado em empresas de tecnologia para garantir a qualidade dos produtos e serviços oferecidos</a:t>
            </a:r>
            <a:endParaRPr lang="pt-BR" dirty="0">
              <a:solidFill>
                <a:srgbClr val="00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351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66CAD59C-6DB2-5932-5B90-7824D1DBE3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2926" y="794"/>
            <a:ext cx="12206375" cy="6850810"/>
          </a:xfrm>
        </p:spPr>
      </p:pic>
    </p:spTree>
    <p:extLst>
      <p:ext uri="{BB962C8B-B14F-4D97-AF65-F5344CB8AC3E}">
        <p14:creationId xmlns:p14="http://schemas.microsoft.com/office/powerpoint/2010/main" val="269976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="" xmlns:a16="http://schemas.microsoft.com/office/drawing/2014/main" id="{815DCB4B-E07B-3FE1-0688-C7EDDC95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46" y="-299"/>
            <a:ext cx="12192692" cy="685299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1483" y="-8687"/>
            <a:ext cx="10515600" cy="1196167"/>
          </a:xfrm>
        </p:spPr>
        <p:txBody>
          <a:bodyPr/>
          <a:lstStyle/>
          <a:p>
            <a:r>
              <a:rPr lang="de-DE" err="1">
                <a:solidFill>
                  <a:srgbClr val="00A800"/>
                </a:solidFill>
              </a:rPr>
              <a:t>Quem</a:t>
            </a:r>
            <a:r>
              <a:rPr lang="de-DE" dirty="0">
                <a:solidFill>
                  <a:srgbClr val="00A800"/>
                </a:solidFill>
              </a:rPr>
              <a:t> </a:t>
            </a:r>
            <a:r>
              <a:rPr lang="de-DE" err="1">
                <a:solidFill>
                  <a:srgbClr val="00A800"/>
                </a:solidFill>
              </a:rPr>
              <a:t>está</a:t>
            </a:r>
            <a:r>
              <a:rPr lang="de-DE" dirty="0">
                <a:solidFill>
                  <a:srgbClr val="00A800"/>
                </a:solidFill>
              </a:rPr>
              <a:t> </a:t>
            </a:r>
            <a:r>
              <a:rPr lang="de-DE" err="1">
                <a:solidFill>
                  <a:srgbClr val="00A800"/>
                </a:solidFill>
              </a:rPr>
              <a:t>apresentando</a:t>
            </a:r>
            <a:r>
              <a:rPr lang="de-DE" dirty="0">
                <a:solidFill>
                  <a:srgbClr val="00A800"/>
                </a:solidFill>
              </a:rPr>
              <a:t> o </a:t>
            </a:r>
            <a:r>
              <a:rPr lang="de-DE" err="1">
                <a:solidFill>
                  <a:srgbClr val="00A800"/>
                </a:solidFill>
              </a:rPr>
              <a:t>trabalho</a:t>
            </a:r>
            <a:r>
              <a:rPr lang="de-DE" dirty="0">
                <a:solidFill>
                  <a:srgbClr val="00A800"/>
                </a:solidFill>
              </a:rPr>
              <a:t>?</a:t>
            </a:r>
            <a:endParaRPr lang="pt-BR">
              <a:solidFill>
                <a:srgbClr val="00A8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Tinta 16">
                <a:extLst>
                  <a:ext uri="{FF2B5EF4-FFF2-40B4-BE49-F238E27FC236}">
                    <a16:creationId xmlns="" xmlns:a16="http://schemas.microsoft.com/office/drawing/2014/main" id="{5E9F1113-450A-D5B5-C15E-426B080FDAC8}"/>
                  </a:ext>
                </a:extLst>
              </p14:cNvPr>
              <p14:cNvContentPartPr/>
              <p14:nvPr/>
            </p14:nvContentPartPr>
            <p14:xfrm>
              <a:off x="2012049" y="811105"/>
              <a:ext cx="8663218" cy="766125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5E9F1113-450A-D5B5-C15E-426B080FDA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9410" y="748491"/>
                <a:ext cx="8788855" cy="891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Tinta 18">
                <a:extLst>
                  <a:ext uri="{FF2B5EF4-FFF2-40B4-BE49-F238E27FC236}">
                    <a16:creationId xmlns="" xmlns:a16="http://schemas.microsoft.com/office/drawing/2014/main" id="{241668E2-E800-5E56-AC7F-C8A83EF12117}"/>
                  </a:ext>
                </a:extLst>
              </p14:cNvPr>
              <p14:cNvContentPartPr/>
              <p14:nvPr/>
            </p14:nvContentPartPr>
            <p14:xfrm>
              <a:off x="9770533" y="2218266"/>
              <a:ext cx="16933" cy="16933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241668E2-E800-5E56-AC7F-C8A83EF121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4191" y="-745009"/>
                <a:ext cx="5926550" cy="5926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Tinta 21">
                <a:extLst>
                  <a:ext uri="{FF2B5EF4-FFF2-40B4-BE49-F238E27FC236}">
                    <a16:creationId xmlns="" xmlns:a16="http://schemas.microsoft.com/office/drawing/2014/main" id="{DC8724AB-31E5-1956-92DA-48229A689954}"/>
                  </a:ext>
                </a:extLst>
              </p14:cNvPr>
              <p14:cNvContentPartPr/>
              <p14:nvPr/>
            </p14:nvContentPartPr>
            <p14:xfrm>
              <a:off x="287052" y="3791857"/>
              <a:ext cx="2584726" cy="2226076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DC8724AB-31E5-1956-92DA-48229A6899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063" y="3729232"/>
                <a:ext cx="2710345" cy="2351686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9434698D-CB83-6EA8-E1ED-7D17D66D61C4}"/>
              </a:ext>
            </a:extLst>
          </p:cNvPr>
          <p:cNvSpPr txBox="1"/>
          <p:nvPr/>
        </p:nvSpPr>
        <p:spPr>
          <a:xfrm>
            <a:off x="3306450" y="5700964"/>
            <a:ext cx="2794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err="1">
                <a:solidFill>
                  <a:srgbClr val="00A800"/>
                </a:solidFill>
                <a:latin typeface="Bookman Old Style"/>
              </a:rPr>
              <a:t>Thony</a:t>
            </a:r>
            <a:endParaRPr lang="pt-BR" sz="3600">
              <a:solidFill>
                <a:srgbClr val="00A800"/>
              </a:solidFill>
              <a:latin typeface="Bookman Old Style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C15D30FF-790D-C10A-B223-799EEFE206EC}"/>
              </a:ext>
            </a:extLst>
          </p:cNvPr>
          <p:cNvSpPr txBox="1"/>
          <p:nvPr/>
        </p:nvSpPr>
        <p:spPr>
          <a:xfrm>
            <a:off x="5539049" y="5692065"/>
            <a:ext cx="2685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>
                <a:solidFill>
                  <a:srgbClr val="00A800"/>
                </a:solidFill>
                <a:latin typeface="Bookman Old Style"/>
              </a:rPr>
              <a:t>Pedro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06A9E020-496D-847D-ABE4-10B9BED21C4D}"/>
              </a:ext>
            </a:extLst>
          </p:cNvPr>
          <p:cNvSpPr txBox="1"/>
          <p:nvPr/>
        </p:nvSpPr>
        <p:spPr>
          <a:xfrm>
            <a:off x="7212299" y="5681453"/>
            <a:ext cx="277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>
                <a:solidFill>
                  <a:srgbClr val="00A800"/>
                </a:solidFill>
                <a:latin typeface="Bookman Old Style"/>
              </a:rPr>
              <a:t>Guilherme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3D84B118-996D-8F8B-CFE1-52A271C71195}"/>
              </a:ext>
            </a:extLst>
          </p:cNvPr>
          <p:cNvSpPr txBox="1"/>
          <p:nvPr/>
        </p:nvSpPr>
        <p:spPr>
          <a:xfrm>
            <a:off x="9843697" y="5685217"/>
            <a:ext cx="16872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err="1">
                <a:solidFill>
                  <a:srgbClr val="00A800"/>
                </a:solidFill>
              </a:rPr>
              <a:t>arthur</a:t>
            </a:r>
            <a:endParaRPr lang="pt-BR" sz="3600">
              <a:solidFill>
                <a:srgbClr val="00A800"/>
              </a:solidFill>
            </a:endParaRPr>
          </a:p>
        </p:txBody>
      </p:sp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962C440F-4CEB-5107-59E3-D4FA8FEAC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6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9" y="4103296"/>
            <a:ext cx="3050878" cy="2547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Tinta 27">
                <a:extLst>
                  <a:ext uri="{FF2B5EF4-FFF2-40B4-BE49-F238E27FC236}">
                    <a16:creationId xmlns="" xmlns:a16="http://schemas.microsoft.com/office/drawing/2014/main" id="{8F09B18D-2B62-55C5-ECD8-FD0A40A7172C}"/>
                  </a:ext>
                </a:extLst>
              </p14:cNvPr>
              <p14:cNvContentPartPr/>
              <p14:nvPr/>
            </p14:nvContentPartPr>
            <p14:xfrm>
              <a:off x="2129035" y="1669142"/>
              <a:ext cx="7657935" cy="1982749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8F09B18D-2B62-55C5-ECD8-FD0A40A717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6038" y="1606518"/>
                <a:ext cx="7783569" cy="210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Tinta 28">
                <a:extLst>
                  <a:ext uri="{FF2B5EF4-FFF2-40B4-BE49-F238E27FC236}">
                    <a16:creationId xmlns="" xmlns:a16="http://schemas.microsoft.com/office/drawing/2014/main" id="{231CE657-E873-D81E-029C-7DBE4F630E07}"/>
                  </a:ext>
                </a:extLst>
              </p14:cNvPr>
              <p14:cNvContentPartPr/>
              <p14:nvPr/>
            </p14:nvContentPartPr>
            <p14:xfrm>
              <a:off x="2140857" y="1596571"/>
              <a:ext cx="5916620" cy="1161878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231CE657-E873-D81E-029C-7DBE4F630E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8221" y="1533582"/>
                <a:ext cx="6042253" cy="1287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Tinta 30">
                <a:extLst>
                  <a:ext uri="{FF2B5EF4-FFF2-40B4-BE49-F238E27FC236}">
                    <a16:creationId xmlns="" xmlns:a16="http://schemas.microsoft.com/office/drawing/2014/main" id="{F856C13E-6A0D-B460-E7F6-D87EDDB2D269}"/>
                  </a:ext>
                </a:extLst>
              </p14:cNvPr>
              <p14:cNvContentPartPr/>
              <p14:nvPr/>
            </p14:nvContentPartPr>
            <p14:xfrm>
              <a:off x="4012865" y="2357024"/>
              <a:ext cx="3897420" cy="57609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856C13E-6A0D-B460-E7F6-D87EDDB2D2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0230" y="2294406"/>
                <a:ext cx="4023050" cy="18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Tinta 31">
                <a:extLst>
                  <a:ext uri="{FF2B5EF4-FFF2-40B4-BE49-F238E27FC236}">
                    <a16:creationId xmlns="" xmlns:a16="http://schemas.microsoft.com/office/drawing/2014/main" id="{AD636AB5-4F9B-ABEC-71EF-5BF7714F6F4D}"/>
                  </a:ext>
                </a:extLst>
              </p14:cNvPr>
              <p14:cNvContentPartPr/>
              <p14:nvPr/>
            </p14:nvContentPartPr>
            <p14:xfrm>
              <a:off x="2892269" y="2175548"/>
              <a:ext cx="3621015" cy="328166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AD636AB5-4F9B-ABEC-71EF-5BF7714F6F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9273" y="2112647"/>
                <a:ext cx="3746647" cy="453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Tinta 32">
                <a:extLst>
                  <a:ext uri="{FF2B5EF4-FFF2-40B4-BE49-F238E27FC236}">
                    <a16:creationId xmlns="" xmlns:a16="http://schemas.microsoft.com/office/drawing/2014/main" id="{77025135-AB22-8EC9-FD6B-BAA856EF1EC9}"/>
                  </a:ext>
                </a:extLst>
              </p14:cNvPr>
              <p14:cNvContentPartPr/>
              <p14:nvPr/>
            </p14:nvContentPartPr>
            <p14:xfrm>
              <a:off x="2866571" y="2376714"/>
              <a:ext cx="18142" cy="18142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77025135-AB22-8EC9-FD6B-BAA856EF1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90137" y="-779994"/>
                <a:ext cx="6349700" cy="634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Tinta 33">
                <a:extLst>
                  <a:ext uri="{FF2B5EF4-FFF2-40B4-BE49-F238E27FC236}">
                    <a16:creationId xmlns="" xmlns:a16="http://schemas.microsoft.com/office/drawing/2014/main" id="{058BADC5-96B9-3778-9FE5-F52E3A374F05}"/>
                  </a:ext>
                </a:extLst>
              </p14:cNvPr>
              <p14:cNvContentPartPr/>
              <p14:nvPr/>
            </p14:nvContentPartPr>
            <p14:xfrm>
              <a:off x="3555999" y="1900400"/>
              <a:ext cx="816749" cy="276741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058BADC5-96B9-3778-9FE5-F52E3A374F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93034" y="1837504"/>
                <a:ext cx="942320" cy="402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Tinta 34">
                <a:extLst>
                  <a:ext uri="{FF2B5EF4-FFF2-40B4-BE49-F238E27FC236}">
                    <a16:creationId xmlns="" xmlns:a16="http://schemas.microsoft.com/office/drawing/2014/main" id="{55CE9D17-38B5-1EDF-64F4-C48F0D498A5C}"/>
                  </a:ext>
                </a:extLst>
              </p14:cNvPr>
              <p14:cNvContentPartPr/>
              <p14:nvPr/>
            </p14:nvContentPartPr>
            <p14:xfrm>
              <a:off x="4154714" y="1741714"/>
              <a:ext cx="2792802" cy="292421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55CE9D17-38B5-1EDF-64F4-C48F0D498A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91724" y="1679129"/>
                <a:ext cx="2918422" cy="417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Tinta 35">
                <a:extLst>
                  <a:ext uri="{FF2B5EF4-FFF2-40B4-BE49-F238E27FC236}">
                    <a16:creationId xmlns="" xmlns:a16="http://schemas.microsoft.com/office/drawing/2014/main" id="{6F983848-1113-73A7-C26C-63FBC16979CD}"/>
                  </a:ext>
                </a:extLst>
              </p14:cNvPr>
              <p14:cNvContentPartPr/>
              <p14:nvPr/>
            </p14:nvContentPartPr>
            <p14:xfrm>
              <a:off x="6564801" y="2032000"/>
              <a:ext cx="637912" cy="74282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F983848-1113-73A7-C26C-63FBC16979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01837" y="1969201"/>
                <a:ext cx="763480" cy="199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3DD8D55D-44BF-AA1D-F4E7-C769B3A304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" y="4491484"/>
            <a:ext cx="3050878" cy="2360764"/>
          </a:xfrm>
          <a:prstGeom prst="rect">
            <a:avLst/>
          </a:prstGeom>
        </p:spPr>
      </p:pic>
      <p:pic>
        <p:nvPicPr>
          <p:cNvPr id="7" name="Imagem 6" descr="Matrix Free Stock Photo - Public Domain Pictures">
            <a:extLst>
              <a:ext uri="{FF2B5EF4-FFF2-40B4-BE49-F238E27FC236}">
                <a16:creationId xmlns="" xmlns:a16="http://schemas.microsoft.com/office/drawing/2014/main" id="{3BBBB7BE-E753-47F8-35E2-89EA67DF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-1440" y="-2157"/>
            <a:ext cx="12181934" cy="6862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3F90A6-E3B0-53F0-A675-D42363ED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800"/>
                </a:solidFill>
              </a:rPr>
              <a:t>Nome da empresa: </a:t>
            </a:r>
            <a:r>
              <a:rPr lang="pt-BR" dirty="0" err="1">
                <a:solidFill>
                  <a:srgbClr val="00A800"/>
                </a:solidFill>
              </a:rPr>
              <a:t>Tekhne</a:t>
            </a:r>
            <a:r>
              <a:rPr lang="pt-BR" dirty="0">
                <a:solidFill>
                  <a:srgbClr val="00A800"/>
                </a:solidFill>
              </a:rPr>
              <a:t> World</a:t>
            </a:r>
            <a:endParaRPr lang="pt-BR" sz="2100" dirty="0">
              <a:solidFill>
                <a:srgbClr val="00A8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C0648F2-F5EA-0998-3F89-5336BE098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11" y="1552456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solidFill>
                  <a:srgbClr val="00A800"/>
                </a:solidFill>
                <a:ea typeface="+mn-lt"/>
                <a:cs typeface="+mn-lt"/>
              </a:rPr>
              <a:t> “</a:t>
            </a:r>
            <a:r>
              <a:rPr lang="pt-BR" sz="3600" dirty="0" err="1">
                <a:solidFill>
                  <a:srgbClr val="00A800"/>
                </a:solidFill>
                <a:ea typeface="+mn-lt"/>
                <a:cs typeface="+mn-lt"/>
              </a:rPr>
              <a:t>Tekhne</a:t>
            </a:r>
            <a:r>
              <a:rPr lang="pt-BR" sz="3600" dirty="0">
                <a:solidFill>
                  <a:srgbClr val="00A800"/>
                </a:solidFill>
                <a:ea typeface="+mn-lt"/>
                <a:cs typeface="+mn-lt"/>
              </a:rPr>
              <a:t>” no grego, significa “técnica, arte, ofício” e “logos”, que se refere ao conjunto de saberes. Daí vem a palavra "tecnologia"</a:t>
            </a:r>
            <a:endParaRPr lang="pt-BR" sz="3600" dirty="0">
              <a:solidFill>
                <a:srgbClr val="00A8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2E70B2A-FCFC-98C4-7F29-7778694DC2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 dirty="0">
                <a:solidFill>
                  <a:srgbClr val="00A800"/>
                </a:solidFill>
              </a:rPr>
              <a:t>"World" no inglês significa "mundo, juntando os dois temos algo como, ou "mundo técnico"</a:t>
            </a:r>
          </a:p>
        </p:txBody>
      </p:sp>
    </p:spTree>
    <p:extLst>
      <p:ext uri="{BB962C8B-B14F-4D97-AF65-F5344CB8AC3E}">
        <p14:creationId xmlns:p14="http://schemas.microsoft.com/office/powerpoint/2010/main" val="3627971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80"/>
                            </p:stCondLst>
                            <p:childTnLst>
                              <p:par>
                                <p:cTn id="14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A2F37423-3433-F24C-258F-CE55E55F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" y="4822162"/>
            <a:ext cx="3050878" cy="2030086"/>
          </a:xfrm>
          <a:prstGeom prst="rect">
            <a:avLst/>
          </a:prstGeom>
        </p:spPr>
      </p:pic>
      <p:pic>
        <p:nvPicPr>
          <p:cNvPr id="7" name="Imagem 6" descr="Matrix Free Stock Photo - Public Domain Pictures">
            <a:extLst>
              <a:ext uri="{FF2B5EF4-FFF2-40B4-BE49-F238E27FC236}">
                <a16:creationId xmlns="" xmlns:a16="http://schemas.microsoft.com/office/drawing/2014/main" id="{84F849C3-8FC7-0B87-E282-4BC35093212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2006FE-3EFE-3F23-BDB4-1C930A2A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800"/>
                </a:solidFill>
              </a:rPr>
              <a:t>Fundada em 1999 a </a:t>
            </a:r>
            <a:r>
              <a:rPr lang="pt-BR" dirty="0" err="1">
                <a:solidFill>
                  <a:srgbClr val="00A800"/>
                </a:solidFill>
                <a:ea typeface="+mj-lt"/>
                <a:cs typeface="+mj-lt"/>
              </a:rPr>
              <a:t>Tehkne</a:t>
            </a:r>
            <a:r>
              <a:rPr lang="pt-BR" dirty="0">
                <a:solidFill>
                  <a:srgbClr val="00A800"/>
                </a:solidFill>
                <a:ea typeface="+mj-lt"/>
                <a:cs typeface="+mj-lt"/>
              </a:rPr>
              <a:t> World vem sendo líder do mercado a muito tempo.</a:t>
            </a:r>
            <a:endParaRPr lang="pt-BR" dirty="0">
              <a:solidFill>
                <a:srgbClr val="00A8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F5EADBF-D09E-DF50-6FE6-AFA201550C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 dirty="0" err="1">
                <a:solidFill>
                  <a:srgbClr val="00A800"/>
                </a:solidFill>
                <a:ea typeface="+mn-lt"/>
                <a:cs typeface="+mn-lt"/>
              </a:rPr>
              <a:t>Tehkne</a:t>
            </a:r>
            <a:r>
              <a:rPr lang="pt-BR" sz="4400" dirty="0">
                <a:solidFill>
                  <a:srgbClr val="00A800"/>
                </a:solidFill>
                <a:ea typeface="+mn-lt"/>
                <a:cs typeface="+mn-lt"/>
              </a:rPr>
              <a:t> World é uma empresa de tecnologia com diversos setores como:</a:t>
            </a:r>
          </a:p>
          <a:p>
            <a:pPr marL="0" indent="0">
              <a:buNone/>
            </a:pPr>
            <a:endParaRPr lang="pt-BR" sz="4400" dirty="0">
              <a:solidFill>
                <a:srgbClr val="00A800"/>
              </a:solidFill>
            </a:endParaRPr>
          </a:p>
          <a:p>
            <a:endParaRPr lang="pt-BR" sz="4400" dirty="0">
              <a:solidFill>
                <a:srgbClr val="00A8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6830022-53DA-8854-AC6A-3E4E182123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00A800"/>
                </a:solidFill>
              </a:rPr>
              <a:t>Produção de carros </a:t>
            </a:r>
          </a:p>
          <a:p>
            <a:r>
              <a:rPr lang="pt-BR" dirty="0">
                <a:solidFill>
                  <a:srgbClr val="00A800"/>
                </a:solidFill>
              </a:rPr>
              <a:t>Smartphones </a:t>
            </a:r>
          </a:p>
          <a:p>
            <a:r>
              <a:rPr lang="pt-BR" dirty="0">
                <a:solidFill>
                  <a:srgbClr val="00A800"/>
                </a:solidFill>
              </a:rPr>
              <a:t>Sistemas computacionais </a:t>
            </a:r>
          </a:p>
          <a:p>
            <a:r>
              <a:rPr lang="pt-BR" dirty="0">
                <a:solidFill>
                  <a:srgbClr val="00A800"/>
                </a:solidFill>
              </a:rPr>
              <a:t>Periféricos para computador e celular </a:t>
            </a:r>
          </a:p>
          <a:p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Eletrodomésticos</a:t>
            </a:r>
            <a:endParaRPr lang="pt-BR" dirty="0">
              <a:solidFill>
                <a:srgbClr val="00A800"/>
              </a:solidFill>
            </a:endParaRPr>
          </a:p>
          <a:p>
            <a:r>
              <a:rPr lang="pt-BR" sz="3600" dirty="0">
                <a:solidFill>
                  <a:srgbClr val="00A800"/>
                </a:solidFill>
                <a:ea typeface="+mn-lt"/>
                <a:cs typeface="+mn-lt"/>
              </a:rPr>
              <a:t> </a:t>
            </a:r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Provedor Wi-Fi </a:t>
            </a:r>
          </a:p>
          <a:p>
            <a:pPr marL="0" indent="0">
              <a:buNone/>
            </a:pPr>
            <a:endParaRPr lang="pt-BR" dirty="0">
              <a:solidFill>
                <a:srgbClr val="00A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57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0DAAE24E-676F-46E5-3EF7-A7F99E0AD0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" y="4822162"/>
            <a:ext cx="3050878" cy="2030086"/>
          </a:xfrm>
          <a:prstGeom prst="rect">
            <a:avLst/>
          </a:prstGeom>
        </p:spPr>
      </p:pic>
      <p:pic>
        <p:nvPicPr>
          <p:cNvPr id="8" name="Imagem 7" descr="Matrix Free Stock Photo - Public Domain Pictures">
            <a:extLst>
              <a:ext uri="{FF2B5EF4-FFF2-40B4-BE49-F238E27FC236}">
                <a16:creationId xmlns="" xmlns:a16="http://schemas.microsoft.com/office/drawing/2014/main" id="{E44B86FB-2C5E-1DC1-1DBC-450B7946EB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BD0D19-EE22-8629-7466-A13AB8A0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A800"/>
                </a:solidFill>
              </a:rPr>
              <a:t>Nossa empresa e muito rigorosa com as práticas do ITIL, aqui estão algumas delas: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79B4755-B25E-5BE9-CB9A-1B349D5B0D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rgbClr val="00A800"/>
                </a:solidFill>
                <a:ea typeface="+mn-lt"/>
                <a:cs typeface="+mn-lt"/>
              </a:rPr>
              <a:t>Gestão de Serviços de TI.</a:t>
            </a:r>
          </a:p>
          <a:p>
            <a:r>
              <a:rPr lang="pt-BR" b="1" dirty="0">
                <a:solidFill>
                  <a:srgbClr val="00A800"/>
                </a:solidFill>
                <a:ea typeface="+mn-lt"/>
                <a:cs typeface="+mn-lt"/>
              </a:rPr>
              <a:t>Gestão de Incidentes.</a:t>
            </a:r>
          </a:p>
          <a:p>
            <a:r>
              <a:rPr lang="pt-BR" b="1" dirty="0">
                <a:solidFill>
                  <a:srgbClr val="00A800"/>
                </a:solidFill>
                <a:ea typeface="+mn-lt"/>
                <a:cs typeface="+mn-lt"/>
              </a:rPr>
              <a:t>Gestão de Configuração e Ativos.</a:t>
            </a:r>
            <a:endParaRPr lang="pt-BR" b="1" dirty="0">
              <a:solidFill>
                <a:srgbClr val="00A800"/>
              </a:solidFill>
            </a:endParaRPr>
          </a:p>
          <a:p>
            <a:endParaRPr lang="pt-BR" b="1" dirty="0">
              <a:solidFill>
                <a:srgbClr val="00A8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FB31522-2544-D4FE-E25D-D465853C7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lvl="0" indent="-228600" rtl="0">
              <a:buFont typeface=""/>
              <a:buChar char="•"/>
            </a:pPr>
            <a:r>
              <a:rPr lang="pt-BR" sz="2800" b="1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Gestão de Problemas.</a:t>
            </a:r>
            <a:r>
              <a:rPr lang="en-US" sz="2800" dirty="0">
                <a:latin typeface="Aptos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pt-BR" sz="2800" b="1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Gestão de Mudanças</a:t>
            </a:r>
            <a:r>
              <a:rPr lang="pt-BR" sz="2800" dirty="0">
                <a:latin typeface="Aptos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pt-BR" sz="2800" b="1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Gestão de Nível de Serviço</a:t>
            </a:r>
            <a:r>
              <a:rPr lang="pt-BR" sz="2800" dirty="0">
                <a:latin typeface="Aptos"/>
                <a:ea typeface="Arial"/>
                <a:cs typeface="Arial"/>
              </a:rPr>
              <a:t>​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118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61268EFD-B3D1-2C52-E65E-1045B41B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2560" y="5023445"/>
            <a:ext cx="3050878" cy="1828803"/>
          </a:xfrm>
          <a:prstGeom prst="rect">
            <a:avLst/>
          </a:prstGeom>
        </p:spPr>
      </p:pic>
      <p:pic>
        <p:nvPicPr>
          <p:cNvPr id="8" name="Imagem 7" descr="Matrix Free Stock Photo - Public Domain Pictures">
            <a:extLst>
              <a:ext uri="{FF2B5EF4-FFF2-40B4-BE49-F238E27FC236}">
                <a16:creationId xmlns="" xmlns:a16="http://schemas.microsoft.com/office/drawing/2014/main" id="{472516E9-866E-6E1C-4E56-142FFBF26D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58FA53-4FE6-A25F-92FE-0497F04B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ptos"/>
                <a:cs typeface="Arial"/>
              </a:rPr>
              <a:t> </a:t>
            </a:r>
            <a:r>
              <a:rPr lang="en-US" sz="2800" dirty="0">
                <a:solidFill>
                  <a:srgbClr val="00A800"/>
                </a:solidFill>
                <a:latin typeface="Aptos"/>
                <a:cs typeface="Arial"/>
              </a:rPr>
              <a:t>Agora Vamos </a:t>
            </a:r>
            <a:r>
              <a:rPr lang="en-US" sz="2800" dirty="0" err="1">
                <a:solidFill>
                  <a:srgbClr val="00A800"/>
                </a:solidFill>
                <a:latin typeface="Aptos"/>
                <a:cs typeface="Arial"/>
              </a:rPr>
              <a:t>explicar</a:t>
            </a:r>
            <a:r>
              <a:rPr lang="en-US" sz="2800" dirty="0">
                <a:solidFill>
                  <a:srgbClr val="00A800"/>
                </a:solidFill>
                <a:latin typeface="Aptos"/>
                <a:cs typeface="Arial"/>
              </a:rPr>
              <a:t> </a:t>
            </a:r>
            <a:r>
              <a:rPr lang="en-US" sz="2800" dirty="0" err="1">
                <a:solidFill>
                  <a:srgbClr val="00A800"/>
                </a:solidFill>
                <a:latin typeface="Aptos"/>
                <a:cs typeface="Arial"/>
              </a:rPr>
              <a:t>cada</a:t>
            </a:r>
            <a:r>
              <a:rPr lang="en-US" sz="2800" dirty="0">
                <a:solidFill>
                  <a:srgbClr val="00A800"/>
                </a:solidFill>
                <a:latin typeface="Aptos"/>
                <a:cs typeface="Arial"/>
              </a:rPr>
              <a:t> um </a:t>
            </a:r>
            <a:r>
              <a:rPr lang="en-US" sz="2800" dirty="0" smtClean="0">
                <a:solidFill>
                  <a:srgbClr val="00A800"/>
                </a:solidFill>
                <a:latin typeface="Aptos"/>
                <a:cs typeface="Arial"/>
              </a:rPr>
              <a:t>deles:</a:t>
            </a:r>
            <a:endParaRPr lang="en-US" sz="2800" dirty="0">
              <a:solidFill>
                <a:srgbClr val="00A800"/>
              </a:solidFill>
              <a:latin typeface="Aptos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C218D9A-D9D5-6DC6-2078-CE6F1E517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Gestão de Serviços de TI.</a:t>
            </a:r>
            <a:r>
              <a:rPr lang="en-US" sz="2800" dirty="0">
                <a:latin typeface="Aptos"/>
                <a:ea typeface="Arial"/>
                <a:cs typeface="Arial"/>
              </a:rPr>
              <a:t>​</a:t>
            </a:r>
          </a:p>
          <a:p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Implementação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processos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fornecer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serviços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de TI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alinhados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com as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necessidades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negócio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garantindo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serviços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atendam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aos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requisitos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acordados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estejam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disponíveis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quando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necessários</a:t>
            </a:r>
            <a:r>
              <a:rPr lang="en-US" dirty="0">
                <a:solidFill>
                  <a:srgbClr val="00A800"/>
                </a:solidFill>
                <a:latin typeface=" aptos bold"/>
                <a:ea typeface="+mn-lt"/>
                <a:cs typeface="+mn-lt"/>
              </a:rPr>
              <a:t>.</a:t>
            </a:r>
            <a:endParaRPr lang="en-US" dirty="0">
              <a:solidFill>
                <a:srgbClr val="00A800"/>
              </a:solidFill>
              <a:latin typeface=" aptos bold"/>
              <a:cs typeface="Arial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107776C-9BBF-2B8E-069E-5CF617BEE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rgbClr val="00A800"/>
                </a:solidFill>
                <a:latin typeface="Arial"/>
                <a:ea typeface="ui-sans-serif"/>
                <a:cs typeface="Arial"/>
              </a:rPr>
              <a:t>Gestão de Problemas.</a:t>
            </a:r>
            <a:r>
              <a:rPr lang="en-US" dirty="0">
                <a:solidFill>
                  <a:srgbClr val="000000"/>
                </a:solidFill>
                <a:latin typeface="Arial"/>
                <a:ea typeface="ui-sans-serif"/>
                <a:cs typeface="Arial"/>
              </a:rPr>
              <a:t> </a:t>
            </a:r>
          </a:p>
          <a:p>
            <a:r>
              <a:rPr lang="pt-BR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Identificação e resolução de problemas recorrentes na infraestrutura de TI para evitar que causem incidentes repetidos, utilizando análise de causa raiz e implementando soluções permanentes.</a:t>
            </a:r>
            <a:endParaRPr lang="en-US" dirty="0">
              <a:solidFill>
                <a:srgbClr val="00A8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037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C94B9BFD-5AA3-2334-7285-BCCEEC30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0" y="4822162"/>
            <a:ext cx="3050878" cy="2030086"/>
          </a:xfrm>
          <a:prstGeom prst="rect">
            <a:avLst/>
          </a:prstGeom>
        </p:spPr>
      </p:pic>
      <p:pic>
        <p:nvPicPr>
          <p:cNvPr id="7" name="Imagem 6" descr="Matrix Free Stock Photo - Public Domain Pictures">
            <a:extLst>
              <a:ext uri="{FF2B5EF4-FFF2-40B4-BE49-F238E27FC236}">
                <a16:creationId xmlns="" xmlns:a16="http://schemas.microsoft.com/office/drawing/2014/main" id="{0B6E35D4-85F7-2A32-FEA0-03D1ADD4EFE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E97B329-DC39-D083-D629-732C4E53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984"/>
            <a:ext cx="5253486" cy="3244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lvl="0" indent="-228600" rtl="0">
              <a:buFont typeface=""/>
              <a:buChar char="•"/>
            </a:pPr>
            <a:r>
              <a:rPr lang="pt-BR" sz="2800" b="1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Gestão de Incidentes.</a:t>
            </a:r>
            <a:r>
              <a:rPr lang="en-US" sz="2800" baseline="0" dirty="0">
                <a:latin typeface="Aptos"/>
                <a:ea typeface="Arial"/>
                <a:cs typeface="Arial"/>
              </a:rPr>
              <a:t>​​</a:t>
            </a:r>
            <a:r>
              <a:rPr lang="en-US" sz="2800" dirty="0">
                <a:latin typeface="Aptos"/>
                <a:ea typeface="Arial"/>
                <a:cs typeface="Arial"/>
              </a:rPr>
              <a:t>​</a:t>
            </a:r>
          </a:p>
          <a:p>
            <a:pPr>
              <a:buFont typeface=""/>
              <a:buChar char="•"/>
            </a:pP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Estabelecimento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de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processos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para </a:t>
            </a:r>
            <a:r>
              <a:rPr lang="en-US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lidar com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incidentes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de TI de forma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eficiente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,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minimizando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o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impacto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nos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negócios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e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restaurando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os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serviços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afetados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o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mais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rápido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 </a:t>
            </a:r>
            <a:r>
              <a:rPr lang="en-US" sz="2800" baseline="0" dirty="0" err="1">
                <a:solidFill>
                  <a:srgbClr val="00A800"/>
                </a:solidFill>
                <a:latin typeface="Aptos"/>
                <a:ea typeface="Arial"/>
                <a:cs typeface="Arial"/>
              </a:rPr>
              <a:t>possível</a:t>
            </a:r>
            <a:r>
              <a:rPr lang="en-US" sz="2800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.</a:t>
            </a:r>
            <a:endParaRPr lang="pt-BR" b="1" dirty="0">
              <a:solidFill>
                <a:srgbClr val="00A8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5DDE884-550A-9F7C-95B4-47DF37B5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4691" y="200984"/>
            <a:ext cx="5239109" cy="59759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lvl="0" indent="-228600" rtl="0">
              <a:buFont typeface=""/>
              <a:buChar char="•"/>
            </a:pPr>
            <a:r>
              <a:rPr lang="pt-BR" sz="2800" b="1" baseline="0" dirty="0">
                <a:solidFill>
                  <a:srgbClr val="00A800"/>
                </a:solidFill>
                <a:latin typeface="Aptos"/>
                <a:ea typeface="Arial"/>
                <a:cs typeface="Arial"/>
              </a:rPr>
              <a:t>Gestão de Mudanças</a:t>
            </a:r>
            <a:r>
              <a:rPr lang="pt-BR" sz="2800" baseline="0" dirty="0">
                <a:latin typeface="Aptos"/>
                <a:ea typeface="Arial"/>
                <a:cs typeface="Arial"/>
              </a:rPr>
              <a:t>​</a:t>
            </a:r>
            <a:r>
              <a:rPr lang="en-US" sz="2800" dirty="0">
                <a:latin typeface="Aptos"/>
                <a:ea typeface="Arial"/>
                <a:cs typeface="Arial"/>
              </a:rPr>
              <a:t>​</a:t>
            </a:r>
          </a:p>
          <a:p>
            <a:pPr>
              <a:buFont typeface=""/>
              <a:buChar char="•"/>
            </a:pP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Gerenciamento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mudanças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ambiente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de TI de forma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controlada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planejada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garantindo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que as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alterações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sejam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avaliadas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autorizadas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implementadas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maneira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segura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minimizando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riscos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A800"/>
                </a:solidFill>
                <a:ea typeface="+mn-lt"/>
                <a:cs typeface="+mn-lt"/>
              </a:rPr>
              <a:t>interrupções</a:t>
            </a:r>
            <a:r>
              <a:rPr lang="en-US" dirty="0">
                <a:solidFill>
                  <a:srgbClr val="00A80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00A8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094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9BC25B0F-248B-4A2E-F44D-28180A49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2635" y="163898"/>
            <a:ext cx="2590803" cy="1541256"/>
          </a:xfrm>
          <a:prstGeom prst="rect">
            <a:avLst/>
          </a:prstGeom>
        </p:spPr>
      </p:pic>
      <p:pic>
        <p:nvPicPr>
          <p:cNvPr id="10" name="Imagem 9" descr="Matrix Free Stock Photo - Public Domain Pictures">
            <a:extLst>
              <a:ext uri="{FF2B5EF4-FFF2-40B4-BE49-F238E27FC236}">
                <a16:creationId xmlns="" xmlns:a16="http://schemas.microsoft.com/office/drawing/2014/main" id="{1CB100BC-2F06-32FE-624F-E8615B77D0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991EBA6-1862-E024-223C-765B9CF137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solidFill>
                  <a:srgbClr val="00A800"/>
                </a:solidFill>
              </a:rPr>
              <a:t>Gestão de Configuração e Ativos.​ </a:t>
            </a:r>
            <a:endParaRPr lang="pt-BR" dirty="0"/>
          </a:p>
          <a:p>
            <a:r>
              <a:rPr lang="pt-BR" dirty="0">
                <a:solidFill>
                  <a:srgbClr val="00A800"/>
                </a:solidFill>
              </a:rPr>
              <a:t>Manutenção de um registro preciso de todos os ativos de TI e suas relações, permitindo o controle eficaz das configurações, a identificação de itens de configuração críticos e o suporte à tomada de decisões informadas.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B23CE41-5D8D-5240-FD1F-B9B7BC8B7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3000" b="1" dirty="0">
                <a:solidFill>
                  <a:srgbClr val="00A800"/>
                </a:solidFill>
                <a:ea typeface="+mn-lt"/>
                <a:cs typeface="+mn-lt"/>
              </a:rPr>
              <a:t>Gestão de Nível de Serviço</a:t>
            </a:r>
            <a:r>
              <a:rPr lang="pt-BR" sz="3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pt-BR" dirty="0">
              <a:solidFill>
                <a:srgbClr val="0D0D0D"/>
              </a:solidFill>
              <a:latin typeface="ui-sans-serif"/>
              <a:ea typeface="ui-sans-serif"/>
              <a:cs typeface="ui-sans-serif"/>
            </a:endParaRPr>
          </a:p>
          <a:p>
            <a:r>
              <a:rPr lang="pt-BR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Estabelecimento, monitoramento e manutenção de acordos de nível de serviço (</a:t>
            </a:r>
            <a:r>
              <a:rPr lang="pt-BR" dirty="0" err="1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SLAs</a:t>
            </a:r>
            <a:r>
              <a:rPr lang="pt-BR" dirty="0">
                <a:solidFill>
                  <a:srgbClr val="00A800"/>
                </a:solidFill>
                <a:latin typeface="ui-sans-serif"/>
                <a:ea typeface="ui-sans-serif"/>
                <a:cs typeface="ui-sans-serif"/>
              </a:rPr>
              <a:t>) com os clientes, garantindo que os serviços de TI atendam aos requisitos acordados e às expectativas de desempenho, disponibilidade e qualidade. </a:t>
            </a:r>
            <a:endParaRPr lang="pt-BR" dirty="0">
              <a:solidFill>
                <a:srgbClr val="00A800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1373071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B7A20613-81B9-29D3-B53C-CF35AAE4A5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6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7691" y="163898"/>
            <a:ext cx="2245747" cy="1268087"/>
          </a:xfrm>
          <a:prstGeom prst="rect">
            <a:avLst/>
          </a:prstGeom>
        </p:spPr>
      </p:pic>
      <p:pic>
        <p:nvPicPr>
          <p:cNvPr id="10" name="Imagem 9" descr="Matrix Free Stock Photo - Public Domain Pictures">
            <a:extLst>
              <a:ext uri="{FF2B5EF4-FFF2-40B4-BE49-F238E27FC236}">
                <a16:creationId xmlns="" xmlns:a16="http://schemas.microsoft.com/office/drawing/2014/main" id="{98C5BB94-0E61-F26C-F7E7-8A0EDEB676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033" y="-2157"/>
            <a:ext cx="12181934" cy="6862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278547-3317-FECB-488E-10982FB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A800"/>
                </a:solidFill>
              </a:rPr>
              <a:t>Nosso publico alvo hoje 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1794423-5AD1-5714-2D1B-A9812B88B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436"/>
            <a:ext cx="5239109" cy="52714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b="1" dirty="0">
                <a:solidFill>
                  <a:srgbClr val="00A800"/>
                </a:solidFill>
                <a:ea typeface="+mn-lt"/>
                <a:cs typeface="+mn-lt"/>
              </a:rPr>
              <a:t>Instituições de Ensino</a:t>
            </a:r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: </a:t>
            </a:r>
          </a:p>
          <a:p>
            <a:pPr marL="0" indent="0">
              <a:buNone/>
            </a:pPr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nossa empresa oferece soluções educacionais baseadas em tecnologia, como plataformas de e-learning ou softwares educacionais, seu público-alvo pode ser escolas, universidades e instituições de ensino que buscam ferramentas para melhorar o aprendizado e a gestão acadêmica.</a:t>
            </a:r>
            <a:endParaRPr lang="pt-BR" dirty="0">
              <a:solidFill>
                <a:srgbClr val="00A800"/>
              </a:solidFill>
            </a:endParaRPr>
          </a:p>
          <a:p>
            <a:endParaRPr lang="pt-BR" dirty="0">
              <a:solidFill>
                <a:srgbClr val="00A800"/>
              </a:solidFill>
            </a:endParaRPr>
          </a:p>
          <a:p>
            <a:endParaRPr lang="pt-BR" dirty="0">
              <a:solidFill>
                <a:srgbClr val="00A800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5271F0F-53C4-675F-BD5A-46FF5D90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4691" y="1437437"/>
            <a:ext cx="5239109" cy="4739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rgbClr val="00A800"/>
                </a:solidFill>
                <a:ea typeface="+mn-lt"/>
                <a:cs typeface="+mn-lt"/>
              </a:rPr>
              <a:t>Profissionais Autônomos e Freelancers</a:t>
            </a:r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: 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A800"/>
                </a:solidFill>
                <a:ea typeface="+mn-lt"/>
                <a:cs typeface="+mn-lt"/>
              </a:rPr>
              <a:t>nossa empresa oferece serviços de desenvolvimento web, design gráfico ou marketing digital, seu público-alvo pode ser profissionais autônomos e freelancers que precisam de suporte técnico e criativo para suas atividades profissionais.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038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418</Words>
  <Application>Microsoft Office PowerPoint</Application>
  <PresentationFormat>Personalizar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      Trabalho de ITIL</vt:lpstr>
      <vt:lpstr>Quem está apresentando o trabalho?</vt:lpstr>
      <vt:lpstr>Nome da empresa: Tekhne World</vt:lpstr>
      <vt:lpstr>Fundada em 1999 a Tehkne World vem sendo líder do mercado a muito tempo.</vt:lpstr>
      <vt:lpstr>Nossa empresa e muito rigorosa com as práticas do ITIL, aqui estão algumas delas:</vt:lpstr>
      <vt:lpstr> Agora Vamos explicar cada um deles:</vt:lpstr>
      <vt:lpstr>Apresentação do PowerPoint</vt:lpstr>
      <vt:lpstr>Apresentação do PowerPoint</vt:lpstr>
      <vt:lpstr>Nosso publico alvo hoje são:</vt:lpstr>
      <vt:lpstr>Apresentação do PowerPoint</vt:lpstr>
      <vt:lpstr>Nossa empresa hoje conta com:</vt:lpstr>
      <vt:lpstr>Normas: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Usuario</cp:lastModifiedBy>
  <cp:revision>576</cp:revision>
  <dcterms:created xsi:type="dcterms:W3CDTF">2024-05-23T22:32:23Z</dcterms:created>
  <dcterms:modified xsi:type="dcterms:W3CDTF">2024-05-24T10:28:14Z</dcterms:modified>
</cp:coreProperties>
</file>