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58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91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9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90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4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9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4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F597-48EA-4EEF-B3A4-F50E74411EE8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0CB5-F408-4F82-8246-5D49C78FB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2592288"/>
          </a:xfrm>
        </p:spPr>
        <p:txBody>
          <a:bodyPr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Arial Rounded MT Bold" pitchFamily="34" charset="0"/>
              </a:rPr>
              <a:t>Trabalho </a:t>
            </a:r>
            <a:br>
              <a:rPr lang="pt-BR" sz="88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pt-BR" sz="8800" dirty="0" smtClean="0">
                <a:solidFill>
                  <a:schemeClr val="bg1"/>
                </a:solidFill>
                <a:latin typeface="Arial Rounded MT Bold" pitchFamily="34" charset="0"/>
              </a:rPr>
              <a:t>De </a:t>
            </a:r>
            <a:br>
              <a:rPr lang="pt-BR" sz="88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pt-BR" sz="8800" dirty="0" smtClean="0">
                <a:solidFill>
                  <a:schemeClr val="bg1"/>
                </a:solidFill>
                <a:latin typeface="Arial Rounded MT Bold" pitchFamily="34" charset="0"/>
              </a:rPr>
              <a:t>Informática</a:t>
            </a:r>
            <a:endParaRPr lang="pt-BR" sz="8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2592288"/>
          </a:xfrm>
        </p:spPr>
        <p:txBody>
          <a:bodyPr>
            <a:noAutofit/>
          </a:bodyPr>
          <a:lstStyle/>
          <a:p>
            <a:r>
              <a:rPr lang="pt-BR" sz="5400" dirty="0" smtClean="0">
                <a:latin typeface="Arial Rounded MT Bold" pitchFamily="34" charset="0"/>
              </a:rPr>
              <a:t>A profissão escolhida foi:</a:t>
            </a:r>
            <a:endParaRPr lang="pt-BR" sz="5400" dirty="0">
              <a:latin typeface="Arial Rounded MT Bold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23" y="213285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solidFill>
                  <a:srgbClr val="FFFFFF"/>
                </a:solidFill>
                <a:latin typeface="Comic Sans MS" pitchFamily="66" charset="0"/>
              </a:rPr>
              <a:t>Redes </a:t>
            </a:r>
          </a:p>
          <a:p>
            <a:pPr algn="ctr"/>
            <a:r>
              <a:rPr lang="pt-BR" sz="9600" dirty="0" smtClean="0">
                <a:solidFill>
                  <a:srgbClr val="FFFFFF"/>
                </a:solidFill>
                <a:latin typeface="Comic Sans MS" pitchFamily="66" charset="0"/>
              </a:rPr>
              <a:t>de </a:t>
            </a:r>
          </a:p>
          <a:p>
            <a:pPr algn="ctr"/>
            <a:r>
              <a:rPr lang="pt-BR" sz="9600" dirty="0" smtClean="0">
                <a:solidFill>
                  <a:srgbClr val="FFFFFF"/>
                </a:solidFill>
                <a:latin typeface="Comic Sans MS" pitchFamily="66" charset="0"/>
              </a:rPr>
              <a:t>computadores</a:t>
            </a:r>
            <a:endParaRPr lang="pt-BR" sz="9600" dirty="0">
              <a:solidFill>
                <a:srgbClr val="FFFF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5576" y="28029"/>
            <a:ext cx="7772400" cy="1470025"/>
          </a:xfr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8800" dirty="0" smtClean="0"/>
              <a:t>O que faz??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1500753"/>
            <a:ext cx="8892480" cy="403187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Comic Sans MS" pitchFamily="66" charset="0"/>
              </a:rPr>
              <a:t>Profissionais de redes de computadores configuram, monitoram e mantêm redes para garantir comunicação eficiente e segura entre dispositivos. Eles trabalham com roteadores, switches e outros equipamentos de rede, solucionam problemas de conectividade e implementam medidas de segurança para proteger os dados.</a:t>
            </a:r>
            <a:endParaRPr lang="pt-BR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5576" y="28029"/>
            <a:ext cx="7772400" cy="1470025"/>
          </a:xfr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8800" dirty="0" smtClean="0"/>
              <a:t>Requisitos?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1500753"/>
            <a:ext cx="8892480" cy="501675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Comic Sans MS" pitchFamily="66" charset="0"/>
              </a:rPr>
              <a:t>Para atuar na área de redes de computadores, é essencial ter conhecimento em protocolos de rede, sistemas operacionais e segurança da informação. Certificações como Cisco Certified Network Associate (CCNA) e CompTIA Network+ são muito valorizadas. Formação acadêmica em Ciência da Computação, Engenharia de Computação ou áreas afins é comum.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1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5576" y="28029"/>
            <a:ext cx="7772400" cy="1470025"/>
          </a:xfr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8800" dirty="0" smtClean="0"/>
              <a:t>Salário Médio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1500753"/>
            <a:ext cx="8892480" cy="35394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Comic Sans MS" pitchFamily="66" charset="0"/>
              </a:rPr>
              <a:t>No Brasil, o salário médio de um profissional de redes varia entre R$ 4.000 e R$ 12.000 mensais, dependendo da experiência e do nível de especialização. Nos Estados Unidos, os salários anuais geralmente variam entre $60.000 e $110.000.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5576" y="28029"/>
            <a:ext cx="7772400" cy="1470025"/>
          </a:xfr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8800" dirty="0" smtClean="0"/>
              <a:t>Vagas na área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1500753"/>
            <a:ext cx="8892480" cy="45243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Comic Sans MS" pitchFamily="66" charset="0"/>
              </a:rPr>
              <a:t>A demanda por profissionais de redes de computadores é alta em setores como TI, telecomunicações e finanças. Grandes empresas de tecnologia, provedores de serviços de internet e consultorias de TI oferecem diversas oportunidades de emprego. Segundo o site “Linkedin” existem cerca de 1000 vagas nessa área aqui no Brasil.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55576" y="28029"/>
            <a:ext cx="7772400" cy="1470025"/>
          </a:xfr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6900" dirty="0" smtClean="0"/>
              <a:t>Como iniciar na área</a:t>
            </a:r>
            <a:endParaRPr lang="pt-BR" sz="69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1500753"/>
            <a:ext cx="8892480" cy="403187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Para começar na área de redes de computadores, obtenha uma formação em TI e certificações como CCNA. Ganhe experiência prática através de estágios, projetos pessoais e cursos específicos. Manter-se atualizado com novas tecnologias e desenvolver habilidades de resolução de problemas são essenciais para o sucesso na carreira.</a:t>
            </a:r>
          </a:p>
          <a:p>
            <a:pPr algn="ctr"/>
            <a:endParaRPr lang="pt-BR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283</Words>
  <Application>Microsoft Office PowerPoint</Application>
  <PresentationFormat>Apresentação na tela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Trabalho  De  Informática</vt:lpstr>
      <vt:lpstr>A profissão escolhida foi:</vt:lpstr>
      <vt:lpstr>O que faz??</vt:lpstr>
      <vt:lpstr>Requisitos?</vt:lpstr>
      <vt:lpstr>Salário Médio</vt:lpstr>
      <vt:lpstr>Vagas na área</vt:lpstr>
      <vt:lpstr>Como iniciar na área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 De  Informática</dc:title>
  <dc:creator>Usuario</dc:creator>
  <cp:lastModifiedBy>Usuario</cp:lastModifiedBy>
  <cp:revision>5</cp:revision>
  <dcterms:created xsi:type="dcterms:W3CDTF">2024-06-14T00:06:30Z</dcterms:created>
  <dcterms:modified xsi:type="dcterms:W3CDTF">2024-06-14T01:27:12Z</dcterms:modified>
</cp:coreProperties>
</file>