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DC398A0-78DE-4057-B22B-B47F5990A092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4DE3843-5BCC-4633-9787-C7346719E959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486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8A0-78DE-4057-B22B-B47F5990A092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3843-5BCC-4633-9787-C7346719E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4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8A0-78DE-4057-B22B-B47F5990A092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3843-5BCC-4633-9787-C7346719E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411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8A0-78DE-4057-B22B-B47F5990A092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3843-5BCC-4633-9787-C7346719E959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072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8A0-78DE-4057-B22B-B47F5990A092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3843-5BCC-4633-9787-C7346719E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92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8A0-78DE-4057-B22B-B47F5990A092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3843-5BCC-4633-9787-C7346719E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716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8A0-78DE-4057-B22B-B47F5990A092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3843-5BCC-4633-9787-C7346719E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011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8A0-78DE-4057-B22B-B47F5990A092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3843-5BCC-4633-9787-C7346719E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0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8A0-78DE-4057-B22B-B47F5990A092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3843-5BCC-4633-9787-C7346719E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42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8A0-78DE-4057-B22B-B47F5990A092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3843-5BCC-4633-9787-C7346719E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06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8A0-78DE-4057-B22B-B47F5990A092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3843-5BCC-4633-9787-C7346719E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78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8A0-78DE-4057-B22B-B47F5990A092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3843-5BCC-4633-9787-C7346719E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58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8A0-78DE-4057-B22B-B47F5990A092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3843-5BCC-4633-9787-C7346719E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05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8A0-78DE-4057-B22B-B47F5990A092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3843-5BCC-4633-9787-C7346719E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17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8A0-78DE-4057-B22B-B47F5990A092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3843-5BCC-4633-9787-C7346719E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5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8A0-78DE-4057-B22B-B47F5990A092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3843-5BCC-4633-9787-C7346719E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85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8A0-78DE-4057-B22B-B47F5990A092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3843-5BCC-4633-9787-C7346719E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41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DC398A0-78DE-4057-B22B-B47F5990A092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DE3843-5BCC-4633-9787-C7346719E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19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A958E-1514-43EA-B6CC-F0D5B4AA3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Игра </a:t>
            </a:r>
            <a:r>
              <a:rPr lang="en-US" dirty="0" err="1">
                <a:solidFill>
                  <a:srgbClr val="FFC000"/>
                </a:solidFill>
              </a:rPr>
              <a:t>ArcadeRacer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c</a:t>
            </a:r>
            <a:r>
              <a:rPr lang="ru-RU" dirty="0" err="1"/>
              <a:t>озданная</a:t>
            </a:r>
            <a:r>
              <a:rPr lang="ru-RU" dirty="0"/>
              <a:t> при помощи </a:t>
            </a:r>
            <a:r>
              <a:rPr lang="en-US" dirty="0" err="1">
                <a:solidFill>
                  <a:srgbClr val="00B050"/>
                </a:solidFill>
              </a:rPr>
              <a:t>PyGame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7CC880-EE12-4117-B02F-CB905FCAA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выполнил ученик </a:t>
            </a:r>
            <a:r>
              <a:rPr lang="ru-RU" dirty="0" err="1"/>
              <a:t>Яндек.Лицея</a:t>
            </a:r>
            <a:r>
              <a:rPr lang="ru-RU" dirty="0"/>
              <a:t> </a:t>
            </a:r>
          </a:p>
          <a:p>
            <a:r>
              <a:rPr lang="ru-RU" dirty="0" err="1"/>
              <a:t>Эфендиев</a:t>
            </a:r>
            <a:r>
              <a:rPr lang="ru-RU" dirty="0"/>
              <a:t> Мурад Тимурович</a:t>
            </a:r>
          </a:p>
        </p:txBody>
      </p:sp>
    </p:spTree>
    <p:extLst>
      <p:ext uri="{BB962C8B-B14F-4D97-AF65-F5344CB8AC3E}">
        <p14:creationId xmlns:p14="http://schemas.microsoft.com/office/powerpoint/2010/main" val="839339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d"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911A9A-2502-4E25-BD11-A74D32293106}"/>
              </a:ext>
            </a:extLst>
          </p:cNvPr>
          <p:cNvSpPr txBox="1"/>
          <p:nvPr/>
        </p:nvSpPr>
        <p:spPr>
          <a:xfrm>
            <a:off x="0" y="900331"/>
            <a:ext cx="87782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ArcadeRacer</a:t>
            </a:r>
            <a:r>
              <a:rPr lang="en-US" sz="3200" dirty="0"/>
              <a:t> – </a:t>
            </a:r>
            <a:r>
              <a:rPr lang="ru-RU" sz="3200" dirty="0"/>
              <a:t>это игра, созданная при помощи </a:t>
            </a:r>
            <a:r>
              <a:rPr lang="en-US" sz="3200" dirty="0" err="1"/>
              <a:t>PyGame</a:t>
            </a:r>
            <a:r>
              <a:rPr lang="en-US" sz="3200" dirty="0"/>
              <a:t>. </a:t>
            </a:r>
            <a:r>
              <a:rPr lang="ru-RU" sz="3200" dirty="0"/>
              <a:t>Игра представляет собой аркадную гонку, в которой игроку предстоит уворачиваться от летящих навстречу препятствий, управляя автомобилем.</a:t>
            </a:r>
          </a:p>
          <a:p>
            <a:r>
              <a:rPr lang="ru-RU" sz="3200" dirty="0"/>
              <a:t>Кроме препятствий игроку </a:t>
            </a:r>
            <a:r>
              <a:rPr lang="ru-RU" sz="3200" dirty="0" err="1"/>
              <a:t>навстрему</a:t>
            </a:r>
            <a:r>
              <a:rPr lang="ru-RU" sz="3200" dirty="0"/>
              <a:t> также могут лететь деньги, за которые он может купить новый, более маневренный автомобиль.</a:t>
            </a:r>
          </a:p>
        </p:txBody>
      </p:sp>
    </p:spTree>
    <p:extLst>
      <p:ext uri="{BB962C8B-B14F-4D97-AF65-F5344CB8AC3E}">
        <p14:creationId xmlns:p14="http://schemas.microsoft.com/office/powerpoint/2010/main" val="251207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62C49A-E7BD-457D-8AD6-6682F6905961}"/>
              </a:ext>
            </a:extLst>
          </p:cNvPr>
          <p:cNvSpPr txBox="1"/>
          <p:nvPr/>
        </p:nvSpPr>
        <p:spPr>
          <a:xfrm flipH="1">
            <a:off x="0" y="1167619"/>
            <a:ext cx="12013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программе имеется множество классов</a:t>
            </a:r>
            <a:r>
              <a:rPr lang="en-US" dirty="0"/>
              <a:t>, </a:t>
            </a:r>
            <a:r>
              <a:rPr lang="ru-RU" dirty="0"/>
              <a:t>каждый из которых отвечает за определенную сцену в игре:</a:t>
            </a:r>
          </a:p>
          <a:p>
            <a:pPr marL="342900" indent="-342900">
              <a:buAutoNum type="arabicParenR"/>
            </a:pPr>
            <a:r>
              <a:rPr lang="en-US" dirty="0" err="1"/>
              <a:t>MainMenu</a:t>
            </a:r>
            <a:r>
              <a:rPr lang="en-US" dirty="0"/>
              <a:t> – </a:t>
            </a:r>
            <a:r>
              <a:rPr lang="ru-RU" dirty="0"/>
              <a:t>главное меню</a:t>
            </a:r>
          </a:p>
          <a:p>
            <a:pPr marL="342900" indent="-342900">
              <a:buAutoNum type="arabicParenR"/>
            </a:pPr>
            <a:r>
              <a:rPr lang="en-US" dirty="0"/>
              <a:t>Info – </a:t>
            </a:r>
            <a:r>
              <a:rPr lang="ru-RU" dirty="0"/>
              <a:t>правила игры</a:t>
            </a:r>
          </a:p>
          <a:p>
            <a:pPr marL="342900" indent="-342900">
              <a:buAutoNum type="arabicParenR"/>
            </a:pPr>
            <a:r>
              <a:rPr lang="en-US" dirty="0"/>
              <a:t>Shop – </a:t>
            </a:r>
            <a:r>
              <a:rPr lang="ru-RU" dirty="0"/>
              <a:t>Магазин для покупки </a:t>
            </a:r>
            <a:r>
              <a:rPr lang="ru-RU" dirty="0" err="1"/>
              <a:t>атомобилей</a:t>
            </a:r>
            <a:r>
              <a:rPr lang="ru-RU" dirty="0"/>
              <a:t> и трасс</a:t>
            </a:r>
          </a:p>
          <a:p>
            <a:pPr marL="342900" indent="-342900">
              <a:buAutoNum type="arabicParenR"/>
            </a:pPr>
            <a:r>
              <a:rPr lang="en-US" dirty="0"/>
              <a:t>Game – </a:t>
            </a:r>
            <a:r>
              <a:rPr lang="ru-RU" dirty="0"/>
              <a:t>Сцена игры</a:t>
            </a:r>
          </a:p>
          <a:p>
            <a:pPr marL="342900" indent="-342900">
              <a:buAutoNum type="arabicParenR"/>
            </a:pPr>
            <a:r>
              <a:rPr lang="en-US" dirty="0" err="1"/>
              <a:t>GameOver</a:t>
            </a:r>
            <a:r>
              <a:rPr lang="en-US" dirty="0"/>
              <a:t> – </a:t>
            </a:r>
            <a:r>
              <a:rPr lang="ru-RU" dirty="0"/>
              <a:t>Сцена, возникающая после столкновения с объектом в игре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9915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Главное мероприятие</Template>
  <TotalTime>0</TotalTime>
  <Words>115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Impact</vt:lpstr>
      <vt:lpstr>Главное мероприятие</vt:lpstr>
      <vt:lpstr>Игра ArcadeRacer,  cозданная при помощи PyGame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ArcadeRacer,  cозданная при помощи PyGame</dc:title>
  <dc:creator>ааа ааа</dc:creator>
  <cp:lastModifiedBy>ааа ааа</cp:lastModifiedBy>
  <cp:revision>3</cp:revision>
  <dcterms:created xsi:type="dcterms:W3CDTF">2021-01-28T18:21:55Z</dcterms:created>
  <dcterms:modified xsi:type="dcterms:W3CDTF">2021-01-28T18:37:49Z</dcterms:modified>
</cp:coreProperties>
</file>