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NAME:MURALI.R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312204140 </a:t>
            </a:r>
            <a:r>
              <a:rPr lang="en-US" sz="2400" smtClean="0"/>
              <a:t>(asunm187312204140)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58</cp:revision>
  <dcterms:created xsi:type="dcterms:W3CDTF">2024-03-29T15:07:22Z</dcterms:created>
  <dcterms:modified xsi:type="dcterms:W3CDTF">2024-09-06T09:12:55Z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