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6d086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6d086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b132565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b132565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d699ec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d699ec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d699ec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d699ec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d699ec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d699ec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b132565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b132565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e5f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24e5f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24e5f5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24e5f5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b132565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b1325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d699e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d699e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Muralitharan R K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2"/>
                </a:solidFill>
              </a:rPr>
              <a:t>Docker </a:t>
            </a: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Networking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Docker Networking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Docker network is used to communicate between the host </a:t>
            </a:r>
            <a:r>
              <a:rPr lang="en">
                <a:solidFill>
                  <a:schemeClr val="dk1"/>
                </a:solidFill>
              </a:rPr>
              <a:t>machine</a:t>
            </a:r>
            <a:r>
              <a:rPr lang="en">
                <a:solidFill>
                  <a:schemeClr val="dk1"/>
                </a:solidFill>
              </a:rPr>
              <a:t> and docker containers.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Bridge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Overlay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None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768300" y="568450"/>
            <a:ext cx="7607400" cy="2910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5098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- 1</a:t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28052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- 2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41006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- 3</a:t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53960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- 4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66914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- 5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53960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- 9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66914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 - 10</a:t>
            </a:r>
            <a:endParaRPr sz="1200"/>
          </a:p>
        </p:txBody>
      </p:sp>
      <p:sp>
        <p:nvSpPr>
          <p:cNvPr id="131" name="Google Shape;131;p24"/>
          <p:cNvSpPr/>
          <p:nvPr/>
        </p:nvSpPr>
        <p:spPr>
          <a:xfrm>
            <a:off x="41006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- 8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28052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- 7</a:t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15098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- 6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3986850" y="3592025"/>
            <a:ext cx="1170300" cy="9393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884750" y="4644300"/>
            <a:ext cx="53745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Network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6612975" y="631400"/>
            <a:ext cx="1240800" cy="284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3945975" y="631400"/>
            <a:ext cx="2631600" cy="284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355175" y="631400"/>
            <a:ext cx="2631600" cy="284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15098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- 1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28052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- 2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41006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- 3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53960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- 4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66914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- 5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53960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- 9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66914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 - 10</a:t>
            </a:r>
            <a:endParaRPr sz="1200"/>
          </a:p>
        </p:txBody>
      </p:sp>
      <p:sp>
        <p:nvSpPr>
          <p:cNvPr id="150" name="Google Shape;150;p25"/>
          <p:cNvSpPr/>
          <p:nvPr/>
        </p:nvSpPr>
        <p:spPr>
          <a:xfrm>
            <a:off x="41006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- 8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8052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- 7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5098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- 6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3986850" y="3592025"/>
            <a:ext cx="1170300" cy="9393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1884750" y="4644300"/>
            <a:ext cx="53745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385975" y="2033775"/>
            <a:ext cx="6452400" cy="133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385975" y="662175"/>
            <a:ext cx="6452400" cy="133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15098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- 1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8052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- 2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41006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- 3</a:t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53960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- 4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691475" y="784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- 5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3960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- 9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66914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 - 10</a:t>
            </a:r>
            <a:endParaRPr sz="1200"/>
          </a:p>
        </p:txBody>
      </p:sp>
      <p:sp>
        <p:nvSpPr>
          <p:cNvPr id="168" name="Google Shape;168;p26"/>
          <p:cNvSpPr/>
          <p:nvPr/>
        </p:nvSpPr>
        <p:spPr>
          <a:xfrm>
            <a:off x="41006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- 8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28052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- 7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509875" y="2188025"/>
            <a:ext cx="10317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 - 6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3986850" y="3592025"/>
            <a:ext cx="1170300" cy="9393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1884750" y="4644300"/>
            <a:ext cx="5374500" cy="4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Docker Storage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Docker allow us to mount external storage into our docker containers. Which will help us to maintain our applications with high availability.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some reason docker container get crashed, we can’t get data from container. So that we use mount the data to external storage.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5" y="1736463"/>
            <a:ext cx="3819975" cy="224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Docker Compose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Docker compose is used to run a multiple containers as a single service.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Like if we run apache in one container and mysql run in another container. We can run those containers as a single service using docker compose.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25" y="1457325"/>
            <a:ext cx="29146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Docker Swarm: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Overview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Docker Architecture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Docker images and containers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Docker networking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Docker Storage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Docker Compose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Docker Swarm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Docker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Docker is a tool designed to make it easier to create, deploy, and run applications by using containers. Containers include with all the application dependencies package.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649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858100"/>
            <a:ext cx="85206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containers can run on the same hardware.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Productivity.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Maintain isolated environment.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Quick and easy deployment and configuration.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release application version quickly.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has an important role play in the DevOps Concept.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851" y="0"/>
            <a:ext cx="46681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4710375" y="206125"/>
            <a:ext cx="425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Docker Architecture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710375" y="702675"/>
            <a:ext cx="4255500" cy="29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works client and server architecture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CLI and Docker daemon can talk each other using Docker Rest API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registry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all docker images.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Docker images and containers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9475"/>
            <a:ext cx="8520599" cy="25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75"/>
            <a:ext cx="853440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5" y="1152475"/>
            <a:ext cx="83534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2"/>
                </a:solidFill>
              </a:rPr>
              <a:t>Docker containers</a:t>
            </a:r>
            <a:endParaRPr b="1" sz="3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