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62" r:id="rId3"/>
    <p:sldId id="261" r:id="rId4"/>
    <p:sldId id="263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0FF"/>
    <a:srgbClr val="B2E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477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2DD32-9253-E14C-8596-2957F3BD2A3F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FA63A-9D1A-0A43-B39F-B6CBA7D53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5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8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65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04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66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9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6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7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8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29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3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B8BF-E8E7-4E7D-A7E4-785E51E9D61E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CA5C-BD00-45CA-BF4F-47E240C5E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69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もちゃのロボット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54144" y="3127287"/>
            <a:ext cx="2159647" cy="28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がんでお年寄りと話す人のイラスト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08"/>
          <a:stretch/>
        </p:blipFill>
        <p:spPr bwMode="auto">
          <a:xfrm>
            <a:off x="2365267" y="2233571"/>
            <a:ext cx="1711740" cy="387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696294" y="3820839"/>
            <a:ext cx="127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語り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3989154" y="3039996"/>
            <a:ext cx="910322" cy="235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4040439" y="3335821"/>
            <a:ext cx="600638" cy="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 flipV="1">
            <a:off x="4034843" y="3499454"/>
            <a:ext cx="611830" cy="35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901847" y="3202994"/>
            <a:ext cx="1618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傾聴応答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雲形吹き出し 12"/>
          <p:cNvSpPr/>
          <p:nvPr/>
        </p:nvSpPr>
        <p:spPr>
          <a:xfrm>
            <a:off x="3850979" y="1475064"/>
            <a:ext cx="4269179" cy="1443854"/>
          </a:xfrm>
          <a:prstGeom prst="cloudCallout">
            <a:avLst>
              <a:gd name="adj1" fmla="val 1049"/>
              <a:gd name="adj2" fmla="val 67574"/>
            </a:avLst>
          </a:prstGeom>
          <a:solidFill>
            <a:srgbClr val="B2E2EE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19631" y="1792735"/>
            <a:ext cx="95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相槌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01136" y="1779005"/>
            <a:ext cx="95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同意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21769" y="1648117"/>
            <a:ext cx="12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驚き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25274" y="2179747"/>
            <a:ext cx="12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感心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79358" y="2240670"/>
            <a:ext cx="95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納得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96378" y="2362308"/>
            <a:ext cx="95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意見</a:t>
            </a:r>
            <a:endParaRPr lang="en-US" altLang="ja-JP" sz="2400" dirty="0" smtClean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5118248" y="3574976"/>
            <a:ext cx="965562" cy="279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243503" y="3971429"/>
            <a:ext cx="669738" cy="9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5205777" y="4180031"/>
            <a:ext cx="779792" cy="122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638126" y="2033516"/>
            <a:ext cx="12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評価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29948" y="1241715"/>
            <a:ext cx="1679549" cy="5193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kumimoji="1" lang="ja-JP" altLang="en-US" sz="2400" b="1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傾聴態度</a:t>
            </a:r>
            <a:endParaRPr kumimoji="1" lang="ja-JP" altLang="en-US" sz="2400" b="1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41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もちゃのロボット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2423" y="3228887"/>
            <a:ext cx="2159647" cy="28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雲形吹き出し 12"/>
          <p:cNvSpPr/>
          <p:nvPr/>
        </p:nvSpPr>
        <p:spPr>
          <a:xfrm>
            <a:off x="5631968" y="1398590"/>
            <a:ext cx="4269179" cy="1443854"/>
          </a:xfrm>
          <a:prstGeom prst="cloudCallout">
            <a:avLst>
              <a:gd name="adj1" fmla="val 31147"/>
              <a:gd name="adj2" fmla="val 69229"/>
            </a:avLst>
          </a:prstGeom>
          <a:solidFill>
            <a:srgbClr val="B2E2EE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00620" y="1716261"/>
            <a:ext cx="95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理解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82125" y="1702531"/>
            <a:ext cx="95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同意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02758" y="1571643"/>
            <a:ext cx="12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驚き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06263" y="2103273"/>
            <a:ext cx="12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感心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860347" y="2164196"/>
            <a:ext cx="95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共感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077367" y="2285834"/>
            <a:ext cx="95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称賛</a:t>
            </a:r>
            <a:endParaRPr lang="en-US" altLang="ja-JP" sz="2400" dirty="0" smtClean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419115" y="1957042"/>
            <a:ext cx="12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評価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10937" y="1165241"/>
            <a:ext cx="1679549" cy="5193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kumimoji="1" lang="ja-JP" altLang="en-US" sz="2400" b="1" smtClean="0">
                <a:latin typeface="游ゴシック" panose="020B0400000000000000" pitchFamily="50" charset="-128"/>
                <a:ea typeface="游ゴシック" panose="020B0400000000000000" pitchFamily="50" charset="-128"/>
                <a:cs typeface="メイリオ" panose="020B0604030504040204" pitchFamily="50" charset="-128"/>
              </a:rPr>
              <a:t>傾聴態度</a:t>
            </a:r>
            <a:endParaRPr kumimoji="1" lang="ja-JP" altLang="en-US" sz="2400" b="1" dirty="0">
              <a:latin typeface="游ゴシック" panose="020B0400000000000000" pitchFamily="50" charset="-128"/>
              <a:ea typeface="游ゴシック" panose="020B04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3232333" y="3194955"/>
            <a:ext cx="4937493" cy="1795398"/>
          </a:xfrm>
          <a:prstGeom prst="wedgeRoundRectCallout">
            <a:avLst>
              <a:gd name="adj1" fmla="val -53512"/>
              <a:gd name="adj2" fmla="val -41971"/>
              <a:gd name="adj3" fmla="val 16667"/>
            </a:avLst>
          </a:prstGeom>
          <a:solidFill>
            <a:srgbClr val="FFF0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子供が</a:t>
            </a:r>
            <a:r>
              <a:rPr lang="ja-JP" altLang="en-US" sz="2400" dirty="0" err="1" smtClean="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</a:t>
            </a:r>
            <a:r>
              <a:rPr lang="ja-JP" altLang="en-US" sz="2400" dirty="0" smtClean="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すね３人</a:t>
            </a:r>
            <a:endParaRPr kumimoji="1" lang="en-US" altLang="ja-JP" sz="2400" dirty="0" smtClean="0">
              <a:solidFill>
                <a:sysClr val="windowText" lastClr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000" dirty="0" smtClean="0">
              <a:solidFill>
                <a:sysClr val="windowText" lastClr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dirty="0" smtClean="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あの女の子</a:t>
            </a:r>
            <a:r>
              <a:rPr lang="ja-JP" altLang="en-US" sz="2400" dirty="0" err="1" smtClean="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ばっ</a:t>
            </a:r>
            <a:r>
              <a:rPr lang="ja-JP" altLang="en-US" sz="2400" dirty="0" smtClean="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かしなんですけど</a:t>
            </a:r>
            <a:endParaRPr lang="en-US" altLang="ja-JP" sz="2400" dirty="0" smtClean="0">
              <a:solidFill>
                <a:sysClr val="windowText" lastClr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000" dirty="0">
              <a:solidFill>
                <a:sysClr val="windowText" lastClr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dirty="0" smtClean="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産まれてことですね</a:t>
            </a:r>
            <a:endParaRPr kumimoji="1" lang="ja-JP" altLang="en-US" sz="2400" dirty="0">
              <a:solidFill>
                <a:sysClr val="windowText" lastClr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四角形吹き出し 22"/>
          <p:cNvSpPr/>
          <p:nvPr/>
        </p:nvSpPr>
        <p:spPr>
          <a:xfrm>
            <a:off x="7308012" y="3525516"/>
            <a:ext cx="906593" cy="360000"/>
          </a:xfrm>
          <a:prstGeom prst="wedgeRectCallout">
            <a:avLst>
              <a:gd name="adj1" fmla="val 68161"/>
              <a:gd name="adj2" fmla="val 50275"/>
            </a:avLst>
          </a:prstGeom>
          <a:solidFill>
            <a:srgbClr val="B2E2EE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ええ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5301129" y="4241986"/>
            <a:ext cx="3118221" cy="360000"/>
          </a:xfrm>
          <a:prstGeom prst="wedgeRectCallout">
            <a:avLst>
              <a:gd name="adj1" fmla="val 58273"/>
              <a:gd name="adj2" fmla="val -39372"/>
            </a:avLst>
          </a:prstGeom>
          <a:solidFill>
            <a:srgbClr val="B2E2EE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あー そうですか はい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0" name="Picture 2" descr="歩くおじいさん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2357" y="2242073"/>
            <a:ext cx="27717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四角形吹き出し 20"/>
          <p:cNvSpPr/>
          <p:nvPr/>
        </p:nvSpPr>
        <p:spPr>
          <a:xfrm>
            <a:off x="6706149" y="4888106"/>
            <a:ext cx="1520410" cy="360000"/>
          </a:xfrm>
          <a:prstGeom prst="wedgeRectCallout">
            <a:avLst>
              <a:gd name="adj1" fmla="val 58273"/>
              <a:gd name="adj2" fmla="val -39372"/>
            </a:avLst>
          </a:prstGeom>
          <a:solidFill>
            <a:srgbClr val="B2E2EE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ja-JP" altLang="en-US" sz="24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あー はい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72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ロジェクターを使ってプレゼンを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52" y="1512499"/>
            <a:ext cx="4792334" cy="43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 flipH="1">
            <a:off x="5572663" y="1092680"/>
            <a:ext cx="3174521" cy="839638"/>
          </a:xfrm>
          <a:prstGeom prst="wedgeRoundRectCallout">
            <a:avLst>
              <a:gd name="adj1" fmla="val -10276"/>
              <a:gd name="adj2" fmla="val 73459"/>
              <a:gd name="adj3" fmla="val 16667"/>
            </a:avLst>
          </a:prstGeom>
          <a:solidFill>
            <a:srgbClr val="B2E2E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Yu Gothic" charset="-128"/>
                <a:ea typeface="Yu Gothic" charset="-128"/>
                <a:cs typeface="Yu Gothic" charset="-128"/>
              </a:rPr>
              <a:t>読みやすい字幕を提示してほしいという人は全体の七十パーセントに達しています</a:t>
            </a:r>
            <a:endParaRPr kumimoji="1" lang="en-US" altLang="ja-JP" sz="1600" dirty="0" smtClean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84710" y="3723701"/>
            <a:ext cx="2376000" cy="356466"/>
          </a:xfrm>
          <a:prstGeom prst="roundRect">
            <a:avLst>
              <a:gd name="adj" fmla="val 7117"/>
            </a:avLst>
          </a:prstGeom>
          <a:solidFill>
            <a:schemeClr val="tx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900" b="1" dirty="0" smtClean="0">
                <a:solidFill>
                  <a:schemeClr val="bg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読みやすい字幕を提示してほしいという人は</a:t>
            </a:r>
            <a:endParaRPr kumimoji="1" lang="en-US" altLang="ja-JP" sz="900" b="1" dirty="0" smtClean="0">
              <a:solidFill>
                <a:schemeClr val="bg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  <a:p>
            <a:r>
              <a:rPr lang="ja-JP" altLang="en-US" sz="900" b="1" dirty="0" smtClean="0">
                <a:solidFill>
                  <a:schemeClr val="bg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全体の</a:t>
            </a:r>
            <a:r>
              <a:rPr lang="en-US" altLang="ja-JP" sz="900" b="1" dirty="0" smtClean="0">
                <a:solidFill>
                  <a:schemeClr val="bg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70%</a:t>
            </a:r>
            <a:r>
              <a:rPr lang="ja-JP" altLang="en-US" sz="900" b="1" dirty="0" smtClean="0">
                <a:solidFill>
                  <a:schemeClr val="bg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に達しています</a:t>
            </a:r>
            <a:endParaRPr lang="en-US" altLang="ja-JP" sz="900" b="1" dirty="0" smtClean="0">
              <a:solidFill>
                <a:schemeClr val="bg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3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ロジェクターを使ってプレゼンを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294" y="732551"/>
            <a:ext cx="5646292" cy="51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 flipH="1">
            <a:off x="4751294" y="81115"/>
            <a:ext cx="4999926" cy="1302871"/>
          </a:xfrm>
          <a:prstGeom prst="wedgeRoundRectCallout">
            <a:avLst>
              <a:gd name="adj1" fmla="val -8318"/>
              <a:gd name="adj2" fmla="val 68963"/>
              <a:gd name="adj3" fmla="val 16667"/>
            </a:avLst>
          </a:prstGeom>
          <a:solidFill>
            <a:srgbClr val="B2E2E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Yu Gothic" charset="-128"/>
                <a:ea typeface="Yu Gothic" charset="-128"/>
                <a:cs typeface="Yu Gothic" charset="-128"/>
              </a:rPr>
              <a:t>えー読みやすい字幕を提示してほしいという人はですね全体のあー七十パーセントに達しています</a:t>
            </a:r>
            <a:endParaRPr kumimoji="1" lang="en-US" altLang="ja-JP" sz="2400" dirty="0" smtClean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38071" y="3299366"/>
            <a:ext cx="2850776" cy="459135"/>
          </a:xfrm>
          <a:prstGeom prst="roundRect">
            <a:avLst>
              <a:gd name="adj" fmla="val 7117"/>
            </a:avLst>
          </a:prstGeom>
          <a:solidFill>
            <a:schemeClr val="tx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読みやすい字幕を提示してほしいという人は</a:t>
            </a:r>
            <a:r>
              <a:rPr lang="ja-JP" altLang="en-US" sz="1200" b="1" dirty="0" smtClean="0">
                <a:solidFill>
                  <a:schemeClr val="bg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全体の</a:t>
            </a:r>
            <a:r>
              <a:rPr lang="en-US" altLang="ja-JP" sz="1200" b="1" dirty="0" smtClean="0">
                <a:solidFill>
                  <a:schemeClr val="bg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70%</a:t>
            </a:r>
            <a:r>
              <a:rPr lang="ja-JP" altLang="en-US" sz="1200" b="1" dirty="0" smtClean="0">
                <a:solidFill>
                  <a:schemeClr val="bg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に達しています</a:t>
            </a:r>
            <a:endParaRPr lang="en-US" altLang="ja-JP" sz="1200" b="1" dirty="0" smtClean="0">
              <a:solidFill>
                <a:schemeClr val="bg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906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9349</TotalTime>
  <Words>118</Words>
  <Application>Microsoft Office PowerPoint</Application>
  <PresentationFormat>画面に合わせる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Hiragino Sans W3</vt:lpstr>
      <vt:lpstr>ＭＳ Ｐゴシック</vt:lpstr>
      <vt:lpstr>メイリオ</vt:lpstr>
      <vt:lpstr>游ゴシック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masaki murata</dc:creator>
  <cp:lastModifiedBy>村田　匡輝</cp:lastModifiedBy>
  <cp:revision>63</cp:revision>
  <dcterms:created xsi:type="dcterms:W3CDTF">2014-11-28T11:13:27Z</dcterms:created>
  <dcterms:modified xsi:type="dcterms:W3CDTF">2020-11-17T00:35:10Z</dcterms:modified>
</cp:coreProperties>
</file>