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ÖN MUHASEBE 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995102"/>
          </a:xfrm>
        </p:spPr>
        <p:txBody>
          <a:bodyPr>
            <a:normAutofit/>
          </a:bodyPr>
          <a:lstStyle/>
          <a:p>
            <a:r>
              <a:rPr lang="tr-TR" dirty="0" smtClean="0"/>
              <a:t>DESTEKLENEN İŞLETİM SİSTEMİ:</a:t>
            </a:r>
          </a:p>
          <a:p>
            <a:r>
              <a:rPr lang="tr-TR" dirty="0" smtClean="0"/>
              <a:t>WINDOWS 7 SP1,WINDOWS 8.1,10,11</a:t>
            </a:r>
          </a:p>
          <a:p>
            <a:r>
              <a:rPr lang="tr-TR" dirty="0" smtClean="0"/>
              <a:t>YAZILIM:MURAT IRKAN 2021/22</a:t>
            </a:r>
          </a:p>
          <a:p>
            <a:r>
              <a:rPr lang="tr-TR" dirty="0" smtClean="0"/>
              <a:t>DESTEK MAİL: muratir1975@windowslive.com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470" y="5523102"/>
            <a:ext cx="2491530" cy="14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ÖN MUHASEBE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 MUHASEBE</dc:title>
  <dc:creator>MURAT IRKAN</dc:creator>
  <cp:lastModifiedBy>MURAT IRKAN</cp:lastModifiedBy>
  <cp:revision>4</cp:revision>
  <dcterms:created xsi:type="dcterms:W3CDTF">2022-11-17T00:24:36Z</dcterms:created>
  <dcterms:modified xsi:type="dcterms:W3CDTF">2022-11-17T00:36:28Z</dcterms:modified>
</cp:coreProperties>
</file>