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5895"/>
            <a:ext cx="9448800" cy="1543574"/>
          </a:xfrm>
        </p:spPr>
        <p:txBody>
          <a:bodyPr/>
          <a:lstStyle/>
          <a:p>
            <a:r>
              <a:rPr lang="tr-TR" b="1" u="sng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50" endPos="85000" dist="60007" dir="5400000" sy="-100000" algn="bl" rotWithShape="0"/>
                </a:effectLst>
              </a:rPr>
              <a:t>ÖN MUHASEBE </a:t>
            </a:r>
            <a:endParaRPr lang="tr-TR" b="1" u="sng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37858"/>
            <a:ext cx="9448800" cy="137579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b="1" dirty="0" smtClean="0"/>
              <a:t>DESTEKLENEN İŞLETİM </a:t>
            </a:r>
            <a:r>
              <a:rPr lang="tr-TR" b="1" dirty="0"/>
              <a:t>SİSTEMİ:WINDOWS 7 SP1,WINDOWS 8.1,10,11</a:t>
            </a:r>
          </a:p>
          <a:p>
            <a:r>
              <a:rPr lang="tr-TR" b="1" dirty="0" smtClean="0"/>
              <a:t>YAZILIM:MURAT </a:t>
            </a:r>
            <a:r>
              <a:rPr lang="tr-TR" b="1" dirty="0" smtClean="0"/>
              <a:t>IRKAN 2021/22</a:t>
            </a:r>
          </a:p>
          <a:p>
            <a:r>
              <a:rPr lang="tr-TR" b="1" dirty="0" smtClean="0"/>
              <a:t>DESTEK MAİL: </a:t>
            </a:r>
            <a:r>
              <a:rPr lang="tr-TR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muratir1975@windowslive.com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954936" y="6488668"/>
            <a:ext cx="223706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60000" endA="900" endPos="60000" dist="60007" dir="5400000" sy="-100000" algn="bl" rotWithShape="0"/>
                </a:effectLst>
              </a:rPr>
              <a:t>VERSİYON:2.3.05</a:t>
            </a:r>
            <a:endParaRPr lang="tr-T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ÖN MUHASEBE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 MUHASEBE</dc:title>
  <dc:creator>MURAT IRKAN</dc:creator>
  <cp:lastModifiedBy>MURAT IRKAN</cp:lastModifiedBy>
  <cp:revision>7</cp:revision>
  <dcterms:created xsi:type="dcterms:W3CDTF">2022-11-17T00:24:36Z</dcterms:created>
  <dcterms:modified xsi:type="dcterms:W3CDTF">2022-11-17T10:30:29Z</dcterms:modified>
</cp:coreProperties>
</file>