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br>
              <a:rPr lang="en-US" dirty="0" smtClean="0"/>
            </a:br>
            <a:r>
              <a:rPr lang="en-US" sz="1600" dirty="0" smtClean="0"/>
              <a:t>İŞLETİM SİSTEMLERİ:</a:t>
            </a:r>
            <a:br>
              <a:rPr lang="en-US" sz="1600" dirty="0" smtClean="0"/>
            </a:br>
            <a:r>
              <a:rPr lang="en-US" sz="1600" dirty="0" smtClean="0"/>
              <a:t>WINDOWS 7 SP1</a:t>
            </a:r>
            <a:br>
              <a:rPr lang="en-US" sz="1600" dirty="0" smtClean="0"/>
            </a:br>
            <a:r>
              <a:rPr lang="en-US" sz="1600" dirty="0" smtClean="0"/>
              <a:t>WINDOWS 8.1</a:t>
            </a:r>
            <a:br>
              <a:rPr lang="en-US" sz="1600" dirty="0" smtClean="0"/>
            </a:br>
            <a:r>
              <a:rPr lang="en-US" sz="1600" dirty="0" smtClean="0"/>
              <a:t>WINDOWS 10</a:t>
            </a:r>
            <a:br>
              <a:rPr lang="en-US" sz="1600" dirty="0" smtClean="0"/>
            </a:br>
            <a:r>
              <a:rPr lang="en-US" sz="1600" dirty="0" smtClean="0"/>
              <a:t>WINDOWS 11</a:t>
            </a:r>
            <a:br>
              <a:rPr lang="en-US" sz="1600" dirty="0" smtClean="0"/>
            </a:br>
            <a:r>
              <a:rPr lang="en-US" sz="1600" dirty="0" smtClean="0"/>
              <a:t>PROJE VE YAZILIM:MURAT IRKAN 2022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1963024"/>
            <a:ext cx="5357600" cy="1465975"/>
          </a:xfrm>
        </p:spPr>
        <p:txBody>
          <a:bodyPr>
            <a:normAutofit fontScale="55000" lnSpcReduction="20000"/>
          </a:bodyPr>
          <a:lstStyle/>
          <a:p>
            <a:r>
              <a:rPr lang="en-US" sz="5100" dirty="0" err="1" smtClean="0"/>
              <a:t>Ön</a:t>
            </a:r>
            <a:r>
              <a:rPr lang="en-US" sz="5100" dirty="0" smtClean="0"/>
              <a:t> </a:t>
            </a:r>
            <a:r>
              <a:rPr lang="en-US" sz="5100" dirty="0" err="1" smtClean="0"/>
              <a:t>Muhasebe</a:t>
            </a:r>
            <a:endParaRPr lang="en-US" sz="5100" dirty="0" smtClean="0"/>
          </a:p>
          <a:p>
            <a:r>
              <a:rPr lang="en-US" sz="2800" dirty="0" smtClean="0"/>
              <a:t>			v.2.5.03</a:t>
            </a:r>
          </a:p>
          <a:p>
            <a:r>
              <a:rPr lang="en-US" sz="2800" dirty="0" smtClean="0"/>
              <a:t>	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507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</TotalTime>
  <Words>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MS Shell Dlg 2</vt:lpstr>
      <vt:lpstr>Wingdings</vt:lpstr>
      <vt:lpstr>Wingdings 3</vt:lpstr>
      <vt:lpstr>Madison</vt:lpstr>
      <vt:lpstr>DEMO İŞLETİM SİSTEMLERİ: WINDOWS 7 SP1 WINDOWS 8.1 WINDOWS 10 WINDOWS 11 PROJE VE YAZILIM:MURAT IRKAN 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İŞLETİM SİSTEMLERİ: WINDOWS 7 SP1 WINDOWS 8.1 WINDOWS 10 WINDOWS 11 PROJE VE YAZILIM:MURAT IRKAN 2022</dc:title>
  <dc:creator>MURAT IRKAN</dc:creator>
  <cp:lastModifiedBy>MURAT IRKAN</cp:lastModifiedBy>
  <cp:revision>1</cp:revision>
  <dcterms:created xsi:type="dcterms:W3CDTF">2022-11-19T10:34:56Z</dcterms:created>
  <dcterms:modified xsi:type="dcterms:W3CDTF">2022-11-19T10:39:05Z</dcterms:modified>
</cp:coreProperties>
</file>