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9" d="100"/>
          <a:sy n="89" d="100"/>
        </p:scale>
        <p:origin x="-1328" y="-112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3697-F89C-FC4F-B48F-880B425BBE3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F760-0966-6E47-B95D-EEA32F45C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3697-F89C-FC4F-B48F-880B425BBE3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F760-0966-6E47-B95D-EEA32F45C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3697-F89C-FC4F-B48F-880B425BBE3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F760-0966-6E47-B95D-EEA32F45C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6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3697-F89C-FC4F-B48F-880B425BBE3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F760-0966-6E47-B95D-EEA32F45C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3697-F89C-FC4F-B48F-880B425BBE3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F760-0966-6E47-B95D-EEA32F45C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3697-F89C-FC4F-B48F-880B425BBE3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F760-0966-6E47-B95D-EEA32F45C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8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3697-F89C-FC4F-B48F-880B425BBE3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F760-0966-6E47-B95D-EEA32F45C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6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3697-F89C-FC4F-B48F-880B425BBE3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F760-0966-6E47-B95D-EEA32F45C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4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3697-F89C-FC4F-B48F-880B425BBE3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F760-0966-6E47-B95D-EEA32F45C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3697-F89C-FC4F-B48F-880B425BBE3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F760-0966-6E47-B95D-EEA32F45C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3697-F89C-FC4F-B48F-880B425BBE3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F760-0966-6E47-B95D-EEA32F45C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3697-F89C-FC4F-B48F-880B425BBE3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6F760-0966-6E47-B95D-EEA32F45C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1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97150" y="1752600"/>
            <a:ext cx="2029521" cy="19812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33850" y="1371600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81200" y="3505200"/>
            <a:ext cx="6096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37996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2570018"/>
            <a:ext cx="768626" cy="401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581" y="4114800"/>
            <a:ext cx="432619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1094529"/>
            <a:ext cx="325966" cy="277071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5625369" y="1905000"/>
            <a:ext cx="2029521" cy="1981200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62069" y="1524000"/>
            <a:ext cx="590550" cy="590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354994"/>
              </p:ext>
            </p:extLst>
          </p:nvPr>
        </p:nvGraphicFramePr>
        <p:xfrm>
          <a:off x="7843069" y="34988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3069" y="34988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819" y="2722418"/>
            <a:ext cx="768626" cy="4017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6419" y="1246929"/>
            <a:ext cx="325966" cy="2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Shoemaker</dc:creator>
  <cp:lastModifiedBy>Will Shoemaker</cp:lastModifiedBy>
  <cp:revision>4</cp:revision>
  <dcterms:created xsi:type="dcterms:W3CDTF">2015-09-17T16:35:03Z</dcterms:created>
  <dcterms:modified xsi:type="dcterms:W3CDTF">2015-09-17T21:38:11Z</dcterms:modified>
</cp:coreProperties>
</file>