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Gadugi" panose="020B0502040204020203"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Mallajyosyula N Y S N Murthy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a:p>
            <a:pPr algn="ctr">
              <a:lnSpc>
                <a:spcPts val="11059"/>
              </a:lnSpc>
            </a:pP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C5E358FC-F503-408C-068B-42B664226138}"/>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07100" y="7639752"/>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45" name="Group 44">
            <a:extLst>
              <a:ext uri="{FF2B5EF4-FFF2-40B4-BE49-F238E27FC236}">
                <a16:creationId xmlns:a16="http://schemas.microsoft.com/office/drawing/2014/main" id="{A0DC35BC-0843-ED63-F91B-5C25FC9C116E}"/>
              </a:ext>
            </a:extLst>
          </p:cNvPr>
          <p:cNvGrpSpPr/>
          <p:nvPr/>
        </p:nvGrpSpPr>
        <p:grpSpPr>
          <a:xfrm>
            <a:off x="14488812" y="1759775"/>
            <a:ext cx="3799188" cy="774355"/>
            <a:chOff x="14488812" y="1759775"/>
            <a:chExt cx="3799188" cy="774355"/>
          </a:xfrm>
        </p:grpSpPr>
        <p:sp>
          <p:nvSpPr>
            <p:cNvPr id="42" name="TextBox 39">
              <a:extLst>
                <a:ext uri="{FF2B5EF4-FFF2-40B4-BE49-F238E27FC236}">
                  <a16:creationId xmlns:a16="http://schemas.microsoft.com/office/drawing/2014/main" id="{6BDF8EA4-7682-0A43-AFCE-EB4F8F717986}"/>
                </a:ext>
              </a:extLst>
            </p:cNvPr>
            <p:cNvSpPr txBox="1"/>
            <p:nvPr/>
          </p:nvSpPr>
          <p:spPr>
            <a:xfrm>
              <a:off x="14488812" y="2219236"/>
              <a:ext cx="3292465" cy="314894"/>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RF Engineer</a:t>
              </a:r>
            </a:p>
          </p:txBody>
        </p:sp>
        <p:sp>
          <p:nvSpPr>
            <p:cNvPr id="43" name="TextBox 40">
              <a:extLst>
                <a:ext uri="{FF2B5EF4-FFF2-40B4-BE49-F238E27FC236}">
                  <a16:creationId xmlns:a16="http://schemas.microsoft.com/office/drawing/2014/main" id="{45E6AA62-3934-1447-AF4B-0AD57503CEDD}"/>
                </a:ext>
              </a:extLst>
            </p:cNvPr>
            <p:cNvSpPr txBox="1"/>
            <p:nvPr/>
          </p:nvSpPr>
          <p:spPr>
            <a:xfrm>
              <a:off x="14488812" y="1759775"/>
              <a:ext cx="3799188" cy="339901"/>
            </a:xfrm>
            <a:prstGeom prst="rect">
              <a:avLst/>
            </a:prstGeom>
          </p:spPr>
          <p:txBody>
            <a:bodyPr wrap="square"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Mallajyosyula N Y S N Murthy</a:t>
              </a:r>
            </a:p>
          </p:txBody>
        </p:sp>
      </p:grpSp>
      <p:pic>
        <p:nvPicPr>
          <p:cNvPr id="44" name="Picture 4" descr="Avatar Male Boy - Free vector graphic on Pixabay">
            <a:extLst>
              <a:ext uri="{FF2B5EF4-FFF2-40B4-BE49-F238E27FC236}">
                <a16:creationId xmlns:a16="http://schemas.microsoft.com/office/drawing/2014/main" id="{4DBD92F3-7296-D8A1-BB23-BA0070760F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44192" y="1176667"/>
            <a:ext cx="2085137" cy="2085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56" name="TextBox 33">
            <a:extLst>
              <a:ext uri="{FF2B5EF4-FFF2-40B4-BE49-F238E27FC236}">
                <a16:creationId xmlns:a16="http://schemas.microsoft.com/office/drawing/2014/main" id="{6E91C205-9E41-809D-FE56-01883C52876C}"/>
              </a:ext>
            </a:extLst>
          </p:cNvPr>
          <p:cNvSpPr txBox="1"/>
          <p:nvPr/>
        </p:nvSpPr>
        <p:spPr>
          <a:xfrm>
            <a:off x="7919003" y="4576737"/>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57" name="TextBox 34">
            <a:extLst>
              <a:ext uri="{FF2B5EF4-FFF2-40B4-BE49-F238E27FC236}">
                <a16:creationId xmlns:a16="http://schemas.microsoft.com/office/drawing/2014/main" id="{78DC79B9-7C7C-C36D-D5BD-991F5ED6C20E}"/>
              </a:ext>
            </a:extLst>
          </p:cNvPr>
          <p:cNvSpPr txBox="1"/>
          <p:nvPr/>
        </p:nvSpPr>
        <p:spPr>
          <a:xfrm>
            <a:off x="6045673" y="2965053"/>
            <a:ext cx="3406491" cy="346249"/>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Data Cleaning</a:t>
            </a:r>
          </a:p>
        </p:txBody>
      </p:sp>
      <p:sp>
        <p:nvSpPr>
          <p:cNvPr id="58" name="TextBox 36">
            <a:extLst>
              <a:ext uri="{FF2B5EF4-FFF2-40B4-BE49-F238E27FC236}">
                <a16:creationId xmlns:a16="http://schemas.microsoft.com/office/drawing/2014/main" id="{9D71E392-7237-1D5D-F49E-06DEC276355C}"/>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dirty="0">
                <a:solidFill>
                  <a:srgbClr val="FFFFFF"/>
                </a:solidFill>
                <a:latin typeface="Gadugi" panose="020B0502040204020203" pitchFamily="34" charset="0"/>
                <a:ea typeface="Gadugi" panose="020B0502040204020203" pitchFamily="34" charset="0"/>
              </a:rPr>
              <a:t>Data Understanding</a:t>
            </a:r>
          </a:p>
        </p:txBody>
      </p:sp>
      <p:sp>
        <p:nvSpPr>
          <p:cNvPr id="59" name="TextBox 37">
            <a:extLst>
              <a:ext uri="{FF2B5EF4-FFF2-40B4-BE49-F238E27FC236}">
                <a16:creationId xmlns:a16="http://schemas.microsoft.com/office/drawing/2014/main" id="{509FCA2F-FA39-3372-7006-D323EAA91B8D}"/>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Data Analysis</a:t>
            </a:r>
          </a:p>
        </p:txBody>
      </p:sp>
      <p:sp>
        <p:nvSpPr>
          <p:cNvPr id="60" name="TextBox 38">
            <a:extLst>
              <a:ext uri="{FF2B5EF4-FFF2-40B4-BE49-F238E27FC236}">
                <a16:creationId xmlns:a16="http://schemas.microsoft.com/office/drawing/2014/main" id="{D1A7D5C1-641F-4534-0DAA-5656654A6901}"/>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5ED802EC-BE15-F9AD-6468-537B2BBFA5E0}"/>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C8940AF7-E9BD-ADE2-3296-EB8F04FF580C}"/>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FCB9F694-EDD3-5103-E221-E152ACB86C02}"/>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0DB601A1-69DB-4766-A33B-60FE6F5191E2}"/>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039C699F-D35F-5AFC-14CA-0489A100B3F5}"/>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5C2A1E64-C5B2-6AEC-2213-B33BF388CB55}"/>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3B20C404-05A0-30DA-8D77-32D3E8F92B3B}"/>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48FB98D0-62AB-2556-87F2-4127012791A5}"/>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878</Words>
  <Application>Microsoft Office PowerPoint</Application>
  <PresentationFormat>Custom</PresentationFormat>
  <Paragraphs>100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Clear Sans Regular Bold</vt:lpstr>
      <vt:lpstr>Gadugi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Murthy Mallajyosyula</cp:lastModifiedBy>
  <cp:revision>9</cp:revision>
  <dcterms:created xsi:type="dcterms:W3CDTF">2006-08-16T00:00:00Z</dcterms:created>
  <dcterms:modified xsi:type="dcterms:W3CDTF">2024-04-15T08:09:02Z</dcterms:modified>
  <dc:identifier>DAEhDyfaYKE</dc:identifier>
</cp:coreProperties>
</file>