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4"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p:notesSz cx="6857895" cy="9143861"/>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75" d="100"/>
          <a:sy n="75"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a:p>
        </p:txBody>
      </p:sp>
    </p:spTree>
    <p:extLst>
      <p:ext uri="{BB962C8B-B14F-4D97-AF65-F5344CB8AC3E}">
        <p14:creationId xmlns:p14="http://schemas.microsoft.com/office/powerpoint/2010/main" val="1575167597"/>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对象"/>
          <p:cNvSpPr>
            <a:spLocks noGrp="1"/>
          </p:cNvSpPr>
          <p:nvPr>
            <p:ph type="sldImg" idx="2"/>
          </p:nvPr>
        </p:nvSpPr>
        <p:spPr>
          <a:xfrm rot="0">
            <a:off x="533400" y="763588"/>
            <a:ext cx="6704100" cy="37719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4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41" name="矩形"/>
          <p:cNvSpPr>
            <a:spLocks/>
          </p:cNvSpPr>
          <p:nvPr/>
        </p:nvSpPr>
        <p:spPr>
          <a:xfrm rot="0">
            <a:off x="0" y="0"/>
            <a:ext cx="3000000" cy="3000000"/>
          </a:xfrm>
          <a:prstGeom prst="rect"/>
          <a:noFill/>
          <a:ln w="12700" cmpd="sng" cap="flat">
            <a:noFill/>
            <a:prstDash val="solid"/>
            <a:round/>
          </a:ln>
        </p:spPr>
        <p:txBody>
          <a:bodyPr vert="horz" wrap="square" lIns="91425" tIns="45700" rIns="91425" bIns="4570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1</a:t>
            </a:fld>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59803728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7"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8"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29693039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2"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13"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Tree>
    <p:extLst>
      <p:ext uri="{BB962C8B-B14F-4D97-AF65-F5344CB8AC3E}">
        <p14:creationId xmlns:p14="http://schemas.microsoft.com/office/powerpoint/2010/main" val="57093321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28"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2164370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41"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30186884"/>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53"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584916926"/>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57"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18302714"/>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61"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599770827"/>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67"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694047371"/>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1"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8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b="1">
                <a:solidFill>
                  <a:srgbClr val="223366"/>
                </a:solidFill>
              </a:rPr>
              <a:t>Thank You !!</a:t>
            </a:r>
            <a:endParaRPr lang="zh-CN" altLang="en-US" sz="1100" b="1">
              <a:solidFill>
                <a:srgbClr val="223366"/>
              </a:solidFill>
            </a:endParaRPr>
          </a:p>
        </p:txBody>
      </p:sp>
    </p:spTree>
    <p:extLst>
      <p:ext uri="{BB962C8B-B14F-4D97-AF65-F5344CB8AC3E}">
        <p14:creationId xmlns:p14="http://schemas.microsoft.com/office/powerpoint/2010/main" val="173221316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7"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36559058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3"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76105368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9"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21053243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5"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26090410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1"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23786093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5"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86"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1453548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1"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92"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6640699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1"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2"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700268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22" name="矩形"/>
          <p:cNvSpPr>
            <a:spLocks xmlns:a="http://schemas.openxmlformats.org/drawingml/2006/main"/>
          </p:cNvSpPr>
          <p:nvPr/>
        </p:nvSpPr>
        <p:spPr>
          <a:xfrm xmlns:a="http://schemas.openxmlformats.org/drawingml/2006/main" rot="0">
            <a:off x="7283428" y="62784"/>
            <a:ext cx="1109399" cy="584700"/>
          </a:xfrm>
          <a:prstGeom xmlns:a="http://schemas.openxmlformats.org/drawingml/2006/main" prst="rect"/>
          <a:solidFill xmlns:a="http://schemas.openxmlformats.org/drawingml/2006/main">
            <a:srgbClr val="FFFFFF"/>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pic>
        <p:nvPicPr>
          <p:cNvPr id="21"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5"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20" name="矩形"/>
          <p:cNvSpPr>
            <a:spLocks xmlns:a="http://schemas.openxmlformats.org/drawingml/2006/main"/>
          </p:cNvSpPr>
          <p:nvPr/>
        </p:nvSpPr>
        <p:spPr>
          <a:xfrm xmlns:a="http://schemas.openxmlformats.org/drawingml/2006/main" rot="0">
            <a:off x="7594600" y="82566"/>
            <a:ext cx="165000" cy="412500"/>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9" name="矩形"/>
          <p:cNvSpPr>
            <a:spLocks xmlns:a="http://schemas.openxmlformats.org/drawingml/2006/main"/>
          </p:cNvSpPr>
          <p:nvPr/>
        </p:nvSpPr>
        <p:spPr>
          <a:xfrm xmlns:a="http://schemas.openxmlformats.org/drawingml/2006/main" rot="0">
            <a:off x="7440249" y="82566"/>
            <a:ext cx="103500" cy="412500"/>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8" name="矩形"/>
          <p:cNvSpPr>
            <a:spLocks xmlns:a="http://schemas.openxmlformats.org/drawingml/2006/main"/>
          </p:cNvSpPr>
          <p:nvPr/>
        </p:nvSpPr>
        <p:spPr>
          <a:xfrm xmlns:a="http://schemas.openxmlformats.org/drawingml/2006/main" rot="0">
            <a:off x="0" y="5086350"/>
            <a:ext cx="9144000" cy="69899"/>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7" name="矩形"/>
          <p:cNvSpPr>
            <a:spLocks xmlns:a="http://schemas.openxmlformats.org/drawingml/2006/main"/>
          </p:cNvSpPr>
          <p:nvPr/>
        </p:nvSpPr>
        <p:spPr>
          <a:xfrm xmlns:a="http://schemas.openxmlformats.org/drawingml/2006/main" rot="0">
            <a:off x="0" y="88917"/>
            <a:ext cx="7283400" cy="406200"/>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6" name="矩形"/>
          <p:cNvSpPr>
            <a:spLocks xmlns:a="http://schemas.openxmlformats.org/drawingml/2006/main"/>
          </p:cNvSpPr>
          <p:nvPr/>
        </p:nvSpPr>
        <p:spPr>
          <a:xfrm xmlns:a="http://schemas.openxmlformats.org/drawingml/2006/main" rot="0">
            <a:off x="92480" y="105826"/>
            <a:ext cx="3953700" cy="358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1" name="文本框"/>
          <p:cNvSpPr>
            <a:spLocks xmlns:a="http://schemas.openxmlformats.org/drawingml/2006/main" noGrp="1"/>
          </p:cNvSpPr>
          <p:nvPr>
            <p:ph type="ctrTitle"/>
          </p:nvPr>
        </p:nvSpPr>
        <p:spPr>
          <a:xfrm xmlns:a="http://schemas.openxmlformats.org/drawingml/2006/main" rot="0">
            <a:off x="1143000" y="841374"/>
            <a:ext cx="6858000" cy="17906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b"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2" name="文本框"/>
          <p:cNvSpPr>
            <a:spLocks xmlns:a="http://schemas.openxmlformats.org/drawingml/2006/main" noGrp="1"/>
          </p:cNvSpPr>
          <p:nvPr>
            <p:ph type="subTitle" idx="1"/>
          </p:nvPr>
        </p:nvSpPr>
        <p:spPr>
          <a:xfrm xmlns:a="http://schemas.openxmlformats.org/drawingml/2006/main" rot="0">
            <a:off x="1143000" y="2701925"/>
            <a:ext cx="6858000" cy="1241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3" name="文本框"/>
          <p:cNvSpPr>
            <a:spLocks xmlns:a="http://schemas.openxmlformats.org/drawingml/2006/main" noGrp="1"/>
          </p:cNvSpPr>
          <p:nvPr>
            <p:ph type="dt" idx="10"/>
          </p:nvPr>
        </p:nvSpPr>
        <p:spPr>
          <a:xfrm xmlns:a="http://schemas.openxmlformats.org/drawingml/2006/main" rot="0">
            <a:off x="628650" y="4767263"/>
            <a:ext cx="2057399" cy="2745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4" name="文本框"/>
          <p:cNvSpPr>
            <a:spLocks xmlns:a="http://schemas.openxmlformats.org/drawingml/2006/main" noGrp="1"/>
          </p:cNvSpPr>
          <p:nvPr>
            <p:ph type="ftr"/>
          </p:nvPr>
        </p:nvSpPr>
        <p:spPr>
          <a:xfrm xmlns:a="http://schemas.openxmlformats.org/drawingml/2006/main" rot="0">
            <a:off x="3028950" y="4767263"/>
            <a:ext cx="3086100" cy="2745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5" name="文本框"/>
          <p:cNvSpPr>
            <a:spLocks xmlns:a="http://schemas.openxmlformats.org/drawingml/2006/main" noGrp="1"/>
          </p:cNvSpPr>
          <p:nvPr>
            <p:ph type="sldNum"/>
          </p:nvPr>
        </p:nvSpPr>
        <p:spPr>
          <a:xfrm xmlns:a="http://schemas.openxmlformats.org/drawingml/2006/main" rot="0">
            <a:off x="6457950" y="4767263"/>
            <a:ext cx="2057400" cy="2745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93398283"/>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49328515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98229925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矩形"/>
          <p:cNvSpPr>
            <a:spLocks xmlns:a="http://schemas.openxmlformats.org/drawingml/2006/main"/>
          </p:cNvSpPr>
          <p:nvPr/>
        </p:nvSpPr>
        <p:spPr>
          <a:xfrm xmlns:a="http://schemas.openxmlformats.org/drawingml/2006/main" rot="0">
            <a:off x="7283428" y="62784"/>
            <a:ext cx="1109399" cy="584700"/>
          </a:xfrm>
          <a:prstGeom xmlns:a="http://schemas.openxmlformats.org/drawingml/2006/main" prst="rect"/>
          <a:solidFill xmlns:a="http://schemas.openxmlformats.org/drawingml/2006/main">
            <a:srgbClr val="FFFFFF"/>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pic>
        <p:nvPicPr>
          <p:cNvPr id="48"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5"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7" name="矩形"/>
          <p:cNvSpPr>
            <a:spLocks xmlns:a="http://schemas.openxmlformats.org/drawingml/2006/main"/>
          </p:cNvSpPr>
          <p:nvPr/>
        </p:nvSpPr>
        <p:spPr>
          <a:xfrm xmlns:a="http://schemas.openxmlformats.org/drawingml/2006/main" rot="0">
            <a:off x="7594600" y="82566"/>
            <a:ext cx="165000" cy="412500"/>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46" name="矩形"/>
          <p:cNvSpPr>
            <a:spLocks xmlns:a="http://schemas.openxmlformats.org/drawingml/2006/main"/>
          </p:cNvSpPr>
          <p:nvPr/>
        </p:nvSpPr>
        <p:spPr>
          <a:xfrm xmlns:a="http://schemas.openxmlformats.org/drawingml/2006/main" rot="0">
            <a:off x="7440249" y="82566"/>
            <a:ext cx="103500" cy="412500"/>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45" name="矩形"/>
          <p:cNvSpPr>
            <a:spLocks xmlns:a="http://schemas.openxmlformats.org/drawingml/2006/main"/>
          </p:cNvSpPr>
          <p:nvPr/>
        </p:nvSpPr>
        <p:spPr>
          <a:xfrm xmlns:a="http://schemas.openxmlformats.org/drawingml/2006/main" rot="0">
            <a:off x="0" y="5086350"/>
            <a:ext cx="9144000" cy="69899"/>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44" name="矩形"/>
          <p:cNvSpPr>
            <a:spLocks xmlns:a="http://schemas.openxmlformats.org/drawingml/2006/main"/>
          </p:cNvSpPr>
          <p:nvPr/>
        </p:nvSpPr>
        <p:spPr>
          <a:xfrm xmlns:a="http://schemas.openxmlformats.org/drawingml/2006/main" rot="0">
            <a:off x="0" y="88917"/>
            <a:ext cx="7283400" cy="406200"/>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43" name="矩形"/>
          <p:cNvSpPr>
            <a:spLocks xmlns:a="http://schemas.openxmlformats.org/drawingml/2006/main"/>
          </p:cNvSpPr>
          <p:nvPr/>
        </p:nvSpPr>
        <p:spPr>
          <a:xfrm xmlns:a="http://schemas.openxmlformats.org/drawingml/2006/main" rot="0">
            <a:off x="92480" y="105826"/>
            <a:ext cx="3953700" cy="358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7122633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23" name="矩形"/>
          <p:cNvSpPr>
            <a:spLocks xmlns:a="http://schemas.openxmlformats.org/drawingml/2006/main"/>
          </p:cNvSpPr>
          <p:nvPr/>
        </p:nvSpPr>
        <p:spPr>
          <a:xfrm xmlns:a="http://schemas.openxmlformats.org/drawingml/2006/main" rot="0">
            <a:off x="7283428" y="62784"/>
            <a:ext cx="1109399" cy="584700"/>
          </a:xfrm>
          <a:prstGeom xmlns:a="http://schemas.openxmlformats.org/drawingml/2006/main" prst="rect"/>
          <a:solidFill xmlns:a="http://schemas.openxmlformats.org/drawingml/2006/main">
            <a:srgbClr val="FFFFFF"/>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pic>
        <p:nvPicPr>
          <p:cNvPr id="122"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5"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21" name="矩形"/>
          <p:cNvSpPr>
            <a:spLocks xmlns:a="http://schemas.openxmlformats.org/drawingml/2006/main"/>
          </p:cNvSpPr>
          <p:nvPr/>
        </p:nvSpPr>
        <p:spPr>
          <a:xfrm xmlns:a="http://schemas.openxmlformats.org/drawingml/2006/main" rot="0">
            <a:off x="7594600" y="82566"/>
            <a:ext cx="165000" cy="412500"/>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20" name="矩形"/>
          <p:cNvSpPr>
            <a:spLocks xmlns:a="http://schemas.openxmlformats.org/drawingml/2006/main"/>
          </p:cNvSpPr>
          <p:nvPr/>
        </p:nvSpPr>
        <p:spPr>
          <a:xfrm xmlns:a="http://schemas.openxmlformats.org/drawingml/2006/main" rot="0">
            <a:off x="7440249" y="82566"/>
            <a:ext cx="103500" cy="412500"/>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19" name="矩形"/>
          <p:cNvSpPr>
            <a:spLocks xmlns:a="http://schemas.openxmlformats.org/drawingml/2006/main"/>
          </p:cNvSpPr>
          <p:nvPr/>
        </p:nvSpPr>
        <p:spPr>
          <a:xfrm xmlns:a="http://schemas.openxmlformats.org/drawingml/2006/main" rot="0">
            <a:off x="0" y="5086350"/>
            <a:ext cx="9144000" cy="69899"/>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18" name="矩形"/>
          <p:cNvSpPr>
            <a:spLocks xmlns:a="http://schemas.openxmlformats.org/drawingml/2006/main"/>
          </p:cNvSpPr>
          <p:nvPr/>
        </p:nvSpPr>
        <p:spPr>
          <a:xfrm xmlns:a="http://schemas.openxmlformats.org/drawingml/2006/main" rot="0">
            <a:off x="0" y="88917"/>
            <a:ext cx="7283400" cy="406200"/>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17" name="矩形"/>
          <p:cNvSpPr>
            <a:spLocks xmlns:a="http://schemas.openxmlformats.org/drawingml/2006/main"/>
          </p:cNvSpPr>
          <p:nvPr/>
        </p:nvSpPr>
        <p:spPr>
          <a:xfrm xmlns:a="http://schemas.openxmlformats.org/drawingml/2006/main" rot="0">
            <a:off x="92480" y="105826"/>
            <a:ext cx="3953700" cy="3693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14" name="文本框"/>
          <p:cNvSpPr>
            <a:spLocks xmlns:a="http://schemas.openxmlformats.org/drawingml/2006/main" noGrp="1"/>
          </p:cNvSpPr>
          <p:nvPr>
            <p:ph type="title"/>
          </p:nvPr>
        </p:nvSpPr>
        <p:spPr>
          <a:xfrm xmlns:a="http://schemas.openxmlformats.org/drawingml/2006/main" rot="0">
            <a:off x="311700" y="555600"/>
            <a:ext cx="2808000" cy="7556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115" name="文本框"/>
          <p:cNvSpPr>
            <a:spLocks xmlns:a="http://schemas.openxmlformats.org/drawingml/2006/main" noGrp="1"/>
          </p:cNvSpPr>
          <p:nvPr>
            <p:ph type="body" idx="1"/>
          </p:nvPr>
        </p:nvSpPr>
        <p:spPr>
          <a:xfrm xmlns:a="http://schemas.openxmlformats.org/drawingml/2006/main" rot="0">
            <a:off x="311700" y="1389599"/>
            <a:ext cx="2808000" cy="3179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7200" indent="-304800" algn="l">
              <a:lnSpc>
                <a:spcPct val="115000"/>
              </a:lnSpc>
              <a:spcBef>
                <a:spcPts val="0"/>
              </a:spcBef>
              <a:spcAft>
                <a:spcPts val="0"/>
              </a:spcAft>
              <a:buClr>
                <a:srgbClr val="000000"/>
              </a:buClr>
              <a:buSzPts val="1200"/>
              <a:buFont typeface="Arial" pitchFamily="0" charset="0"/>
              <a:buChar char="●"/>
            </a:pPr>
            <a:endParaRPr lang="zh-CN" altLang="en-US"/>
          </a:p>
        </p:txBody>
      </p:sp>
      <p:sp>
        <p:nvSpPr>
          <p:cNvPr id="116"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4032286"/>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37" name="矩形"/>
          <p:cNvSpPr>
            <a:spLocks xmlns:a="http://schemas.openxmlformats.org/drawingml/2006/main"/>
          </p:cNvSpPr>
          <p:nvPr/>
        </p:nvSpPr>
        <p:spPr>
          <a:xfrm xmlns:a="http://schemas.openxmlformats.org/drawingml/2006/main" rot="0">
            <a:off x="7283428" y="62784"/>
            <a:ext cx="1109399" cy="584700"/>
          </a:xfrm>
          <a:prstGeom xmlns:a="http://schemas.openxmlformats.org/drawingml/2006/main" prst="rect"/>
          <a:solidFill xmlns:a="http://schemas.openxmlformats.org/drawingml/2006/main">
            <a:srgbClr val="FFFFFF"/>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pic>
        <p:nvPicPr>
          <p:cNvPr id="136"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5"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35" name="矩形"/>
          <p:cNvSpPr>
            <a:spLocks xmlns:a="http://schemas.openxmlformats.org/drawingml/2006/main"/>
          </p:cNvSpPr>
          <p:nvPr/>
        </p:nvSpPr>
        <p:spPr>
          <a:xfrm xmlns:a="http://schemas.openxmlformats.org/drawingml/2006/main" rot="0">
            <a:off x="7594600" y="82566"/>
            <a:ext cx="165000" cy="412500"/>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34" name="矩形"/>
          <p:cNvSpPr>
            <a:spLocks xmlns:a="http://schemas.openxmlformats.org/drawingml/2006/main"/>
          </p:cNvSpPr>
          <p:nvPr/>
        </p:nvSpPr>
        <p:spPr>
          <a:xfrm xmlns:a="http://schemas.openxmlformats.org/drawingml/2006/main" rot="0">
            <a:off x="7440249" y="82566"/>
            <a:ext cx="103500" cy="412500"/>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33" name="矩形"/>
          <p:cNvSpPr>
            <a:spLocks xmlns:a="http://schemas.openxmlformats.org/drawingml/2006/main"/>
          </p:cNvSpPr>
          <p:nvPr/>
        </p:nvSpPr>
        <p:spPr>
          <a:xfrm xmlns:a="http://schemas.openxmlformats.org/drawingml/2006/main" rot="0">
            <a:off x="0" y="5086350"/>
            <a:ext cx="9144000" cy="69899"/>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32" name="矩形"/>
          <p:cNvSpPr>
            <a:spLocks xmlns:a="http://schemas.openxmlformats.org/drawingml/2006/main"/>
          </p:cNvSpPr>
          <p:nvPr/>
        </p:nvSpPr>
        <p:spPr>
          <a:xfrm xmlns:a="http://schemas.openxmlformats.org/drawingml/2006/main" rot="0">
            <a:off x="0" y="88917"/>
            <a:ext cx="7283400" cy="406200"/>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31" name="矩形"/>
          <p:cNvSpPr>
            <a:spLocks xmlns:a="http://schemas.openxmlformats.org/drawingml/2006/main"/>
          </p:cNvSpPr>
          <p:nvPr/>
        </p:nvSpPr>
        <p:spPr>
          <a:xfrm xmlns:a="http://schemas.openxmlformats.org/drawingml/2006/main" rot="0">
            <a:off x="92480" y="105826"/>
            <a:ext cx="3953700" cy="3693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29" name="文本框"/>
          <p:cNvSpPr>
            <a:spLocks xmlns:a="http://schemas.openxmlformats.org/drawingml/2006/main" noGrp="1"/>
          </p:cNvSpPr>
          <p:nvPr>
            <p:ph type="title"/>
          </p:nvPr>
        </p:nvSpPr>
        <p:spPr>
          <a:xfrm xmlns:a="http://schemas.openxmlformats.org/drawingml/2006/main" rot="0">
            <a:off x="628560" y="273780"/>
            <a:ext cx="7886400" cy="9938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130" name="文本框"/>
          <p:cNvSpPr>
            <a:spLocks xmlns:a="http://schemas.openxmlformats.org/drawingml/2006/main" noGrp="1"/>
          </p:cNvSpPr>
          <p:nvPr>
            <p:ph type="body" idx="1"/>
          </p:nvPr>
        </p:nvSpPr>
        <p:spPr>
          <a:xfrm xmlns:a="http://schemas.openxmlformats.org/drawingml/2006/main" rot="0">
            <a:off x="457110" y="1203390"/>
            <a:ext cx="8229300" cy="29828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Tree>
    <p:extLst>
      <p:ext uri="{BB962C8B-B14F-4D97-AF65-F5344CB8AC3E}">
        <p14:creationId xmlns:p14="http://schemas.microsoft.com/office/powerpoint/2010/main" val="419742855"/>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49" name="矩形"/>
          <p:cNvSpPr>
            <a:spLocks xmlns:a="http://schemas.openxmlformats.org/drawingml/2006/main"/>
          </p:cNvSpPr>
          <p:nvPr/>
        </p:nvSpPr>
        <p:spPr>
          <a:xfrm xmlns:a="http://schemas.openxmlformats.org/drawingml/2006/main" rot="0">
            <a:off x="7283428" y="62784"/>
            <a:ext cx="1109399" cy="584700"/>
          </a:xfrm>
          <a:prstGeom xmlns:a="http://schemas.openxmlformats.org/drawingml/2006/main" prst="rect"/>
          <a:solidFill xmlns:a="http://schemas.openxmlformats.org/drawingml/2006/main">
            <a:srgbClr val="FFFFFF"/>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pic>
        <p:nvPicPr>
          <p:cNvPr id="148"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5"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47" name="矩形"/>
          <p:cNvSpPr>
            <a:spLocks xmlns:a="http://schemas.openxmlformats.org/drawingml/2006/main"/>
          </p:cNvSpPr>
          <p:nvPr/>
        </p:nvSpPr>
        <p:spPr>
          <a:xfrm xmlns:a="http://schemas.openxmlformats.org/drawingml/2006/main" rot="0">
            <a:off x="7594600" y="82566"/>
            <a:ext cx="165000" cy="412500"/>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46" name="矩形"/>
          <p:cNvSpPr>
            <a:spLocks xmlns:a="http://schemas.openxmlformats.org/drawingml/2006/main"/>
          </p:cNvSpPr>
          <p:nvPr/>
        </p:nvSpPr>
        <p:spPr>
          <a:xfrm xmlns:a="http://schemas.openxmlformats.org/drawingml/2006/main" rot="0">
            <a:off x="7440249" y="82566"/>
            <a:ext cx="103500" cy="412500"/>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45" name="矩形"/>
          <p:cNvSpPr>
            <a:spLocks xmlns:a="http://schemas.openxmlformats.org/drawingml/2006/main"/>
          </p:cNvSpPr>
          <p:nvPr/>
        </p:nvSpPr>
        <p:spPr>
          <a:xfrm xmlns:a="http://schemas.openxmlformats.org/drawingml/2006/main" rot="0">
            <a:off x="0" y="5086350"/>
            <a:ext cx="9144000" cy="69899"/>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44" name="矩形"/>
          <p:cNvSpPr>
            <a:spLocks xmlns:a="http://schemas.openxmlformats.org/drawingml/2006/main"/>
          </p:cNvSpPr>
          <p:nvPr/>
        </p:nvSpPr>
        <p:spPr>
          <a:xfrm xmlns:a="http://schemas.openxmlformats.org/drawingml/2006/main" rot="0">
            <a:off x="0" y="88917"/>
            <a:ext cx="7283400" cy="406200"/>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43" name="矩形"/>
          <p:cNvSpPr>
            <a:spLocks xmlns:a="http://schemas.openxmlformats.org/drawingml/2006/main"/>
          </p:cNvSpPr>
          <p:nvPr/>
        </p:nvSpPr>
        <p:spPr>
          <a:xfrm xmlns:a="http://schemas.openxmlformats.org/drawingml/2006/main" rot="0">
            <a:off x="92480" y="105826"/>
            <a:ext cx="3953700" cy="3693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42"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120109464"/>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79" name="矩形"/>
          <p:cNvSpPr>
            <a:spLocks xmlns:a="http://schemas.openxmlformats.org/drawingml/2006/main"/>
          </p:cNvSpPr>
          <p:nvPr/>
        </p:nvSpPr>
        <p:spPr>
          <a:xfrm xmlns:a="http://schemas.openxmlformats.org/drawingml/2006/main" rot="0">
            <a:off x="7283428" y="62784"/>
            <a:ext cx="1109399" cy="584700"/>
          </a:xfrm>
          <a:prstGeom xmlns:a="http://schemas.openxmlformats.org/drawingml/2006/main" prst="rect"/>
          <a:solidFill xmlns:a="http://schemas.openxmlformats.org/drawingml/2006/main">
            <a:srgbClr val="FFFFFF"/>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pic>
        <p:nvPicPr>
          <p:cNvPr id="178"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5"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77" name="矩形"/>
          <p:cNvSpPr>
            <a:spLocks xmlns:a="http://schemas.openxmlformats.org/drawingml/2006/main"/>
          </p:cNvSpPr>
          <p:nvPr/>
        </p:nvSpPr>
        <p:spPr>
          <a:xfrm xmlns:a="http://schemas.openxmlformats.org/drawingml/2006/main" rot="0">
            <a:off x="7594600" y="82566"/>
            <a:ext cx="165000" cy="412500"/>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76" name="矩形"/>
          <p:cNvSpPr>
            <a:spLocks xmlns:a="http://schemas.openxmlformats.org/drawingml/2006/main"/>
          </p:cNvSpPr>
          <p:nvPr/>
        </p:nvSpPr>
        <p:spPr>
          <a:xfrm xmlns:a="http://schemas.openxmlformats.org/drawingml/2006/main" rot="0">
            <a:off x="7440249" y="82566"/>
            <a:ext cx="103500" cy="412500"/>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75" name="矩形"/>
          <p:cNvSpPr>
            <a:spLocks xmlns:a="http://schemas.openxmlformats.org/drawingml/2006/main"/>
          </p:cNvSpPr>
          <p:nvPr/>
        </p:nvSpPr>
        <p:spPr>
          <a:xfrm xmlns:a="http://schemas.openxmlformats.org/drawingml/2006/main" rot="0">
            <a:off x="0" y="5086350"/>
            <a:ext cx="9144000" cy="69899"/>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74" name="矩形"/>
          <p:cNvSpPr>
            <a:spLocks xmlns:a="http://schemas.openxmlformats.org/drawingml/2006/main"/>
          </p:cNvSpPr>
          <p:nvPr/>
        </p:nvSpPr>
        <p:spPr>
          <a:xfrm xmlns:a="http://schemas.openxmlformats.org/drawingml/2006/main" rot="0">
            <a:off x="0" y="88917"/>
            <a:ext cx="7283400" cy="406200"/>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73" name="矩形"/>
          <p:cNvSpPr>
            <a:spLocks xmlns:a="http://schemas.openxmlformats.org/drawingml/2006/main"/>
          </p:cNvSpPr>
          <p:nvPr/>
        </p:nvSpPr>
        <p:spPr>
          <a:xfrm xmlns:a="http://schemas.openxmlformats.org/drawingml/2006/main" rot="0">
            <a:off x="92480" y="105826"/>
            <a:ext cx="3953700" cy="3693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68" name="文本框"/>
          <p:cNvSpPr>
            <a:spLocks xmlns:a="http://schemas.openxmlformats.org/drawingml/2006/main" noGrp="1"/>
          </p:cNvSpPr>
          <p:nvPr>
            <p:ph type="title"/>
          </p:nvPr>
        </p:nvSpPr>
        <p:spPr>
          <a:xfrm xmlns:a="http://schemas.openxmlformats.org/drawingml/2006/main" rot="0">
            <a:off x="0" y="0"/>
            <a:ext cx="3000000" cy="30000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169" name="文本框"/>
          <p:cNvSpPr>
            <a:spLocks xmlns:a="http://schemas.openxmlformats.org/drawingml/2006/main" noGrp="1"/>
          </p:cNvSpPr>
          <p:nvPr>
            <p:ph type="body" idx="1"/>
          </p:nvPr>
        </p:nvSpPr>
        <p:spPr>
          <a:xfrm xmlns:a="http://schemas.openxmlformats.org/drawingml/2006/main" rot="0">
            <a:off x="0" y="0"/>
            <a:ext cx="3000000" cy="30000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170" name="文本框"/>
          <p:cNvSpPr>
            <a:spLocks xmlns:a="http://schemas.openxmlformats.org/drawingml/2006/main" noGrp="1"/>
          </p:cNvSpPr>
          <p:nvPr>
            <p:ph type="ftr"/>
          </p:nvPr>
        </p:nvSpPr>
        <p:spPr>
          <a:xfrm xmlns:a="http://schemas.openxmlformats.org/drawingml/2006/main" rot="0">
            <a:off x="0" y="0"/>
            <a:ext cx="3000000" cy="30000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171" name="文本框"/>
          <p:cNvSpPr>
            <a:spLocks xmlns:a="http://schemas.openxmlformats.org/drawingml/2006/main" noGrp="1"/>
          </p:cNvSpPr>
          <p:nvPr>
            <p:ph type="dt" idx="10"/>
          </p:nvPr>
        </p:nvSpPr>
        <p:spPr>
          <a:xfrm xmlns:a="http://schemas.openxmlformats.org/drawingml/2006/main" rot="0">
            <a:off x="0" y="0"/>
            <a:ext cx="3000000" cy="30000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172" name="文本框"/>
          <p:cNvSpPr>
            <a:spLocks xmlns:a="http://schemas.openxmlformats.org/drawingml/2006/main" noGrp="1"/>
          </p:cNvSpPr>
          <p:nvPr>
            <p:ph type="sldNum"/>
          </p:nvPr>
        </p:nvSpPr>
        <p:spPr>
          <a:xfrm xmlns:a="http://schemas.openxmlformats.org/drawingml/2006/main" rot="0">
            <a:off x="0" y="0"/>
            <a:ext cx="3000000" cy="30000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pPr>
            <a:fld id="{CAD2D6BD-DE1B-4B5F-8B41-2702339687B9}" type="slidenum">
              <a:rPr lang="en-US" altLang="zh-CN" sz="1400" b="0" i="0" u="none" strike="noStrike" kern="0" cap="none" spc="0" baseline="0">
                <a:solidFill>
                  <a:srgbClr val="888888"/>
                </a:solidFill>
                <a:latin typeface="Arial" pitchFamily="0" charset="0"/>
                <a:ea typeface="Arial" pitchFamily="0" charset="0"/>
                <a:cs typeface="Arial" pitchFamily="0" charset="0"/>
                <a:sym typeface="Arial" pitchFamily="0" charset="0"/>
              </a:rPr>
              <a:t>&lt;#&gt;</a:t>
            </a:fld>
            <a:endParaRPr lang="zh-CN" altLang="en-US" sz="1400" b="0" i="0" u="none" strike="noStrike" cap="none">
              <a:solidFill>
                <a:srgbClr val="888888"/>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8590185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26686091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80049038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43917287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79560972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53176791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104343729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55935653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30065467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矩形"/>
          <p:cNvSpPr>
            <a:spLocks/>
          </p:cNvSpPr>
          <p:nvPr/>
        </p:nvSpPr>
        <p:spPr>
          <a:xfrm rot="0">
            <a:off x="7283428" y="62784"/>
            <a:ext cx="1109399" cy="584700"/>
          </a:xfrm>
          <a:prstGeom prst="rect"/>
          <a:solidFill>
            <a:srgbClr val="FFFFFF"/>
          </a:solidFill>
          <a:ln w="12700" cmpd="sng" cap="flat">
            <a:no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pic>
        <p:nvPicPr>
          <p:cNvPr id="3" name="图片" descr="A close up of a sign&#10;&#10;Description automatically generated"/>
          <p:cNvPicPr>
            <a:picLocks/>
          </p:cNvPicPr>
          <p:nvPr/>
        </p:nvPicPr>
        <p:blipFill>
          <a:blip r:embed="rId1" cstate="print"/>
          <a:stretch>
            <a:fillRect/>
          </a:stretch>
        </p:blipFill>
        <p:spPr>
          <a:xfrm rot="0">
            <a:off x="7799750" y="88917"/>
            <a:ext cx="1233875" cy="412476"/>
          </a:xfrm>
          <a:prstGeom prst="rect"/>
          <a:noFill/>
          <a:ln w="12700" cmpd="sng" cap="flat">
            <a:noFill/>
            <a:prstDash val="solid"/>
            <a:round/>
          </a:ln>
        </p:spPr>
      </p:pic>
      <p:sp>
        <p:nvSpPr>
          <p:cNvPr id="4" name="矩形"/>
          <p:cNvSpPr>
            <a:spLocks/>
          </p:cNvSpPr>
          <p:nvPr/>
        </p:nvSpPr>
        <p:spPr>
          <a:xfrm rot="0">
            <a:off x="7594600" y="82566"/>
            <a:ext cx="165000" cy="412500"/>
          </a:xfrm>
          <a:prstGeom prst="rect"/>
          <a:solidFill>
            <a:srgbClr val="841910"/>
          </a:solidFill>
          <a:ln w="12700" cmpd="sng" cap="flat">
            <a:no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5" name="矩形"/>
          <p:cNvSpPr>
            <a:spLocks/>
          </p:cNvSpPr>
          <p:nvPr/>
        </p:nvSpPr>
        <p:spPr>
          <a:xfrm rot="0">
            <a:off x="7440249" y="82566"/>
            <a:ext cx="103500" cy="412500"/>
          </a:xfrm>
          <a:prstGeom prst="rect"/>
          <a:solidFill>
            <a:srgbClr val="213264"/>
          </a:solidFill>
          <a:ln w="12700" cmpd="sng" cap="flat">
            <a:no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6" name="矩形"/>
          <p:cNvSpPr>
            <a:spLocks/>
          </p:cNvSpPr>
          <p:nvPr/>
        </p:nvSpPr>
        <p:spPr>
          <a:xfrm rot="0">
            <a:off x="0" y="5086350"/>
            <a:ext cx="9144000" cy="69899"/>
          </a:xfrm>
          <a:prstGeom prst="rect"/>
          <a:solidFill>
            <a:srgbClr val="213264"/>
          </a:solidFill>
          <a:ln w="12700" cmpd="sng" cap="flat">
            <a:no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7" name="矩形"/>
          <p:cNvSpPr>
            <a:spLocks/>
          </p:cNvSpPr>
          <p:nvPr/>
        </p:nvSpPr>
        <p:spPr>
          <a:xfrm rot="0">
            <a:off x="0" y="88917"/>
            <a:ext cx="7283400" cy="406200"/>
          </a:xfrm>
          <a:prstGeom prst="rect"/>
          <a:solidFill>
            <a:srgbClr val="213264"/>
          </a:solidFill>
          <a:ln w="25400" cmpd="sng" cap="flat">
            <a:solidFill>
              <a:srgbClr val="213264"/>
            </a:solid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8" name="矩形"/>
          <p:cNvSpPr>
            <a:spLocks/>
          </p:cNvSpPr>
          <p:nvPr/>
        </p:nvSpPr>
        <p:spPr>
          <a:xfrm rot="0">
            <a:off x="92480" y="105826"/>
            <a:ext cx="3953700" cy="3693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78837048"/>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4.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5.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slideLayout" Target="../slideLayouts/slideLayout15.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image" Target="../media/6.jp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3" name="矩形"/>
          <p:cNvSpPr>
            <a:spLocks/>
          </p:cNvSpPr>
          <p:nvPr/>
        </p:nvSpPr>
        <p:spPr>
          <a:xfrm rot="0">
            <a:off x="0" y="0"/>
            <a:ext cx="9144000" cy="5143500"/>
          </a:xfrm>
          <a:prstGeom prst="rect"/>
          <a:solidFill>
            <a:srgbClr val="DFDDFB"/>
          </a:solidFill>
          <a:ln w="12700" cmpd="sng" cap="flat">
            <a:no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pic>
        <p:nvPicPr>
          <p:cNvPr id="24" name="图片" descr="A white circle in the sky&#10;&#10;Description automatically generated"/>
          <p:cNvPicPr>
            <a:picLocks/>
          </p:cNvPicPr>
          <p:nvPr/>
        </p:nvPicPr>
        <p:blipFill>
          <a:blip r:embed="rId1" cstate="print"/>
          <a:srcRect t="5929" b="10206" r="744"/>
          <a:stretch>
            <a:fillRect/>
          </a:stretch>
        </p:blipFill>
        <p:spPr>
          <a:xfrm rot="0">
            <a:off x="13062" y="-1"/>
            <a:ext cx="9130937" cy="5143501"/>
          </a:xfrm>
          <a:prstGeom prst="rect"/>
          <a:noFill/>
          <a:ln w="12700" cmpd="sng" cap="flat">
            <a:noFill/>
            <a:prstDash val="solid"/>
            <a:round/>
          </a:ln>
        </p:spPr>
      </p:pic>
      <p:sp>
        <p:nvSpPr>
          <p:cNvPr id="25" name="矩形"/>
          <p:cNvSpPr>
            <a:spLocks/>
          </p:cNvSpPr>
          <p:nvPr/>
        </p:nvSpPr>
        <p:spPr>
          <a:xfrm rot="0">
            <a:off x="1865074" y="730897"/>
            <a:ext cx="6301200" cy="3966600"/>
          </a:xfrm>
          <a:prstGeom prst="rect"/>
          <a:solidFill>
            <a:srgbClr val="213163"/>
          </a:solidFill>
          <a:ln w="25400" cmpd="sng" cap="flat">
            <a:solidFill>
              <a:srgbClr val="213163"/>
            </a:solid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26" name="矩形"/>
          <p:cNvSpPr>
            <a:spLocks/>
          </p:cNvSpPr>
          <p:nvPr/>
        </p:nvSpPr>
        <p:spPr>
          <a:xfrm rot="0">
            <a:off x="988684" y="1023080"/>
            <a:ext cx="6985200" cy="3451500"/>
          </a:xfrm>
          <a:prstGeom prst="rect"/>
          <a:solidFill>
            <a:srgbClr val="FFFFFF"/>
          </a:solidFill>
          <a:ln w="25400" cmpd="sng" cap="flat">
            <a:solidFill>
              <a:srgbClr val="FFFFFF"/>
            </a:solidFill>
            <a:prstDash val="solid"/>
            <a:round/>
          </a:ln>
          <a:effectLst>
            <a:outerShdw sx="104999" sy="104999" algn="ctr" rotWithShape="0" blurRad="508000" dist="0" dir="0">
              <a:srgbClr val="000000">
                <a:alpha val="39607"/>
              </a:srgbClr>
            </a:outerShdw>
          </a:effectLst>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27" name="矩形"/>
          <p:cNvSpPr>
            <a:spLocks/>
          </p:cNvSpPr>
          <p:nvPr/>
        </p:nvSpPr>
        <p:spPr>
          <a:xfrm rot="0">
            <a:off x="2490558" y="2787442"/>
            <a:ext cx="50699" cy="446999"/>
          </a:xfrm>
          <a:prstGeom prst="rect"/>
          <a:solidFill>
            <a:srgbClr val="FFE600"/>
          </a:solidFill>
          <a:ln w="25400" cmpd="sng" cap="flat">
            <a:solidFill>
              <a:srgbClr val="FFE600"/>
            </a:solid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28" name="矩形"/>
          <p:cNvSpPr>
            <a:spLocks/>
          </p:cNvSpPr>
          <p:nvPr/>
        </p:nvSpPr>
        <p:spPr>
          <a:xfrm rot="0">
            <a:off x="2029564" y="2248174"/>
            <a:ext cx="5025300" cy="3866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9" name="矩形"/>
          <p:cNvSpPr>
            <a:spLocks/>
          </p:cNvSpPr>
          <p:nvPr/>
        </p:nvSpPr>
        <p:spPr>
          <a:xfrm rot="0">
            <a:off x="2541121" y="2795733"/>
            <a:ext cx="4019700" cy="3866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30" name="矩形"/>
          <p:cNvSpPr>
            <a:spLocks/>
          </p:cNvSpPr>
          <p:nvPr/>
        </p:nvSpPr>
        <p:spPr>
          <a:xfrm rot="0">
            <a:off x="1003624" y="3642533"/>
            <a:ext cx="1456800"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rPr>
              <a:t>Team Members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31" name="矩形"/>
          <p:cNvSpPr>
            <a:spLocks/>
          </p:cNvSpPr>
          <p:nvPr/>
        </p:nvSpPr>
        <p:spPr>
          <a:xfrm rot="0">
            <a:off x="1095095" y="3956068"/>
            <a:ext cx="2832600" cy="440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100" b="0" i="0" u="none" strike="noStrike" kern="0" cap="none" spc="0" baseline="0">
                <a:solidFill>
                  <a:srgbClr val="000000"/>
                </a:solidFill>
                <a:latin typeface="Arial" pitchFamily="0" charset="0"/>
                <a:ea typeface="Arial" pitchFamily="0" charset="0"/>
                <a:cs typeface="Arial" pitchFamily="0" charset="0"/>
                <a:sym typeface="Arial" pitchFamily="0" charset="0"/>
              </a:rPr>
              <a:t>Student Name :</a:t>
            </a:r>
            <a:r>
              <a:rPr lang="en-US" altLang="zh-CN" sz="1100" b="0" i="0" u="none" strike="noStrike" kern="0" cap="none" spc="0" baseline="0">
                <a:solidFill>
                  <a:srgbClr val="000000"/>
                </a:solidFill>
                <a:latin typeface="Arial" pitchFamily="0" charset="0"/>
                <a:ea typeface="Arial" pitchFamily="0" charset="0"/>
                <a:cs typeface="Arial" pitchFamily="0" charset="0"/>
              </a:rPr>
              <a:t>M.SUBASH</a:t>
            </a:r>
            <a:endParaRPr lang="en-US" altLang="zh-CN" sz="11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200"/>
              </a:spcBef>
              <a:spcAft>
                <a:spcPts val="0"/>
              </a:spcAft>
              <a:buNone/>
            </a:pPr>
            <a:r>
              <a:rPr lang="en-US" altLang="zh-CN" sz="1100" b="0" i="0" u="none" strike="noStrike" kern="0" cap="none" spc="0" baseline="0">
                <a:solidFill>
                  <a:srgbClr val="000000"/>
                </a:solidFill>
                <a:latin typeface="Arial" pitchFamily="0" charset="0"/>
                <a:ea typeface="Arial" pitchFamily="0" charset="0"/>
                <a:cs typeface="Arial" pitchFamily="0" charset="0"/>
                <a:sym typeface="Arial" pitchFamily="0" charset="0"/>
              </a:rPr>
              <a:t>Student ID :4227211040</a:t>
            </a:r>
            <a:r>
              <a:rPr lang="en-US" altLang="zh-CN" sz="1100" b="0" i="0" u="none" strike="noStrike" kern="0" cap="none" spc="0" baseline="0">
                <a:solidFill>
                  <a:srgbClr val="000000"/>
                </a:solidFill>
                <a:latin typeface="Arial" pitchFamily="0" charset="0"/>
                <a:ea typeface="Arial" pitchFamily="0" charset="0"/>
                <a:cs typeface="Arial" pitchFamily="0" charset="0"/>
              </a:rPr>
              <a:t>52</a:t>
            </a:r>
            <a:endParaRPr lang="zh-CN" altLang="en-US" sz="11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32" name="直线连接线"/>
          <p:cNvCxnSpPr>
            <a:cxnSpLocks/>
          </p:cNvCxnSpPr>
          <p:nvPr/>
        </p:nvCxnSpPr>
        <p:spPr>
          <a:xfrm rot="0">
            <a:off x="1100213" y="3919492"/>
            <a:ext cx="1986599" cy="1587"/>
          </a:xfrm>
          <a:prstGeom prst="straightConnector1"/>
          <a:noFill/>
          <a:ln w="9525" cmpd="sng" cap="flat">
            <a:solidFill>
              <a:srgbClr val="000000"/>
            </a:solidFill>
            <a:prstDash val="lgDashDot"/>
            <a:round/>
          </a:ln>
        </p:spPr>
      </p:cxnSp>
      <p:sp>
        <p:nvSpPr>
          <p:cNvPr id="33" name="矩形"/>
          <p:cNvSpPr>
            <a:spLocks/>
          </p:cNvSpPr>
          <p:nvPr/>
        </p:nvSpPr>
        <p:spPr>
          <a:xfrm rot="0">
            <a:off x="5596477" y="3627293"/>
            <a:ext cx="1456800" cy="2723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rPr>
              <a:t>College Name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34" name="直线连接线"/>
          <p:cNvCxnSpPr>
            <a:cxnSpLocks/>
          </p:cNvCxnSpPr>
          <p:nvPr/>
        </p:nvCxnSpPr>
        <p:spPr>
          <a:xfrm rot="0">
            <a:off x="5693065" y="3919492"/>
            <a:ext cx="1360200" cy="1587"/>
          </a:xfrm>
          <a:prstGeom prst="straightConnector1"/>
          <a:noFill/>
          <a:ln w="9525" cmpd="sng" cap="flat">
            <a:solidFill>
              <a:srgbClr val="000000"/>
            </a:solidFill>
            <a:prstDash val="lgDashDot"/>
            <a:round/>
          </a:ln>
        </p:spPr>
      </p:cxnSp>
      <p:sp>
        <p:nvSpPr>
          <p:cNvPr id="35" name="矩形"/>
          <p:cNvSpPr>
            <a:spLocks/>
          </p:cNvSpPr>
          <p:nvPr/>
        </p:nvSpPr>
        <p:spPr>
          <a:xfrm rot="0">
            <a:off x="5693356" y="3956068"/>
            <a:ext cx="2095500" cy="4152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100" b="0" i="0" u="none" strike="noStrike" kern="0" cap="none" spc="0" baseline="0">
                <a:solidFill>
                  <a:srgbClr val="000000"/>
                </a:solidFill>
                <a:latin typeface="Arial" pitchFamily="0" charset="0"/>
                <a:ea typeface="Arial" pitchFamily="0" charset="0"/>
                <a:cs typeface="Arial" pitchFamily="0" charset="0"/>
                <a:sym typeface="Arial" pitchFamily="0" charset="0"/>
              </a:rPr>
              <a:t>V.R.S College of Engineering And Techonology</a:t>
            </a:r>
            <a:endParaRPr lang="zh-CN" altLang="en-US" sz="11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36" name="图片"/>
          <p:cNvPicPr>
            <a:picLocks/>
          </p:cNvPicPr>
          <p:nvPr/>
        </p:nvPicPr>
        <p:blipFill>
          <a:blip r:embed="rId2" cstate="print"/>
          <a:stretch>
            <a:fillRect/>
          </a:stretch>
        </p:blipFill>
        <p:spPr>
          <a:xfrm rot="0">
            <a:off x="1834749" y="1249149"/>
            <a:ext cx="1146741" cy="666201"/>
          </a:xfrm>
          <a:prstGeom prst="rect"/>
          <a:noFill/>
          <a:ln w="12700" cmpd="sng" cap="flat">
            <a:noFill/>
            <a:prstDash val="solid"/>
            <a:round/>
          </a:ln>
        </p:spPr>
      </p:pic>
      <p:pic>
        <p:nvPicPr>
          <p:cNvPr id="37" name="图片" descr="A logo with people and map&#10;&#10;Description automatically generated"/>
          <p:cNvPicPr>
            <a:picLocks/>
          </p:cNvPicPr>
          <p:nvPr/>
        </p:nvPicPr>
        <p:blipFill>
          <a:blip r:embed="rId3" cstate="print"/>
          <a:stretch>
            <a:fillRect/>
          </a:stretch>
        </p:blipFill>
        <p:spPr>
          <a:xfrm rot="0">
            <a:off x="6461189" y="1211666"/>
            <a:ext cx="668564" cy="666202"/>
          </a:xfrm>
          <a:prstGeom prst="rect"/>
          <a:noFill/>
          <a:ln w="12700" cmpd="sng" cap="flat">
            <a:noFill/>
            <a:prstDash val="solid"/>
            <a:round/>
          </a:ln>
        </p:spPr>
      </p:pic>
      <p:pic>
        <p:nvPicPr>
          <p:cNvPr id="38" name="图片" descr="A close up of a logo&#10;&#10;Description automatically generated"/>
          <p:cNvPicPr>
            <a:picLocks/>
          </p:cNvPicPr>
          <p:nvPr/>
        </p:nvPicPr>
        <p:blipFill>
          <a:blip r:embed="rId4" cstate="print"/>
          <a:stretch>
            <a:fillRect/>
          </a:stretch>
        </p:blipFill>
        <p:spPr>
          <a:xfrm rot="0">
            <a:off x="3927667" y="1286630"/>
            <a:ext cx="1587347" cy="516274"/>
          </a:xfrm>
          <a:prstGeom prst="rect"/>
          <a:noFill/>
          <a:ln w="12700" cmpd="sng" cap="flat">
            <a:noFill/>
            <a:prstDash val="solid"/>
            <a:round/>
          </a:ln>
        </p:spPr>
      </p:pic>
    </p:spTree>
    <p:extLst>
      <p:ext uri="{BB962C8B-B14F-4D97-AF65-F5344CB8AC3E}">
        <p14:creationId xmlns:p14="http://schemas.microsoft.com/office/powerpoint/2010/main" val="20275095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3" name="文本框"/>
          <p:cNvSpPr>
            <a:spLocks noGrp="1"/>
          </p:cNvSpPr>
          <p:nvPr>
            <p:ph type="title"/>
          </p:nvPr>
        </p:nvSpPr>
        <p:spPr>
          <a:xfrm rot="0">
            <a:off x="131032" y="682129"/>
            <a:ext cx="2936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Modelling &amp; Results</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104"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105"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6" name="矩形"/>
          <p:cNvSpPr>
            <a:spLocks/>
          </p:cNvSpPr>
          <p:nvPr/>
        </p:nvSpPr>
        <p:spPr>
          <a:xfrm rot="0">
            <a:off x="1360841" y="1242953"/>
            <a:ext cx="6890400" cy="31086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Using Django Framework, we designed a comprehensive model for our car rentals application. This included defining entities such as cars, customers, rentals, and transactions, ensuring data integrity and efficient management.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Results:-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88900" algn="l">
              <a:lnSpc>
                <a:spcPct val="100000"/>
              </a:lnSpc>
              <a:spcBef>
                <a:spcPts val="0"/>
              </a:spcBef>
              <a:spcAft>
                <a:spcPts val="0"/>
              </a:spcAft>
              <a:buClr>
                <a:srgbClr val="000000"/>
              </a:buClr>
              <a:buSzPts val="1400"/>
              <a:buFont typeface="Noto Sans Symbols"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Successfully implemented user authentication and authorization for secure                   access.-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88900" algn="l">
              <a:lnSpc>
                <a:spcPct val="100000"/>
              </a:lnSpc>
              <a:spcBef>
                <a:spcPts val="0"/>
              </a:spcBef>
              <a:spcAft>
                <a:spcPts val="0"/>
              </a:spcAft>
              <a:buClr>
                <a:srgbClr val="000000"/>
              </a:buClr>
              <a:buSzPts val="1400"/>
              <a:buFont typeface="Noto Sans Symbols"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Developed dynamic inventory management allowing rental agencies to manage vehicles effectively.-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88900" algn="l">
              <a:lnSpc>
                <a:spcPct val="100000"/>
              </a:lnSpc>
              <a:spcBef>
                <a:spcPts val="0"/>
              </a:spcBef>
              <a:spcAft>
                <a:spcPts val="0"/>
              </a:spcAft>
              <a:buClr>
                <a:srgbClr val="000000"/>
              </a:buClr>
              <a:buSzPts val="1400"/>
              <a:buFont typeface="Noto Sans Symbols"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Created a user-friendly booking system enabling customers to book rentals seamlessly.-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Overall, the application achieved its goal of streamlining the car rental process, enhancing user experience, and improving operational efficiency.</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5269935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9" name="文本框"/>
          <p:cNvSpPr>
            <a:spLocks noGrp="1"/>
          </p:cNvSpPr>
          <p:nvPr>
            <p:ph type="ctrTitle"/>
          </p:nvPr>
        </p:nvSpPr>
        <p:spPr>
          <a:xfrm rot="0">
            <a:off x="2376207" y="338118"/>
            <a:ext cx="4682700" cy="795600"/>
          </a:xfrm>
          <a:prstGeom prst="rect"/>
          <a:noFill/>
          <a:ln w="12700" cmpd="sng" cap="flat">
            <a:noFill/>
            <a:prstDash val="solid"/>
            <a:round/>
          </a:ln>
        </p:spPr>
        <p:txBody>
          <a:bodyPr vert="horz" wrap="square" lIns="91425" tIns="45700" rIns="91425" bIns="45700" anchor="b" anchorCtr="0">
            <a:prstTxWarp prst="textNoShape"/>
          </a:bodyPr>
          <a:lstStyle/>
          <a:p>
            <a:pPr marL="0" indent="0" algn="ctr">
              <a:lnSpc>
                <a:spcPct val="100000"/>
              </a:lnSpc>
              <a:spcBef>
                <a:spcPts val="0"/>
              </a:spcBef>
              <a:spcAft>
                <a:spcPts val="0"/>
              </a:spcAft>
              <a:buNone/>
            </a:pPr>
            <a:r>
              <a:rPr lang="en-US" altLang="zh-CN" sz="3000" b="1" i="0" u="none" strike="noStrike" kern="0" cap="none" spc="0" baseline="0">
                <a:solidFill>
                  <a:srgbClr val="000000"/>
                </a:solidFill>
                <a:latin typeface="Arial" pitchFamily="0" charset="0"/>
                <a:ea typeface="Arial" pitchFamily="0" charset="0"/>
                <a:cs typeface="Arial" pitchFamily="0" charset="0"/>
                <a:sym typeface="Arial" pitchFamily="0" charset="0"/>
              </a:rPr>
              <a:t>Login Page</a:t>
            </a:r>
            <a:endParaRPr lang="zh-CN" altLang="en-US" sz="3000" b="1"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10" name="文本框"/>
          <p:cNvSpPr>
            <a:spLocks noGrp="1"/>
          </p:cNvSpPr>
          <p:nvPr>
            <p:ph type="subTitle" idx="1"/>
          </p:nvPr>
        </p:nvSpPr>
        <p:spPr>
          <a:xfrm rot="0">
            <a:off x="1143000" y="2701925"/>
            <a:ext cx="6858000" cy="1241400"/>
          </a:xfrm>
          <a:prstGeom prst="rect"/>
          <a:noFill/>
          <a:ln w="12700" cmpd="sng" cap="flat">
            <a:noFill/>
            <a:prstDash val="solid"/>
            <a:round/>
          </a:ln>
        </p:spPr>
        <p:txBody>
          <a:bodyPr vert="horz" wrap="square" lIns="91425" tIns="45700" rIns="91425" bIns="45700" anchor="t" anchorCtr="0">
            <a:prstTxWarp prst="textNoShape"/>
          </a:bodyPr>
          <a:lstStyle/>
          <a:p>
            <a:pPr marL="0" indent="0" algn="ctr">
              <a:lnSpc>
                <a:spcPct val="100000"/>
              </a:lnSpc>
              <a:spcBef>
                <a:spcPts val="0"/>
              </a:spcBef>
              <a:spcAft>
                <a:spcPts val="0"/>
              </a:spcAft>
              <a:buNone/>
            </a:pPr>
            <a:endParaRPr lang="zh-CN" altLang="en-US" sz="2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111" name="图片"/>
          <p:cNvPicPr>
            <a:picLocks/>
          </p:cNvPicPr>
          <p:nvPr/>
        </p:nvPicPr>
        <p:blipFill>
          <a:blip r:embed="rId1" cstate="print"/>
          <a:stretch>
            <a:fillRect/>
          </a:stretch>
        </p:blipFill>
        <p:spPr>
          <a:xfrm rot="0">
            <a:off x="801199" y="1390650"/>
            <a:ext cx="7541601" cy="3215725"/>
          </a:xfrm>
          <a:prstGeom prst="rect"/>
          <a:noFill/>
          <a:ln w="12700" cmpd="sng" cap="flat">
            <a:noFill/>
            <a:prstDash val="solid"/>
            <a:round/>
          </a:ln>
        </p:spPr>
      </p:pic>
    </p:spTree>
    <p:extLst>
      <p:ext uri="{BB962C8B-B14F-4D97-AF65-F5344CB8AC3E}">
        <p14:creationId xmlns:p14="http://schemas.microsoft.com/office/powerpoint/2010/main" val="122063849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4" name="文本框"/>
          <p:cNvSpPr>
            <a:spLocks noGrp="1"/>
          </p:cNvSpPr>
          <p:nvPr>
            <p:ph type="title"/>
          </p:nvPr>
        </p:nvSpPr>
        <p:spPr>
          <a:xfrm rot="0">
            <a:off x="155850" y="613141"/>
            <a:ext cx="8832300" cy="451800"/>
          </a:xfrm>
          <a:prstGeom prst="rect"/>
          <a:noFill/>
          <a:ln w="12700" cmpd="sng" cap="flat">
            <a:noFill/>
            <a:prstDash val="solid"/>
            <a:round/>
          </a:ln>
        </p:spPr>
        <p:txBody>
          <a:bodyPr vert="horz" wrap="square" lIns="91425" tIns="91425" rIns="91425" bIns="91425" anchor="b"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Arial" pitchFamily="0" charset="0"/>
                <a:sym typeface="Arial" pitchFamily="0" charset="0"/>
              </a:rPr>
              <a:t>Homepage</a:t>
            </a:r>
            <a:endParaRPr lang="zh-CN" altLang="en-US" sz="2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25" name="文本框"/>
          <p:cNvSpPr>
            <a:spLocks noGrp="1"/>
          </p:cNvSpPr>
          <p:nvPr>
            <p:ph type="body" idx="1"/>
          </p:nvPr>
        </p:nvSpPr>
        <p:spPr>
          <a:xfrm rot="0">
            <a:off x="311699" y="1389599"/>
            <a:ext cx="8696700" cy="3179400"/>
          </a:xfrm>
          <a:prstGeom prst="rect"/>
          <a:noFill/>
          <a:ln w="12700" cmpd="sng" cap="flat">
            <a:noFill/>
            <a:prstDash val="solid"/>
            <a:round/>
          </a:ln>
        </p:spPr>
        <p:txBody>
          <a:bodyPr vert="horz" wrap="square" lIns="91425" tIns="91425" rIns="91425" bIns="91425" anchor="t" anchorCtr="0">
            <a:prstTxWarp prst="textNoShape"/>
          </a:bodyPr>
          <a:lstStyle/>
          <a:p>
            <a:pPr marL="456946" indent="-228473" algn="l">
              <a:lnSpc>
                <a:spcPct val="115000"/>
              </a:lnSpc>
              <a:spcBef>
                <a:spcPts val="0"/>
              </a:spcBef>
              <a:spcAft>
                <a:spcPts val="0"/>
              </a:spcAft>
              <a:buNone/>
            </a:pPr>
            <a:endParaRPr lang="zh-CN" altLang="en-US" sz="12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126" name="图片"/>
          <p:cNvPicPr>
            <a:picLocks/>
          </p:cNvPicPr>
          <p:nvPr/>
        </p:nvPicPr>
        <p:blipFill>
          <a:blip r:embed="rId1" cstate="print"/>
          <a:stretch>
            <a:fillRect/>
          </a:stretch>
        </p:blipFill>
        <p:spPr>
          <a:xfrm rot="0">
            <a:off x="650600" y="1130149"/>
            <a:ext cx="8018887" cy="3698300"/>
          </a:xfrm>
          <a:prstGeom prst="rect"/>
          <a:noFill/>
          <a:ln w="12700" cmpd="sng" cap="flat">
            <a:noFill/>
            <a:prstDash val="solid"/>
            <a:round/>
          </a:ln>
        </p:spPr>
      </p:pic>
    </p:spTree>
    <p:extLst>
      <p:ext uri="{BB962C8B-B14F-4D97-AF65-F5344CB8AC3E}">
        <p14:creationId xmlns:p14="http://schemas.microsoft.com/office/powerpoint/2010/main" val="16715364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8" name="文本框"/>
          <p:cNvSpPr>
            <a:spLocks noGrp="1"/>
          </p:cNvSpPr>
          <p:nvPr>
            <p:ph type="title"/>
          </p:nvPr>
        </p:nvSpPr>
        <p:spPr>
          <a:xfrm rot="0">
            <a:off x="628560" y="601132"/>
            <a:ext cx="7886400" cy="666600"/>
          </a:xfrm>
          <a:prstGeom prst="rect"/>
          <a:noFill/>
          <a:ln w="12700" cmpd="sng" cap="flat">
            <a:noFill/>
            <a:prstDash val="solid"/>
            <a:round/>
          </a:ln>
        </p:spPr>
        <p:txBody>
          <a:bodyPr vert="horz" wrap="square" lIns="0" tIns="0" rIns="0" bIns="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About-Us-Page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139" name="图片"/>
          <p:cNvPicPr>
            <a:picLocks/>
          </p:cNvPicPr>
          <p:nvPr/>
        </p:nvPicPr>
        <p:blipFill>
          <a:blip r:embed="rId1" cstate="print"/>
          <a:stretch>
            <a:fillRect/>
          </a:stretch>
        </p:blipFill>
        <p:spPr>
          <a:xfrm rot="0">
            <a:off x="0" y="1148639"/>
            <a:ext cx="9144001" cy="3994862"/>
          </a:xfrm>
          <a:prstGeom prst="rect"/>
          <a:noFill/>
          <a:ln w="12700" cmpd="sng" cap="flat">
            <a:noFill/>
            <a:prstDash val="solid"/>
            <a:round/>
          </a:ln>
        </p:spPr>
      </p:pic>
    </p:spTree>
    <p:extLst>
      <p:ext uri="{BB962C8B-B14F-4D97-AF65-F5344CB8AC3E}">
        <p14:creationId xmlns:p14="http://schemas.microsoft.com/office/powerpoint/2010/main" val="11630675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0" name="矩形"/>
          <p:cNvSpPr>
            <a:spLocks/>
          </p:cNvSpPr>
          <p:nvPr/>
        </p:nvSpPr>
        <p:spPr>
          <a:xfrm rot="0">
            <a:off x="3238049" y="645453"/>
            <a:ext cx="1860599" cy="303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Car -page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151" name="图片"/>
          <p:cNvPicPr>
            <a:picLocks/>
          </p:cNvPicPr>
          <p:nvPr/>
        </p:nvPicPr>
        <p:blipFill>
          <a:blip r:embed="rId1" cstate="print"/>
          <a:stretch>
            <a:fillRect/>
          </a:stretch>
        </p:blipFill>
        <p:spPr>
          <a:xfrm rot="0">
            <a:off x="215154" y="968189"/>
            <a:ext cx="8638389" cy="3948057"/>
          </a:xfrm>
          <a:prstGeom prst="rect"/>
          <a:noFill/>
          <a:ln w="12700" cmpd="sng" cap="flat">
            <a:noFill/>
            <a:prstDash val="solid"/>
            <a:round/>
          </a:ln>
        </p:spPr>
      </p:pic>
    </p:spTree>
    <p:extLst>
      <p:ext uri="{BB962C8B-B14F-4D97-AF65-F5344CB8AC3E}">
        <p14:creationId xmlns:p14="http://schemas.microsoft.com/office/powerpoint/2010/main" val="496896751"/>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矩形"/>
          <p:cNvSpPr>
            <a:spLocks/>
          </p:cNvSpPr>
          <p:nvPr/>
        </p:nvSpPr>
        <p:spPr>
          <a:xfrm rot="0">
            <a:off x="3634228" y="710873"/>
            <a:ext cx="1988099" cy="303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Contact-page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155" name="图片" descr="C:\Users\Dell\Downloads\dijango\dijango\Screenshot-Car Rentals Application with Django Framework- Dharshini S ( 422721104012- VRSCET)\Untitled.png4.png"/>
          <p:cNvPicPr>
            <a:picLocks/>
          </p:cNvPicPr>
          <p:nvPr/>
        </p:nvPicPr>
        <p:blipFill>
          <a:blip r:embed="rId1" cstate="print"/>
          <a:stretch>
            <a:fillRect/>
          </a:stretch>
        </p:blipFill>
        <p:spPr>
          <a:xfrm rot="0">
            <a:off x="0" y="1223054"/>
            <a:ext cx="9143998" cy="3843468"/>
          </a:xfrm>
          <a:prstGeom prst="rect"/>
          <a:noFill/>
          <a:ln w="12700" cmpd="sng" cap="flat">
            <a:noFill/>
            <a:prstDash val="solid"/>
            <a:round/>
          </a:ln>
        </p:spPr>
      </p:pic>
    </p:spTree>
    <p:extLst>
      <p:ext uri="{BB962C8B-B14F-4D97-AF65-F5344CB8AC3E}">
        <p14:creationId xmlns:p14="http://schemas.microsoft.com/office/powerpoint/2010/main" val="276958897"/>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title"/>
          </p:nvPr>
        </p:nvSpPr>
        <p:spPr>
          <a:xfrm rot="0">
            <a:off x="215052" y="719666"/>
            <a:ext cx="8421900" cy="548100"/>
          </a:xfrm>
          <a:prstGeom prst="rect"/>
          <a:noFill/>
          <a:ln w="12700" cmpd="sng" cap="flat">
            <a:noFill/>
            <a:prstDash val="solid"/>
            <a:round/>
          </a:ln>
        </p:spPr>
        <p:txBody>
          <a:bodyPr vert="horz" wrap="square" lIns="0" tIns="0" rIns="0" bIns="0" anchor="ctr"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Future Enhancements</a:t>
            </a:r>
            <a:r>
              <a:rPr lang="en-US" altLang="zh-CN" sz="1600" b="1" i="0" u="none" strike="noStrike" kern="0" cap="none" spc="0" baseline="0">
                <a:solidFill>
                  <a:srgbClr val="374151"/>
                </a:solidFill>
                <a:latin typeface="Arial" pitchFamily="0" charset="0"/>
                <a:ea typeface="Arial" pitchFamily="0" charset="0"/>
                <a:cs typeface="Arial" pitchFamily="0" charset="0"/>
                <a:sym typeface="Arial" pitchFamily="0" charset="0"/>
              </a:rPr>
              <a:t>:</a:t>
            </a:r>
            <a:br>
              <a:rPr lang="zh-CN" altLang="en-US" sz="1400" b="0" i="0" u="none" strike="noStrike" kern="0" cap="none" spc="0" baseline="0">
                <a:solidFill>
                  <a:srgbClr val="374151"/>
                </a:solidFill>
                <a:latin typeface="Arial" pitchFamily="0" charset="0"/>
                <a:ea typeface="Arial" pitchFamily="0" charset="0"/>
                <a:cs typeface="Arial" pitchFamily="0" charset="0"/>
                <a:sym typeface="Arial" pitchFamily="0" charset="0"/>
              </a:rPr>
            </a:b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59" name="矩形"/>
          <p:cNvSpPr>
            <a:spLocks/>
          </p:cNvSpPr>
          <p:nvPr/>
        </p:nvSpPr>
        <p:spPr>
          <a:xfrm rot="0">
            <a:off x="1468417" y="1404463"/>
            <a:ext cx="6277200" cy="2554500"/>
          </a:xfrm>
          <a:prstGeom prst="rect"/>
          <a:noFill/>
          <a:ln w="12700" cmpd="sng" cap="flat">
            <a:noFill/>
            <a:prstDash val="solid"/>
            <a:round/>
          </a:ln>
        </p:spPr>
        <p:txBody>
          <a:bodyPr vert="horz" wrap="square" lIns="91425" tIns="45700" rIns="91425" bIns="45700" anchor="t" anchorCtr="0">
            <a:prstTxWarp prst="textNoShape"/>
          </a:bodyPr>
          <a:lstStyle/>
          <a:p>
            <a:pPr marL="342900" indent="-342900" algn="l">
              <a:lnSpc>
                <a:spcPct val="100000"/>
              </a:lnSpc>
              <a:spcBef>
                <a:spcPts val="0"/>
              </a:spcBef>
              <a:spcAft>
                <a:spcPts val="0"/>
              </a:spcAft>
              <a:buClr>
                <a:srgbClr val="000000"/>
              </a:buClr>
              <a:buSzPts val="1600"/>
              <a:buFontTx/>
              <a:buAutoNum type="arabicPeriod"/>
            </a:pPr>
            <a:r>
              <a:rPr lang="en-US" altLang="zh-CN" sz="16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*Integration with External APIs*: </a:t>
            </a:r>
            <a:r>
              <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Incorporate APIs for additional features like location-based services, vehicle tracking, or weather updates to enhance user experience.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
                <a:srgbClr val="000000"/>
              </a:buClr>
              <a:buSzPts val="1600"/>
              <a:buFontTx/>
              <a:buAutoNum type="arabicPeriod"/>
            </a:pPr>
            <a:r>
              <a:rPr lang="en-US" altLang="zh-CN" sz="16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*Advanced Analytics*: </a:t>
            </a:r>
            <a:r>
              <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Implement advanced analytics tools to provide insights into rental trends, customer behavior, and inventory management, enabling data-driven decision-making.</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
                <a:srgbClr val="000000"/>
              </a:buClr>
              <a:buSzPts val="1600"/>
              <a:buFontTx/>
              <a:buAutoNum type="arabicPeriod"/>
            </a:pPr>
            <a:r>
              <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 </a:t>
            </a:r>
            <a:r>
              <a:rPr lang="en-US" altLang="zh-CN" sz="16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*AI-Powered Recommendations*: </a:t>
            </a:r>
            <a:r>
              <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Utilize artificial intelligence to provide personalized recommendations for customers based on their past bookings and preferences.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None/>
            </a:pPr>
            <a:r>
              <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       </a:t>
            </a:r>
            <a:endParaRPr lang="zh-CN" altLang="en-US"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921072458"/>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131032" y="682129"/>
            <a:ext cx="2936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Conclusion</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163"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164"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65" name="矩形"/>
          <p:cNvSpPr>
            <a:spLocks/>
          </p:cNvSpPr>
          <p:nvPr/>
        </p:nvSpPr>
        <p:spPr>
          <a:xfrm rot="0">
            <a:off x="1188719" y="1264032"/>
            <a:ext cx="6987001" cy="2062199"/>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In conclusion, the car rentals application developed with Django Framework presents a robust and efficient solution for managing the rental process. By leveraging Django's powerful features, we have created a user-friendly platform that streamlines booking, enhances user experience, and improves operational efficiency for rental agencies.Through secure authentication, dynamic inventory management, seamless booking capabilities, and integration with payment gateways, the application provides a comprehensive solution for both customers and rental agencies.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72262683"/>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0" name="文本框"/>
          <p:cNvSpPr>
            <a:spLocks noGrp="1"/>
          </p:cNvSpPr>
          <p:nvPr>
            <p:ph type="title"/>
          </p:nvPr>
        </p:nvSpPr>
        <p:spPr>
          <a:xfrm rot="0">
            <a:off x="3504528" y="2334505"/>
            <a:ext cx="2148900" cy="474600"/>
          </a:xfrm>
          <a:prstGeom prst="rect"/>
          <a:noFill/>
          <a:ln w="12700" cmpd="sng" cap="flat">
            <a:noFill/>
            <a:prstDash val="solid"/>
            <a:round/>
          </a:ln>
        </p:spPr>
        <p:txBody>
          <a:bodyPr vert="horz" wrap="square" lIns="0" tIns="12700" rIns="0" bIns="0" anchor="t" anchorCtr="0">
            <a:prstTxWarp prst="textNoShape"/>
            <a:spAutoFit/>
          </a:bodyPr>
          <a:lstStyle/>
          <a:p>
            <a:pPr marL="12700" indent="0" algn="l">
              <a:lnSpc>
                <a:spcPct val="100000"/>
              </a:lnSpc>
              <a:spcBef>
                <a:spcPts val="0"/>
              </a:spcBef>
              <a:spcAft>
                <a:spcPts val="0"/>
              </a:spcAft>
              <a:buNone/>
            </a:pPr>
            <a:r>
              <a:rPr lang="en-US" altLang="zh-CN" sz="3000" b="1" i="0" u="none" strike="noStrike" kern="0" cap="none" spc="0" baseline="0">
                <a:solidFill>
                  <a:srgbClr val="223366"/>
                </a:solidFill>
                <a:latin typeface="Arial" pitchFamily="0" charset="0"/>
                <a:ea typeface="Arial" pitchFamily="0" charset="0"/>
                <a:cs typeface="Arial" pitchFamily="0" charset="0"/>
                <a:sym typeface="Arial" pitchFamily="0" charset="0"/>
              </a:rPr>
              <a:t>Thank You!</a:t>
            </a:r>
            <a:endParaRPr lang="zh-CN" altLang="en-US" sz="2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2221339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p:cNvPicPr>
          <p:nvPr/>
        </p:nvPicPr>
        <p:blipFill>
          <a:blip r:embed="rId1" cstate="print"/>
          <a:stretch>
            <a:fillRect/>
          </a:stretch>
        </p:blipFill>
        <p:spPr>
          <a:xfrm rot="0">
            <a:off x="0" y="0"/>
            <a:ext cx="9144000" cy="5143500"/>
          </a:xfrm>
          <a:prstGeom prst="rect"/>
          <a:noFill/>
          <a:ln w="12700" cmpd="sng" cap="flat">
            <a:noFill/>
            <a:prstDash val="solid"/>
            <a:round/>
          </a:ln>
        </p:spPr>
      </p:pic>
      <p:sp>
        <p:nvSpPr>
          <p:cNvPr id="51" name="矩形"/>
          <p:cNvSpPr>
            <a:spLocks/>
          </p:cNvSpPr>
          <p:nvPr/>
        </p:nvSpPr>
        <p:spPr>
          <a:xfrm rot="0">
            <a:off x="2422762" y="970065"/>
            <a:ext cx="4283099" cy="578739"/>
          </a:xfrm>
          <a:prstGeom prst="rect"/>
          <a:noFill/>
          <a:ln w="12700" cmpd="sng" cap="flat">
            <a:noFill/>
            <a:prstDash val="solid"/>
            <a:round/>
          </a:ln>
        </p:spPr>
        <p:txBody>
          <a:bodyPr vert="horz" wrap="square" lIns="0" tIns="0" rIns="0" bIns="0" anchor="t" anchorCtr="0">
            <a:prstTxWarp prst="textNoShape"/>
            <a:spAutoFit/>
          </a:bodyPr>
          <a:lstStyle/>
          <a:p>
            <a:pPr marL="0" indent="0" algn="ctr">
              <a:lnSpc>
                <a:spcPct val="196000"/>
              </a:lnSpc>
              <a:spcBef>
                <a:spcPts val="0"/>
              </a:spcBef>
              <a:spcAft>
                <a:spcPts val="0"/>
              </a:spcAft>
              <a:buNone/>
            </a:pPr>
            <a:r>
              <a:rPr lang="en-US" altLang="zh-CN" sz="2000" b="1" i="0" u="none" strike="noStrike" kern="0" cap="none" spc="0" baseline="0">
                <a:solidFill>
                  <a:srgbClr val="213164"/>
                </a:solidFill>
                <a:latin typeface="Arial" pitchFamily="0" charset="0"/>
                <a:ea typeface="Arial" pitchFamily="0" charset="0"/>
                <a:cs typeface="Arial" pitchFamily="0" charset="0"/>
                <a:sym typeface="Arial" pitchFamily="0" charset="0"/>
              </a:rPr>
              <a:t>CAPSTONE PROJECT SHOWCASE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52" name="圆角矩形"/>
          <p:cNvSpPr>
            <a:spLocks/>
          </p:cNvSpPr>
          <p:nvPr/>
        </p:nvSpPr>
        <p:spPr>
          <a:xfrm rot="0">
            <a:off x="956309" y="3037840"/>
            <a:ext cx="7227600" cy="530699"/>
          </a:xfrm>
          <a:prstGeom prst="roundRect">
            <a:avLst>
              <a:gd name="adj" fmla="val 16666"/>
            </a:avLst>
          </a:prstGeom>
          <a:solidFill>
            <a:srgbClr val="DFDDFB"/>
          </a:solidFill>
          <a:ln w="25400" cmpd="sng" cap="flat">
            <a:solidFill>
              <a:srgbClr val="DFDDFB"/>
            </a:solid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53" name="矩形"/>
          <p:cNvSpPr>
            <a:spLocks/>
          </p:cNvSpPr>
          <p:nvPr/>
        </p:nvSpPr>
        <p:spPr>
          <a:xfrm rot="0">
            <a:off x="2129473" y="3183633"/>
            <a:ext cx="4881300" cy="295275"/>
          </a:xfrm>
          <a:prstGeom prst="rect"/>
          <a:noFill/>
          <a:ln w="12700" cmpd="sng" cap="flat">
            <a:noFill/>
            <a:prstDash val="solid"/>
            <a:round/>
          </a:ln>
        </p:spPr>
        <p:txBody>
          <a:bodyPr vert="horz" wrap="square" lIns="0" tIns="0" rIns="0" bIns="0" anchor="t" anchorCtr="0">
            <a:prstTxWarp prst="textNoShape"/>
            <a:spAutoFit/>
          </a:bodyPr>
          <a:lstStyle/>
          <a:p>
            <a:pPr marL="0" indent="0" algn="ctr">
              <a:lnSpc>
                <a:spcPct val="124000"/>
              </a:lnSpc>
              <a:spcBef>
                <a:spcPts val="0"/>
              </a:spcBef>
              <a:spcAft>
                <a:spcPts val="0"/>
              </a:spcAft>
              <a:buNone/>
            </a:pPr>
            <a:r>
              <a:rPr lang="en-US" altLang="zh-CN" sz="1600" b="1" i="0" u="none" strike="noStrike" kern="0" cap="none" spc="0" baseline="0">
                <a:solidFill>
                  <a:srgbClr val="000000"/>
                </a:solidFill>
                <a:latin typeface="Arial" pitchFamily="0" charset="0"/>
                <a:ea typeface="Arial" pitchFamily="0" charset="0"/>
                <a:cs typeface="Arial" pitchFamily="0" charset="0"/>
                <a:sym typeface="Arial" pitchFamily="0" charset="0"/>
              </a:rPr>
              <a:t>Car Rentals Application with Django Framework </a:t>
            </a:r>
            <a:endParaRPr lang="zh-CN" altLang="en-US" sz="1600" b="1"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54" name="矩形"/>
          <p:cNvSpPr>
            <a:spLocks/>
          </p:cNvSpPr>
          <p:nvPr/>
        </p:nvSpPr>
        <p:spPr>
          <a:xfrm rot="0">
            <a:off x="3872230" y="2704571"/>
            <a:ext cx="1399500" cy="295274"/>
          </a:xfrm>
          <a:prstGeom prst="rect"/>
          <a:noFill/>
          <a:ln w="12700" cmpd="sng" cap="flat">
            <a:noFill/>
            <a:prstDash val="solid"/>
            <a:round/>
          </a:ln>
        </p:spPr>
        <p:txBody>
          <a:bodyPr vert="horz" wrap="square" lIns="0" tIns="0" rIns="0" bIns="0" anchor="t" anchorCtr="0">
            <a:prstTxWarp prst="textNoShape"/>
            <a:spAutoFit/>
          </a:bodyPr>
          <a:lstStyle/>
          <a:p>
            <a:pPr marL="0" indent="0" algn="ctr">
              <a:lnSpc>
                <a:spcPct val="124000"/>
              </a:lnSpc>
              <a:spcBef>
                <a:spcPts val="0"/>
              </a:spcBef>
              <a:spcAft>
                <a:spcPts val="0"/>
              </a:spcAft>
              <a:buNone/>
            </a:pPr>
            <a:r>
              <a:rPr lang="en-US" altLang="zh-CN" sz="1600" b="1" i="0" u="none" strike="noStrike" kern="0" cap="none" spc="0" baseline="0">
                <a:solidFill>
                  <a:srgbClr val="FFFFFF"/>
                </a:solidFill>
                <a:latin typeface="Arial" pitchFamily="0" charset="0"/>
                <a:ea typeface="Arial" pitchFamily="0" charset="0"/>
                <a:cs typeface="Arial" pitchFamily="0" charset="0"/>
                <a:sym typeface="Arial" pitchFamily="0" charset="0"/>
              </a:rPr>
              <a:t>Project Title</a:t>
            </a:r>
            <a:endParaRPr lang="zh-CN" altLang="en-US" sz="1600" b="1"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55" name="矩形"/>
          <p:cNvSpPr>
            <a:spLocks/>
          </p:cNvSpPr>
          <p:nvPr/>
        </p:nvSpPr>
        <p:spPr>
          <a:xfrm rot="0">
            <a:off x="1276812" y="4029973"/>
            <a:ext cx="6590400" cy="590550"/>
          </a:xfrm>
          <a:prstGeom prst="rect"/>
          <a:noFill/>
          <a:ln w="12700" cmpd="sng" cap="flat">
            <a:noFill/>
            <a:prstDash val="solid"/>
            <a:round/>
          </a:ln>
        </p:spPr>
        <p:txBody>
          <a:bodyPr vert="horz" wrap="square" lIns="0" tIns="0" rIns="0" bIns="0" anchor="t" anchorCtr="0">
            <a:prstTxWarp prst="textNoShape"/>
            <a:spAutoFit/>
          </a:bodyPr>
          <a:lstStyle/>
          <a:p>
            <a:pPr marL="0" indent="0" algn="ctr">
              <a:lnSpc>
                <a:spcPct val="124000"/>
              </a:lnSpc>
              <a:spcBef>
                <a:spcPts val="0"/>
              </a:spcBef>
              <a:spcAft>
                <a:spcPts val="0"/>
              </a:spcAft>
              <a:buNone/>
            </a:pPr>
            <a:r>
              <a:rPr lang="en-US" altLang="zh-CN" sz="1600" b="0" i="0" u="none" strike="noStrike" kern="0" cap="none" spc="0" baseline="0">
                <a:solidFill>
                  <a:srgbClr val="FFFFFF"/>
                </a:solidFill>
                <a:latin typeface="Arial" pitchFamily="0" charset="0"/>
                <a:ea typeface="Arial" pitchFamily="0" charset="0"/>
                <a:cs typeface="Arial" pitchFamily="0" charset="0"/>
                <a:sym typeface="Arial" pitchFamily="0" charset="0"/>
              </a:rPr>
              <a:t>Abstract | Problem Statement | Project Overview | Proposed Solution | Technology Used | Modelling &amp; Results | Conclusion </a:t>
            </a:r>
            <a:endParaRPr lang="zh-CN" altLang="en-US" sz="16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1667344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131032" y="682129"/>
            <a:ext cx="2936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Abstract</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59"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60"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61" name="矩形"/>
          <p:cNvSpPr>
            <a:spLocks/>
          </p:cNvSpPr>
          <p:nvPr/>
        </p:nvSpPr>
        <p:spPr>
          <a:xfrm rot="0">
            <a:off x="1086521" y="1383383"/>
            <a:ext cx="6734400" cy="23082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Our project involves the development of a car rental application using the Django framework. The application provides a user-friendly platform for customers to browse available vehicles, make reservations, and manage bookings. Features include user authentication, dynamic inventory management, integration with payment gateways, and an administrative dashboard for rental agencies to monitor activity and manage resources efficiently. Through the utilization of Django's robust features and scalability, our application aims to streamline the car rental process, enhance customer satisfaction, and optimize rental agency operations.</a:t>
            </a:r>
            <a:endParaRPr lang="zh-CN" altLang="en-US"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42499640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31032" y="682129"/>
            <a:ext cx="2936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Problem Statement</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65"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66"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67" name="矩形"/>
          <p:cNvSpPr>
            <a:spLocks/>
          </p:cNvSpPr>
          <p:nvPr/>
        </p:nvSpPr>
        <p:spPr>
          <a:xfrm rot="0">
            <a:off x="1748116" y="1426414"/>
            <a:ext cx="6040500" cy="25545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The car rental industry faces efficiency and user experience challenges due to outdated systems lacking user-friendly interfaces, real-time inventory management, and secure payment processing. This project aims to develop a Django-based car rental application to tackle these issues. The application will offer customers a seamless platform to browse, book, and pay for vehicles securely, while providing rental agencies with inventory management tools and booking monitoring capabilities. Leveraging Django's robust features, this solution seeks to streamline the rental process, enhance customer satisfaction, and boost operational efficiency for rental agencies.</a:t>
            </a:r>
            <a:endParaRPr lang="zh-CN" altLang="en-US"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9315220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31032" y="682129"/>
            <a:ext cx="2936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Project Overview</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71"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72"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73" name="矩形"/>
          <p:cNvSpPr>
            <a:spLocks/>
          </p:cNvSpPr>
          <p:nvPr/>
        </p:nvSpPr>
        <p:spPr>
          <a:xfrm rot="0">
            <a:off x="1726602" y="1470027"/>
            <a:ext cx="6147900" cy="1569599"/>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Our project involves developing a car rentals application using Django framework. It will offer customers an intuitive platform to browse, book, and pay for vehicles securely. For rental agencies, it provides inventory management tools and booking monitoring capabilities. By leveraging Django's robust features, our solution aims to streamline the rental process, enhance customer satisfaction, and boost operational efficiency</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854990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131032" y="682129"/>
            <a:ext cx="2936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Proposed Solution</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77" name="矩形"/>
          <p:cNvSpPr>
            <a:spLocks/>
          </p:cNvSpPr>
          <p:nvPr/>
        </p:nvSpPr>
        <p:spPr>
          <a:xfrm rot="0">
            <a:off x="891567" y="1403434"/>
            <a:ext cx="8252400" cy="223452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50000"/>
              </a:lnSpc>
              <a:spcBef>
                <a:spcPts val="0"/>
              </a:spcBef>
              <a:spcAft>
                <a:spcPts val="0"/>
              </a:spcAft>
              <a:buNone/>
            </a:pPr>
            <a:r>
              <a:rPr lang="en-US" altLang="zh-CN" sz="1600" b="0" i="0" u="none" strike="noStrike" kern="0" cap="none" spc="0" baseline="0">
                <a:solidFill>
                  <a:srgbClr val="374151"/>
                </a:solidFill>
                <a:latin typeface="Times New Roman" pitchFamily="0" charset="0"/>
                <a:ea typeface="Times New Roman" pitchFamily="0" charset="0"/>
                <a:cs typeface="Times New Roman" pitchFamily="0" charset="0"/>
                <a:sym typeface="Times New Roman" pitchFamily="0" charset="0"/>
              </a:rPr>
              <a:t>Our solution for the car rentals application involves using Django framework to create a user-friendly platform. It includes features like secure user authentication, dynamic inventory management, reservation booking, payment gateway integration, administrative dashboard, and responsive user interface. By leveraging Django's capabilities, our solution aims to streamline the rental process, enhance user experience, and improve operational efficiency for rental agencies.</a:t>
            </a:r>
            <a:endParaRPr lang="zh-CN" altLang="en-US" sz="1600" b="0" i="0" u="none" strike="noStrike" kern="0" cap="none" spc="0" baseline="0">
              <a:solidFill>
                <a:srgbClr val="374151"/>
              </a:solidFill>
              <a:latin typeface="Times New Roman" pitchFamily="0" charset="0"/>
              <a:ea typeface="Times New Roman" pitchFamily="0" charset="0"/>
              <a:cs typeface="Times New Roman" pitchFamily="0" charset="0"/>
              <a:sym typeface="Times New Roman" pitchFamily="0" charset="0"/>
            </a:endParaRPr>
          </a:p>
        </p:txBody>
      </p:sp>
      <p:cxnSp>
        <p:nvCxnSpPr>
          <p:cNvPr id="78"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79"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6373651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2" name="矩形"/>
          <p:cNvSpPr>
            <a:spLocks/>
          </p:cNvSpPr>
          <p:nvPr/>
        </p:nvSpPr>
        <p:spPr>
          <a:xfrm rot="0">
            <a:off x="473335" y="1000462"/>
            <a:ext cx="8530800" cy="3047100"/>
          </a:xfrm>
          <a:prstGeom prst="rect"/>
          <a:noFill/>
          <a:ln w="12700" cmpd="sng" cap="flat">
            <a:noFill/>
            <a:prstDash val="solid"/>
            <a:round/>
          </a:ln>
        </p:spPr>
        <p:txBody>
          <a:bodyPr vert="horz" wrap="square" lIns="91425" tIns="45700" rIns="91425" bIns="45700" anchor="t" anchorCtr="0">
            <a:prstTxWarp prst="textNoShape"/>
            <a:spAutoFit/>
          </a:bodyPr>
          <a:lstStyle/>
          <a:p>
            <a:pPr lvl="1" marL="457200" indent="0" algn="l">
              <a:lnSpc>
                <a:spcPct val="150000"/>
              </a:lnSpc>
              <a:spcBef>
                <a:spcPts val="0"/>
              </a:spcBef>
              <a:spcAft>
                <a:spcPts val="0"/>
              </a:spcAft>
              <a:buNone/>
            </a:pPr>
            <a:r>
              <a:rPr lang="en-US" altLang="zh-CN" sz="1600" b="0" i="0" u="none" strike="noStrike" kern="0" cap="none" spc="0" baseline="0">
                <a:solidFill>
                  <a:srgbClr val="374151"/>
                </a:solidFill>
                <a:latin typeface="Times New Roman" pitchFamily="0" charset="0"/>
                <a:ea typeface="Times New Roman" pitchFamily="0" charset="0"/>
                <a:cs typeface="Times New Roman" pitchFamily="0" charset="0"/>
                <a:sym typeface="Times New Roman" pitchFamily="0" charset="0"/>
              </a:rPr>
              <a:t>Our proposed solution for the car rentals application involves leveraging the Django framework to develop a robust and user-friendly platform. Here's an overview of our approach:</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457200" indent="0" algn="l">
              <a:lnSpc>
                <a:spcPct val="150000"/>
              </a:lnSpc>
              <a:spcBef>
                <a:spcPts val="0"/>
              </a:spcBef>
              <a:spcAft>
                <a:spcPts val="0"/>
              </a:spcAft>
              <a:buNone/>
            </a:pPr>
            <a:r>
              <a:rPr lang="en-US" altLang="zh-CN" sz="1600" b="1" i="0" u="none" strike="noStrike" kern="0" cap="none" spc="0" baseline="0">
                <a:solidFill>
                  <a:srgbClr val="374151"/>
                </a:solidFill>
                <a:latin typeface="Times New Roman" pitchFamily="0" charset="0"/>
                <a:ea typeface="Times New Roman" pitchFamily="0" charset="0"/>
                <a:cs typeface="Times New Roman" pitchFamily="0" charset="0"/>
                <a:sym typeface="Times New Roman" pitchFamily="0" charset="0"/>
              </a:rPr>
              <a:t>1. *User Authentication and Authorization*: </a:t>
            </a:r>
            <a:r>
              <a:rPr lang="en-US" altLang="zh-CN" sz="1600" b="0" i="0" u="none" strike="noStrike" kern="0" cap="none" spc="0" baseline="0">
                <a:solidFill>
                  <a:srgbClr val="374151"/>
                </a:solidFill>
                <a:latin typeface="Times New Roman" pitchFamily="0" charset="0"/>
                <a:ea typeface="Times New Roman" pitchFamily="0" charset="0"/>
                <a:cs typeface="Times New Roman" pitchFamily="0" charset="0"/>
                <a:sym typeface="Times New Roman" pitchFamily="0" charset="0"/>
              </a:rPr>
              <a:t>Implement secure user authentication for customers and rental agencies, allowing them to access relevant features based on their roles. This ensures data security and privacy.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457200" indent="0" algn="l">
              <a:lnSpc>
                <a:spcPct val="150000"/>
              </a:lnSpc>
              <a:spcBef>
                <a:spcPts val="0"/>
              </a:spcBef>
              <a:spcAft>
                <a:spcPts val="0"/>
              </a:spcAft>
              <a:buNone/>
            </a:pPr>
            <a:r>
              <a:rPr lang="en-US" altLang="zh-CN" sz="1600" b="1" i="0" u="none" strike="noStrike" kern="0" cap="none" spc="0" baseline="0">
                <a:solidFill>
                  <a:srgbClr val="374151"/>
                </a:solidFill>
                <a:latin typeface="Times New Roman" pitchFamily="0" charset="0"/>
                <a:ea typeface="Times New Roman" pitchFamily="0" charset="0"/>
                <a:cs typeface="Times New Roman" pitchFamily="0" charset="0"/>
                <a:sym typeface="Times New Roman" pitchFamily="0" charset="0"/>
              </a:rPr>
              <a:t>2. *Dynamic Inventory Management*: </a:t>
            </a:r>
            <a:r>
              <a:rPr lang="en-US" altLang="zh-CN" sz="1600" b="0" i="0" u="none" strike="noStrike" kern="0" cap="none" spc="0" baseline="0">
                <a:solidFill>
                  <a:srgbClr val="374151"/>
                </a:solidFill>
                <a:latin typeface="Times New Roman" pitchFamily="0" charset="0"/>
                <a:ea typeface="Times New Roman" pitchFamily="0" charset="0"/>
                <a:cs typeface="Times New Roman" pitchFamily="0" charset="0"/>
                <a:sym typeface="Times New Roman" pitchFamily="0" charset="0"/>
              </a:rPr>
              <a:t>Develop a system for rental agencies to add, update, and manage their vehicle inventory dynamically. This includes features for adding new vehicles, updating availability status, and removing rented vehicles from the inventory.</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83"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84"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53922040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7" name="矩形"/>
          <p:cNvSpPr>
            <a:spLocks/>
          </p:cNvSpPr>
          <p:nvPr/>
        </p:nvSpPr>
        <p:spPr>
          <a:xfrm rot="0">
            <a:off x="435685" y="1161623"/>
            <a:ext cx="8017800" cy="699900"/>
          </a:xfrm>
          <a:prstGeom prst="rect"/>
          <a:noFill/>
          <a:ln w="12700" cmpd="sng" cap="flat">
            <a:noFill/>
            <a:prstDash val="solid"/>
            <a:round/>
          </a:ln>
        </p:spPr>
        <p:txBody>
          <a:bodyPr vert="horz" wrap="square" lIns="91425" tIns="45700" rIns="91425" bIns="4570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Times New Roman" pitchFamily="0" charset="0"/>
              <a:cs typeface="Times New Roman" pitchFamily="0" charset="0"/>
              <a:sym typeface="Times New Roman" pitchFamily="0" charset="0"/>
            </a:endParaRPr>
          </a:p>
          <a:p>
            <a:pPr lvl="1" marL="742950" indent="-196850" algn="l">
              <a:lnSpc>
                <a:spcPct val="150000"/>
              </a:lnSpc>
              <a:spcBef>
                <a:spcPts val="0"/>
              </a:spcBef>
              <a:spcAft>
                <a:spcPts val="0"/>
              </a:spcAft>
              <a:buNone/>
            </a:pPr>
            <a:endParaRPr lang="zh-CN" altLang="en-US" sz="1400" b="0" i="0" u="none" strike="noStrike" kern="0" cap="none" spc="0" baseline="0">
              <a:solidFill>
                <a:srgbClr val="374151"/>
              </a:solidFill>
              <a:latin typeface="Times New Roman" pitchFamily="0" charset="0"/>
              <a:ea typeface="Times New Roman" pitchFamily="0" charset="0"/>
              <a:cs typeface="Times New Roman" pitchFamily="0" charset="0"/>
              <a:sym typeface="Times New Roman" pitchFamily="0" charset="0"/>
            </a:endParaRPr>
          </a:p>
        </p:txBody>
      </p:sp>
      <p:cxnSp>
        <p:nvCxnSpPr>
          <p:cNvPr id="88"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89"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0" name="矩形"/>
          <p:cNvSpPr>
            <a:spLocks/>
          </p:cNvSpPr>
          <p:nvPr/>
        </p:nvSpPr>
        <p:spPr>
          <a:xfrm rot="0">
            <a:off x="845819" y="1424476"/>
            <a:ext cx="7094700" cy="2062199"/>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3. *Payment Gateway Integration*: </a:t>
            </a:r>
            <a:r>
              <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Integrate a secure payment gateway to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facilitate online payments for rental bookings. Support multiple payment methods to accommodate customer preferences and ensure seamless transactions.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6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4. *Administrative Dashboard*: </a:t>
            </a:r>
            <a:r>
              <a:rPr lang="en-US" altLang="zh-CN"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Develop an administrative dashboard for rental agencies to manage their inventory, monitor bookings, and generate reports. This dashboard provides insights into rental performance, facilitates inventory optimization, and enables efficient management of resources.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6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68594649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3" name="文本框"/>
          <p:cNvSpPr>
            <a:spLocks noGrp="1"/>
          </p:cNvSpPr>
          <p:nvPr>
            <p:ph type="title"/>
          </p:nvPr>
        </p:nvSpPr>
        <p:spPr>
          <a:xfrm rot="0">
            <a:off x="131032" y="682129"/>
            <a:ext cx="2936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Technology Used</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4" name="矩形"/>
          <p:cNvSpPr>
            <a:spLocks/>
          </p:cNvSpPr>
          <p:nvPr/>
        </p:nvSpPr>
        <p:spPr>
          <a:xfrm rot="0">
            <a:off x="128063" y="1059160"/>
            <a:ext cx="5314500" cy="3789900"/>
          </a:xfrm>
          <a:prstGeom prst="rect"/>
          <a:noFill/>
          <a:ln w="12700" cmpd="sng" cap="flat">
            <a:noFill/>
            <a:prstDash val="solid"/>
            <a:round/>
          </a:ln>
        </p:spPr>
        <p:txBody>
          <a:bodyPr vert="horz" wrap="square" lIns="91425" tIns="91425" rIns="91425" bIns="91425" anchor="t" anchorCtr="0">
            <a:prstTxWarp prst="textNoShape"/>
          </a:bodyPr>
          <a:lstStyle/>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228" indent="-84328" algn="l">
              <a:lnSpc>
                <a:spcPct val="100000"/>
              </a:lnSpc>
              <a:spcBef>
                <a:spcPts val="20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95" name="图片"/>
          <p:cNvPicPr>
            <a:picLocks/>
          </p:cNvPicPr>
          <p:nvPr/>
        </p:nvPicPr>
        <p:blipFill>
          <a:blip r:embed="rId1" cstate="print"/>
          <a:stretch>
            <a:fillRect/>
          </a:stretch>
        </p:blipFill>
        <p:spPr>
          <a:xfrm rot="0">
            <a:off x="1021171" y="1723257"/>
            <a:ext cx="2956469" cy="2573047"/>
          </a:xfrm>
          <a:prstGeom prst="rect"/>
          <a:noFill/>
          <a:ln w="12700" cmpd="sng" cap="flat">
            <a:noFill/>
            <a:prstDash val="solid"/>
            <a:round/>
          </a:ln>
        </p:spPr>
      </p:pic>
      <p:pic>
        <p:nvPicPr>
          <p:cNvPr id="96" name="图片"/>
          <p:cNvPicPr>
            <a:picLocks/>
          </p:cNvPicPr>
          <p:nvPr/>
        </p:nvPicPr>
        <p:blipFill>
          <a:blip r:embed="rId2" cstate="print"/>
          <a:stretch>
            <a:fillRect/>
          </a:stretch>
        </p:blipFill>
        <p:spPr>
          <a:xfrm rot="0">
            <a:off x="4564380" y="1712691"/>
            <a:ext cx="4165599" cy="2090952"/>
          </a:xfrm>
          <a:prstGeom prst="rect"/>
          <a:noFill/>
          <a:ln w="12700" cmpd="sng" cap="flat">
            <a:noFill/>
            <a:prstDash val="solid"/>
            <a:round/>
          </a:ln>
        </p:spPr>
      </p:pic>
      <p:sp>
        <p:nvSpPr>
          <p:cNvPr id="97" name="矩形"/>
          <p:cNvSpPr>
            <a:spLocks/>
          </p:cNvSpPr>
          <p:nvPr/>
        </p:nvSpPr>
        <p:spPr>
          <a:xfrm rot="0">
            <a:off x="1000361" y="1361511"/>
            <a:ext cx="3318600" cy="3078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8" name="矩形"/>
          <p:cNvSpPr>
            <a:spLocks/>
          </p:cNvSpPr>
          <p:nvPr/>
        </p:nvSpPr>
        <p:spPr>
          <a:xfrm rot="0">
            <a:off x="4865736" y="1287522"/>
            <a:ext cx="3581099" cy="3077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99"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100"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2460603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2024-04-29T03:05:39Z</dcterms:modified>
</cp:coreProperties>
</file>