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Proxima Nova" panose="02010600030101010101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 哲宇" userId="2fb539560693935a" providerId="LiveId" clId="{03C7DBCA-7061-470C-925C-E239AD661148}"/>
    <pc:docChg chg="undo custSel addSld delSld modSld">
      <pc:chgData name="何 哲宇" userId="2fb539560693935a" providerId="LiveId" clId="{03C7DBCA-7061-470C-925C-E239AD661148}" dt="2018-11-20T04:26:48.088" v="4721" actId="2696"/>
      <pc:docMkLst>
        <pc:docMk/>
      </pc:docMkLst>
      <pc:sldChg chg="addSp delSp modSp">
        <pc:chgData name="何 哲宇" userId="2fb539560693935a" providerId="LiveId" clId="{03C7DBCA-7061-470C-925C-E239AD661148}" dt="2018-11-19T23:08:37.509" v="2762" actId="313"/>
        <pc:sldMkLst>
          <pc:docMk/>
          <pc:sldMk cId="0" sldId="256"/>
        </pc:sldMkLst>
        <pc:spChg chg="add del mod">
          <ac:chgData name="何 哲宇" userId="2fb539560693935a" providerId="LiveId" clId="{03C7DBCA-7061-470C-925C-E239AD661148}" dt="2018-11-19T22:08:53.922" v="427" actId="478"/>
          <ac:spMkLst>
            <pc:docMk/>
            <pc:sldMk cId="0" sldId="256"/>
            <ac:spMk id="4" creationId="{D7BF53AF-998B-43F6-A8CA-5BE71C8B7F4D}"/>
          </ac:spMkLst>
        </pc:spChg>
        <pc:spChg chg="mod">
          <ac:chgData name="何 哲宇" userId="2fb539560693935a" providerId="LiveId" clId="{03C7DBCA-7061-470C-925C-E239AD661148}" dt="2018-11-19T22:22:12.187" v="843" actId="1076"/>
          <ac:spMkLst>
            <pc:docMk/>
            <pc:sldMk cId="0" sldId="256"/>
            <ac:spMk id="59" creationId="{00000000-0000-0000-0000-000000000000}"/>
          </ac:spMkLst>
        </pc:spChg>
        <pc:spChg chg="add del mod">
          <ac:chgData name="何 哲宇" userId="2fb539560693935a" providerId="LiveId" clId="{03C7DBCA-7061-470C-925C-E239AD661148}" dt="2018-11-19T23:08:37.509" v="2762" actId="313"/>
          <ac:spMkLst>
            <pc:docMk/>
            <pc:sldMk cId="0" sldId="256"/>
            <ac:spMk id="60" creationId="{00000000-0000-0000-0000-000000000000}"/>
          </ac:spMkLst>
        </pc:spChg>
      </pc:sldChg>
      <pc:sldChg chg="addSp delSp modSp add">
        <pc:chgData name="何 哲宇" userId="2fb539560693935a" providerId="LiveId" clId="{03C7DBCA-7061-470C-925C-E239AD661148}" dt="2018-11-20T03:37:57.824" v="4719" actId="15"/>
        <pc:sldMkLst>
          <pc:docMk/>
          <pc:sldMk cId="980722387" sldId="257"/>
        </pc:sldMkLst>
        <pc:spChg chg="mod">
          <ac:chgData name="何 哲宇" userId="2fb539560693935a" providerId="LiveId" clId="{03C7DBCA-7061-470C-925C-E239AD661148}" dt="2018-11-19T22:35:51.943" v="1130" actId="20577"/>
          <ac:spMkLst>
            <pc:docMk/>
            <pc:sldMk cId="980722387" sldId="257"/>
            <ac:spMk id="2" creationId="{FCAC0211-4A65-485A-9C2C-E27A8F098FAA}"/>
          </ac:spMkLst>
        </pc:spChg>
        <pc:spChg chg="add mod">
          <ac:chgData name="何 哲宇" userId="2fb539560693935a" providerId="LiveId" clId="{03C7DBCA-7061-470C-925C-E239AD661148}" dt="2018-11-19T22:53:04.714" v="1891" actId="1076"/>
          <ac:spMkLst>
            <pc:docMk/>
            <pc:sldMk cId="980722387" sldId="257"/>
            <ac:spMk id="3" creationId="{95EC429A-6B20-4E74-AB09-2BD567DAED7E}"/>
          </ac:spMkLst>
        </pc:spChg>
        <pc:spChg chg="add del mod">
          <ac:chgData name="何 哲宇" userId="2fb539560693935a" providerId="LiveId" clId="{03C7DBCA-7061-470C-925C-E239AD661148}" dt="2018-11-19T22:37:04.303" v="1171" actId="478"/>
          <ac:spMkLst>
            <pc:docMk/>
            <pc:sldMk cId="980722387" sldId="257"/>
            <ac:spMk id="4" creationId="{51F30E5A-6D06-4C4F-9030-7A629A8E84AD}"/>
          </ac:spMkLst>
        </pc:spChg>
        <pc:spChg chg="add mod">
          <ac:chgData name="何 哲宇" userId="2fb539560693935a" providerId="LiveId" clId="{03C7DBCA-7061-470C-925C-E239AD661148}" dt="2018-11-19T22:53:04.480" v="1890" actId="1076"/>
          <ac:spMkLst>
            <pc:docMk/>
            <pc:sldMk cId="980722387" sldId="257"/>
            <ac:spMk id="5" creationId="{8AF0A40A-0A3E-4434-8D93-098DF2C54C4A}"/>
          </ac:spMkLst>
        </pc:spChg>
        <pc:spChg chg="add mod">
          <ac:chgData name="何 哲宇" userId="2fb539560693935a" providerId="LiveId" clId="{03C7DBCA-7061-470C-925C-E239AD661148}" dt="2018-11-19T22:53:03.751" v="1887" actId="1076"/>
          <ac:spMkLst>
            <pc:docMk/>
            <pc:sldMk cId="980722387" sldId="257"/>
            <ac:spMk id="6" creationId="{6523C581-8A1E-4587-980C-66E294AECCD2}"/>
          </ac:spMkLst>
        </pc:spChg>
        <pc:spChg chg="add del mod">
          <ac:chgData name="何 哲宇" userId="2fb539560693935a" providerId="LiveId" clId="{03C7DBCA-7061-470C-925C-E239AD661148}" dt="2018-11-19T22:43:00.786" v="1470"/>
          <ac:spMkLst>
            <pc:docMk/>
            <pc:sldMk cId="980722387" sldId="257"/>
            <ac:spMk id="14" creationId="{1503E488-9907-48C0-8EDA-EBB22F29445D}"/>
          </ac:spMkLst>
        </pc:spChg>
        <pc:spChg chg="add mod">
          <ac:chgData name="何 哲宇" userId="2fb539560693935a" providerId="LiveId" clId="{03C7DBCA-7061-470C-925C-E239AD661148}" dt="2018-11-19T22:53:04.228" v="1889" actId="1076"/>
          <ac:spMkLst>
            <pc:docMk/>
            <pc:sldMk cId="980722387" sldId="257"/>
            <ac:spMk id="15" creationId="{B97F4BF9-B15D-4257-A265-234C4A378AE8}"/>
          </ac:spMkLst>
        </pc:spChg>
        <pc:spChg chg="add mod">
          <ac:chgData name="何 哲宇" userId="2fb539560693935a" providerId="LiveId" clId="{03C7DBCA-7061-470C-925C-E239AD661148}" dt="2018-11-20T03:37:57.824" v="4719" actId="15"/>
          <ac:spMkLst>
            <pc:docMk/>
            <pc:sldMk cId="980722387" sldId="257"/>
            <ac:spMk id="16" creationId="{18AF7FFE-3F54-4D7F-ADB1-E47B478D33C9}"/>
          </ac:spMkLst>
        </pc:spChg>
        <pc:spChg chg="add mod">
          <ac:chgData name="何 哲宇" userId="2fb539560693935a" providerId="LiveId" clId="{03C7DBCA-7061-470C-925C-E239AD661148}" dt="2018-11-19T22:53:02.815" v="1883" actId="1076"/>
          <ac:spMkLst>
            <pc:docMk/>
            <pc:sldMk cId="980722387" sldId="257"/>
            <ac:spMk id="17" creationId="{6C87867C-524F-4E2F-B848-B9E7F1BCC1C4}"/>
          </ac:spMkLst>
        </pc:spChg>
        <pc:spChg chg="add del">
          <ac:chgData name="何 哲宇" userId="2fb539560693935a" providerId="LiveId" clId="{03C7DBCA-7061-470C-925C-E239AD661148}" dt="2018-11-19T22:47:01.429" v="1620"/>
          <ac:spMkLst>
            <pc:docMk/>
            <pc:sldMk cId="980722387" sldId="257"/>
            <ac:spMk id="20" creationId="{32756EEE-4E08-4BFA-8867-BF328F8F01FE}"/>
          </ac:spMkLst>
        </pc:spChg>
        <pc:spChg chg="add mod">
          <ac:chgData name="何 哲宇" userId="2fb539560693935a" providerId="LiveId" clId="{03C7DBCA-7061-470C-925C-E239AD661148}" dt="2018-11-19T22:53:03.040" v="1884" actId="1076"/>
          <ac:spMkLst>
            <pc:docMk/>
            <pc:sldMk cId="980722387" sldId="257"/>
            <ac:spMk id="21" creationId="{9CAC7CF6-875C-4778-A983-333E10EE8A45}"/>
          </ac:spMkLst>
        </pc:spChg>
        <pc:spChg chg="add mod">
          <ac:chgData name="何 哲宇" userId="2fb539560693935a" providerId="LiveId" clId="{03C7DBCA-7061-470C-925C-E239AD661148}" dt="2018-11-19T23:04:15.818" v="2443" actId="1076"/>
          <ac:spMkLst>
            <pc:docMk/>
            <pc:sldMk cId="980722387" sldId="257"/>
            <ac:spMk id="23" creationId="{6A69BEB7-C3B4-4195-BB0A-F8168D57CE30}"/>
          </ac:spMkLst>
        </pc:spChg>
        <pc:spChg chg="add mod">
          <ac:chgData name="何 哲宇" userId="2fb539560693935a" providerId="LiveId" clId="{03C7DBCA-7061-470C-925C-E239AD661148}" dt="2018-11-19T22:58:57.913" v="2131" actId="1076"/>
          <ac:spMkLst>
            <pc:docMk/>
            <pc:sldMk cId="980722387" sldId="257"/>
            <ac:spMk id="28" creationId="{7E344880-FB67-465C-96A3-DE7DFDB8122C}"/>
          </ac:spMkLst>
        </pc:spChg>
        <pc:spChg chg="add del mod">
          <ac:chgData name="何 哲宇" userId="2fb539560693935a" providerId="LiveId" clId="{03C7DBCA-7061-470C-925C-E239AD661148}" dt="2018-11-19T22:58:35.557" v="2128"/>
          <ac:spMkLst>
            <pc:docMk/>
            <pc:sldMk cId="980722387" sldId="257"/>
            <ac:spMk id="45" creationId="{22A89D7C-DF6A-4E46-8DA0-0B8ACE171190}"/>
          </ac:spMkLst>
        </pc:spChg>
        <pc:spChg chg="add mod">
          <ac:chgData name="何 哲宇" userId="2fb539560693935a" providerId="LiveId" clId="{03C7DBCA-7061-470C-925C-E239AD661148}" dt="2018-11-19T23:07:53.707" v="2747" actId="20577"/>
          <ac:spMkLst>
            <pc:docMk/>
            <pc:sldMk cId="980722387" sldId="257"/>
            <ac:spMk id="47" creationId="{A842CC99-91BA-4DD1-8AE7-69AE2E2C2379}"/>
          </ac:spMkLst>
        </pc:spChg>
        <pc:spChg chg="add mod">
          <ac:chgData name="何 哲宇" userId="2fb539560693935a" providerId="LiveId" clId="{03C7DBCA-7061-470C-925C-E239AD661148}" dt="2018-11-19T23:03:37.802" v="2418" actId="20577"/>
          <ac:spMkLst>
            <pc:docMk/>
            <pc:sldMk cId="980722387" sldId="257"/>
            <ac:spMk id="51" creationId="{641205CF-2FE6-4237-949F-1893770FB729}"/>
          </ac:spMkLst>
        </pc:spChg>
        <pc:spChg chg="add mod">
          <ac:chgData name="何 哲宇" userId="2fb539560693935a" providerId="LiveId" clId="{03C7DBCA-7061-470C-925C-E239AD661148}" dt="2018-11-19T23:04:20.617" v="2444" actId="1076"/>
          <ac:spMkLst>
            <pc:docMk/>
            <pc:sldMk cId="980722387" sldId="257"/>
            <ac:spMk id="52" creationId="{449B2193-AAA7-4F23-8790-511A467E3422}"/>
          </ac:spMkLst>
        </pc:spChg>
        <pc:cxnChg chg="add del mod">
          <ac:chgData name="何 哲宇" userId="2fb539560693935a" providerId="LiveId" clId="{03C7DBCA-7061-470C-925C-E239AD661148}" dt="2018-11-19T22:41:42.336" v="1432" actId="478"/>
          <ac:cxnSpMkLst>
            <pc:docMk/>
            <pc:sldMk cId="980722387" sldId="257"/>
            <ac:cxnSpMk id="8" creationId="{0D4B6BD1-1626-436B-8614-5EA99BC151FA}"/>
          </ac:cxnSpMkLst>
        </pc:cxnChg>
        <pc:cxnChg chg="add mod">
          <ac:chgData name="何 哲宇" userId="2fb539560693935a" providerId="LiveId" clId="{03C7DBCA-7061-470C-925C-E239AD661148}" dt="2018-11-19T22:53:04.714" v="1891" actId="1076"/>
          <ac:cxnSpMkLst>
            <pc:docMk/>
            <pc:sldMk cId="980722387" sldId="257"/>
            <ac:cxnSpMk id="11" creationId="{9A1ABB00-A465-4CEB-A5CE-A405B937EA5D}"/>
          </ac:cxnSpMkLst>
        </pc:cxnChg>
        <pc:cxnChg chg="add mod">
          <ac:chgData name="何 哲宇" userId="2fb539560693935a" providerId="LiveId" clId="{03C7DBCA-7061-470C-925C-E239AD661148}" dt="2018-11-19T22:53:03.751" v="1887" actId="1076"/>
          <ac:cxnSpMkLst>
            <pc:docMk/>
            <pc:sldMk cId="980722387" sldId="257"/>
            <ac:cxnSpMk id="19" creationId="{1713A108-C6A6-4B30-A8EE-F1940C1C1A53}"/>
          </ac:cxnSpMkLst>
        </pc:cxnChg>
        <pc:cxnChg chg="add mod">
          <ac:chgData name="何 哲宇" userId="2fb539560693935a" providerId="LiveId" clId="{03C7DBCA-7061-470C-925C-E239AD661148}" dt="2018-11-19T22:58:55.258" v="2130" actId="14100"/>
          <ac:cxnSpMkLst>
            <pc:docMk/>
            <pc:sldMk cId="980722387" sldId="257"/>
            <ac:cxnSpMk id="26" creationId="{F4B5EABB-EECC-49B0-B87D-32FDEBC6E00C}"/>
          </ac:cxnSpMkLst>
        </pc:cxnChg>
        <pc:cxnChg chg="add mod">
          <ac:chgData name="何 哲宇" userId="2fb539560693935a" providerId="LiveId" clId="{03C7DBCA-7061-470C-925C-E239AD661148}" dt="2018-11-19T23:03:21.089" v="2392" actId="14100"/>
          <ac:cxnSpMkLst>
            <pc:docMk/>
            <pc:sldMk cId="980722387" sldId="257"/>
            <ac:cxnSpMk id="48" creationId="{D8E22D6B-D808-43FC-92B2-880995F347CD}"/>
          </ac:cxnSpMkLst>
        </pc:cxnChg>
      </pc:sldChg>
      <pc:sldChg chg="addSp delSp modSp add del">
        <pc:chgData name="何 哲宇" userId="2fb539560693935a" providerId="LiveId" clId="{03C7DBCA-7061-470C-925C-E239AD661148}" dt="2018-11-20T04:26:46.151" v="4720" actId="2696"/>
        <pc:sldMkLst>
          <pc:docMk/>
          <pc:sldMk cId="2543238544" sldId="258"/>
        </pc:sldMkLst>
        <pc:spChg chg="mod">
          <ac:chgData name="何 哲宇" userId="2fb539560693935a" providerId="LiveId" clId="{03C7DBCA-7061-470C-925C-E239AD661148}" dt="2018-11-19T23:13:09.375" v="2789" actId="20577"/>
          <ac:spMkLst>
            <pc:docMk/>
            <pc:sldMk cId="2543238544" sldId="258"/>
            <ac:spMk id="2" creationId="{46B12031-93DE-4167-9E68-A35CD528300E}"/>
          </ac:spMkLst>
        </pc:spChg>
        <pc:spChg chg="add del mod">
          <ac:chgData name="何 哲宇" userId="2fb539560693935a" providerId="LiveId" clId="{03C7DBCA-7061-470C-925C-E239AD661148}" dt="2018-11-19T23:14:57.583" v="2855" actId="478"/>
          <ac:spMkLst>
            <pc:docMk/>
            <pc:sldMk cId="2543238544" sldId="258"/>
            <ac:spMk id="3" creationId="{022ADF13-03D3-48CC-9C85-A6E395969BB5}"/>
          </ac:spMkLst>
        </pc:spChg>
        <pc:spChg chg="add mod">
          <ac:chgData name="何 哲宇" userId="2fb539560693935a" providerId="LiveId" clId="{03C7DBCA-7061-470C-925C-E239AD661148}" dt="2018-11-19T23:44:03.040" v="4357" actId="20577"/>
          <ac:spMkLst>
            <pc:docMk/>
            <pc:sldMk cId="2543238544" sldId="258"/>
            <ac:spMk id="4" creationId="{B4D6BFFC-932B-4C84-B71B-95606DE0CE83}"/>
          </ac:spMkLst>
        </pc:spChg>
      </pc:sldChg>
      <pc:sldChg chg="addSp delSp modSp add del">
        <pc:chgData name="何 哲宇" userId="2fb539560693935a" providerId="LiveId" clId="{03C7DBCA-7061-470C-925C-E239AD661148}" dt="2018-11-20T04:26:48.088" v="4721" actId="2696"/>
        <pc:sldMkLst>
          <pc:docMk/>
          <pc:sldMk cId="499823523" sldId="259"/>
        </pc:sldMkLst>
        <pc:spChg chg="del">
          <ac:chgData name="何 哲宇" userId="2fb539560693935a" providerId="LiveId" clId="{03C7DBCA-7061-470C-925C-E239AD661148}" dt="2018-11-19T23:44:11.965" v="4359" actId="478"/>
          <ac:spMkLst>
            <pc:docMk/>
            <pc:sldMk cId="499823523" sldId="259"/>
            <ac:spMk id="2" creationId="{09D42D54-CFE9-4C1F-BE23-7506B2F732D0}"/>
          </ac:spMkLst>
        </pc:spChg>
        <pc:spChg chg="add mod">
          <ac:chgData name="何 哲宇" userId="2fb539560693935a" providerId="LiveId" clId="{03C7DBCA-7061-470C-925C-E239AD661148}" dt="2018-11-19T23:53:19.303" v="4628" actId="1076"/>
          <ac:spMkLst>
            <pc:docMk/>
            <pc:sldMk cId="499823523" sldId="259"/>
            <ac:spMk id="3" creationId="{3592FF43-7B1B-441F-BDFC-D248F60D46D3}"/>
          </ac:spMkLst>
        </pc:spChg>
        <pc:spChg chg="add mod">
          <ac:chgData name="何 哲宇" userId="2fb539560693935a" providerId="LiveId" clId="{03C7DBCA-7061-470C-925C-E239AD661148}" dt="2018-11-19T23:53:00.135" v="4624" actId="1076"/>
          <ac:spMkLst>
            <pc:docMk/>
            <pc:sldMk cId="499823523" sldId="259"/>
            <ac:spMk id="4" creationId="{FB0F3DC5-F35F-4525-A71C-1986132D3594}"/>
          </ac:spMkLst>
        </pc:spChg>
        <pc:spChg chg="add mod">
          <ac:chgData name="何 哲宇" userId="2fb539560693935a" providerId="LiveId" clId="{03C7DBCA-7061-470C-925C-E239AD661148}" dt="2018-11-19T23:53:31.184" v="4631" actId="14100"/>
          <ac:spMkLst>
            <pc:docMk/>
            <pc:sldMk cId="499823523" sldId="259"/>
            <ac:spMk id="11" creationId="{F1609CCF-4EBC-4C18-9A6F-88A6582BC053}"/>
          </ac:spMkLst>
        </pc:spChg>
        <pc:spChg chg="add mod">
          <ac:chgData name="何 哲宇" userId="2fb539560693935a" providerId="LiveId" clId="{03C7DBCA-7061-470C-925C-E239AD661148}" dt="2018-11-19T23:53:15.239" v="4627" actId="1076"/>
          <ac:spMkLst>
            <pc:docMk/>
            <pc:sldMk cId="499823523" sldId="259"/>
            <ac:spMk id="13" creationId="{D1700944-061D-4C44-B4A3-8F485DF11B7A}"/>
          </ac:spMkLst>
        </pc:spChg>
        <pc:spChg chg="add mod">
          <ac:chgData name="何 哲宇" userId="2fb539560693935a" providerId="LiveId" clId="{03C7DBCA-7061-470C-925C-E239AD661148}" dt="2018-11-19T23:50:04.055" v="4545" actId="1076"/>
          <ac:spMkLst>
            <pc:docMk/>
            <pc:sldMk cId="499823523" sldId="259"/>
            <ac:spMk id="14" creationId="{139AA548-762F-4ACC-A879-6A10958D5841}"/>
          </ac:spMkLst>
        </pc:spChg>
        <pc:spChg chg="add mod">
          <ac:chgData name="何 哲宇" userId="2fb539560693935a" providerId="LiveId" clId="{03C7DBCA-7061-470C-925C-E239AD661148}" dt="2018-11-19T23:53:46.071" v="4632" actId="14100"/>
          <ac:spMkLst>
            <pc:docMk/>
            <pc:sldMk cId="499823523" sldId="259"/>
            <ac:spMk id="15" creationId="{09C8C300-248A-4301-A2DD-8564A3682BD9}"/>
          </ac:spMkLst>
        </pc:spChg>
        <pc:spChg chg="add mod">
          <ac:chgData name="何 哲宇" userId="2fb539560693935a" providerId="LiveId" clId="{03C7DBCA-7061-470C-925C-E239AD661148}" dt="2018-11-19T23:54:39.734" v="4718" actId="20577"/>
          <ac:spMkLst>
            <pc:docMk/>
            <pc:sldMk cId="499823523" sldId="259"/>
            <ac:spMk id="26" creationId="{B658004E-E2F8-4C90-ABDA-FFA0F27A3E81}"/>
          </ac:spMkLst>
        </pc:spChg>
        <pc:cxnChg chg="add mod">
          <ac:chgData name="何 哲宇" userId="2fb539560693935a" providerId="LiveId" clId="{03C7DBCA-7061-470C-925C-E239AD661148}" dt="2018-11-19T23:53:00.135" v="4624" actId="1076"/>
          <ac:cxnSpMkLst>
            <pc:docMk/>
            <pc:sldMk cId="499823523" sldId="259"/>
            <ac:cxnSpMk id="6" creationId="{F7A98263-2E4D-428D-95EB-7337D899DD62}"/>
          </ac:cxnSpMkLst>
        </pc:cxnChg>
        <pc:cxnChg chg="add mod">
          <ac:chgData name="何 哲宇" userId="2fb539560693935a" providerId="LiveId" clId="{03C7DBCA-7061-470C-925C-E239AD661148}" dt="2018-11-19T23:53:25.127" v="4629" actId="1076"/>
          <ac:cxnSpMkLst>
            <pc:docMk/>
            <pc:sldMk cId="499823523" sldId="259"/>
            <ac:cxnSpMk id="7" creationId="{33A75F43-1CB2-419A-9C5E-D93B54A1AC30}"/>
          </ac:cxnSpMkLst>
        </pc:cxnChg>
        <pc:cxnChg chg="add mod">
          <ac:chgData name="何 哲宇" userId="2fb539560693935a" providerId="LiveId" clId="{03C7DBCA-7061-470C-925C-E239AD661148}" dt="2018-11-19T23:53:46.071" v="4632" actId="14100"/>
          <ac:cxnSpMkLst>
            <pc:docMk/>
            <pc:sldMk cId="499823523" sldId="259"/>
            <ac:cxnSpMk id="17" creationId="{8AAECC29-43E1-495F-8140-27F3D21358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48220"/>
            <a:ext cx="8123100" cy="8822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retrieval and preprocessing  </a:t>
            </a:r>
            <a:endParaRPr sz="36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53312" y="819630"/>
            <a:ext cx="8419237" cy="4234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Target </a:t>
            </a:r>
          </a:p>
          <a:p>
            <a:pPr marL="0" indent="0"/>
            <a:r>
              <a:rPr lang="en-US" dirty="0"/>
              <a:t>	retrieving publication data(only abstract, title, author list and non-full paper information) of Mizzou faculty members periodically and incrementally from several public databases. Reconstructing retrieved data into our designed data structure stored in our project database.</a:t>
            </a:r>
          </a:p>
          <a:p>
            <a:pPr marL="0" indent="0"/>
            <a:r>
              <a:rPr lang="en-US" dirty="0"/>
              <a:t>Technology </a:t>
            </a:r>
          </a:p>
          <a:p>
            <a:pPr marL="0" indent="0"/>
            <a:r>
              <a:rPr lang="en-US" dirty="0"/>
              <a:t>	1. web crawler: python scrapy library 	(https://scrapy.org/)</a:t>
            </a:r>
          </a:p>
          <a:p>
            <a:pPr marL="0" indent="0"/>
            <a:r>
              <a:rPr lang="en-US" dirty="0"/>
              <a:t>	2.public A</a:t>
            </a:r>
            <a:r>
              <a:rPr lang="en-US" altLang="zh-CN" dirty="0"/>
              <a:t>pi from IEEE, Scopus, ScienceDirect</a:t>
            </a:r>
            <a:r>
              <a:rPr lang="en-US" dirty="0"/>
              <a:t> </a:t>
            </a:r>
          </a:p>
          <a:p>
            <a:pPr marL="0" indent="0"/>
            <a:r>
              <a:rPr lang="en-US" dirty="0"/>
              <a:t>	(https://dev.elsevier.com/scopus.html#/)</a:t>
            </a:r>
          </a:p>
          <a:p>
            <a:pPr marL="0" indent="0"/>
            <a:endParaRPr lang="en-US" dirty="0"/>
          </a:p>
          <a:p>
            <a:pPr marL="0" lvl="0" indent="0"/>
            <a:r>
              <a:rPr lang="en-US" dirty="0"/>
              <a:t> </a:t>
            </a:r>
          </a:p>
          <a:p>
            <a:pPr marL="0" lvl="0" indent="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0211-4A65-485A-9C2C-E27A8F09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50" y="160735"/>
            <a:ext cx="8123100" cy="778800"/>
          </a:xfrm>
        </p:spPr>
        <p:txBody>
          <a:bodyPr/>
          <a:lstStyle/>
          <a:p>
            <a:r>
              <a:rPr lang="en-US" dirty="0"/>
              <a:t>Specific implementation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EC429A-6B20-4E74-AB09-2BD567DAED7E}"/>
              </a:ext>
            </a:extLst>
          </p:cNvPr>
          <p:cNvSpPr/>
          <p:nvPr/>
        </p:nvSpPr>
        <p:spPr>
          <a:xfrm>
            <a:off x="739378" y="971551"/>
            <a:ext cx="1543050" cy="7286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Faculty member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A40A-0A3E-4434-8D93-098DF2C54C4A}"/>
              </a:ext>
            </a:extLst>
          </p:cNvPr>
          <p:cNvSpPr txBox="1"/>
          <p:nvPr/>
        </p:nvSpPr>
        <p:spPr>
          <a:xfrm>
            <a:off x="653653" y="1860947"/>
            <a:ext cx="1903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faculty profile from mizzou official website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23C581-8A1E-4587-980C-66E294AECCD2}"/>
              </a:ext>
            </a:extLst>
          </p:cNvPr>
          <p:cNvSpPr/>
          <p:nvPr/>
        </p:nvSpPr>
        <p:spPr>
          <a:xfrm>
            <a:off x="3217068" y="971551"/>
            <a:ext cx="2047876" cy="7286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Author id and electronic id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1ABB00-A465-4CEB-A5CE-A405B937EA5D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282428" y="1335882"/>
            <a:ext cx="93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7F4BF9-B15D-4257-A265-234C4A378AE8}"/>
              </a:ext>
            </a:extLst>
          </p:cNvPr>
          <p:cNvSpPr txBox="1"/>
          <p:nvPr/>
        </p:nvSpPr>
        <p:spPr>
          <a:xfrm>
            <a:off x="2238969" y="825265"/>
            <a:ext cx="1021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 search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F7FFE-3F54-4D7F-ADB1-E47B478D33C9}"/>
              </a:ext>
            </a:extLst>
          </p:cNvPr>
          <p:cNvSpPr txBox="1"/>
          <p:nvPr/>
        </p:nvSpPr>
        <p:spPr>
          <a:xfrm>
            <a:off x="3324522" y="1753225"/>
            <a:ext cx="1903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Using Elsiver’s author search Api to obtain their detailed author information 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87867C-524F-4E2F-B848-B9E7F1BCC1C4}"/>
              </a:ext>
            </a:extLst>
          </p:cNvPr>
          <p:cNvSpPr/>
          <p:nvPr/>
        </p:nvSpPr>
        <p:spPr>
          <a:xfrm>
            <a:off x="6426994" y="960967"/>
            <a:ext cx="2320527" cy="72866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Publication basic information of each author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13A108-C6A6-4B30-A8EE-F1940C1C1A5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5264944" y="1325298"/>
            <a:ext cx="1162050" cy="1058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AC7CF6-875C-4778-A983-333E10EE8A45}"/>
              </a:ext>
            </a:extLst>
          </p:cNvPr>
          <p:cNvSpPr txBox="1"/>
          <p:nvPr/>
        </p:nvSpPr>
        <p:spPr>
          <a:xfrm>
            <a:off x="5228332" y="853937"/>
            <a:ext cx="1235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documents retrieval 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69BEB7-C3B4-4195-BB0A-F8168D57CE30}"/>
              </a:ext>
            </a:extLst>
          </p:cNvPr>
          <p:cNvSpPr txBox="1"/>
          <p:nvPr/>
        </p:nvSpPr>
        <p:spPr>
          <a:xfrm>
            <a:off x="6325793" y="1689629"/>
            <a:ext cx="12191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Applying abstract retrieval Api to get publication abstract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B5EABB-EECC-49B0-B87D-32FDEBC6E00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7587258" y="1689629"/>
            <a:ext cx="31551" cy="138499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E344880-FB67-465C-96A3-DE7DFDB8122C}"/>
              </a:ext>
            </a:extLst>
          </p:cNvPr>
          <p:cNvSpPr/>
          <p:nvPr/>
        </p:nvSpPr>
        <p:spPr>
          <a:xfrm>
            <a:off x="6547246" y="3074624"/>
            <a:ext cx="2143125" cy="5781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Papers abstract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42CC99-91BA-4DD1-8AE7-69AE2E2C2379}"/>
              </a:ext>
            </a:extLst>
          </p:cNvPr>
          <p:cNvSpPr txBox="1"/>
          <p:nvPr/>
        </p:nvSpPr>
        <p:spPr>
          <a:xfrm>
            <a:off x="821531" y="3199099"/>
            <a:ext cx="55399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description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Api mentioned above need to register a Api key to activate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Mainly use http GET method to corporate with Api, and packaging several web crawler/data collector into a scrapy project 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Retrieving data -&gt; reconstructing data -&gt; upload data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E22D6B-D808-43FC-92B2-880995F347CD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7618809" y="3652783"/>
            <a:ext cx="0" cy="36557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41205CF-2FE6-4237-949F-1893770FB729}"/>
              </a:ext>
            </a:extLst>
          </p:cNvPr>
          <p:cNvSpPr/>
          <p:nvPr/>
        </p:nvSpPr>
        <p:spPr>
          <a:xfrm>
            <a:off x="6547246" y="4018359"/>
            <a:ext cx="2143125" cy="5781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database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9B2193-AAA7-4F23-8790-511A467E3422}"/>
              </a:ext>
            </a:extLst>
          </p:cNvPr>
          <p:cNvSpPr txBox="1"/>
          <p:nvPr/>
        </p:nvSpPr>
        <p:spPr>
          <a:xfrm>
            <a:off x="6361509" y="3710582"/>
            <a:ext cx="118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 data</a:t>
            </a:r>
          </a:p>
        </p:txBody>
      </p:sp>
    </p:spTree>
    <p:extLst>
      <p:ext uri="{BB962C8B-B14F-4D97-AF65-F5344CB8AC3E}">
        <p14:creationId xmlns:p14="http://schemas.microsoft.com/office/powerpoint/2010/main" val="98072238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104</Words>
  <Application>Microsoft Office PowerPoint</Application>
  <PresentationFormat>On-screen Show (16:9)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Proxima Nova</vt:lpstr>
      <vt:lpstr>Arial</vt:lpstr>
      <vt:lpstr>Spearmint</vt:lpstr>
      <vt:lpstr>Data retrieval and preprocessing  </vt:lpstr>
      <vt:lpstr>Specific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retrieval </dc:title>
  <cp:lastModifiedBy>He, Zhe Yu (MU-Student)</cp:lastModifiedBy>
  <cp:revision>15</cp:revision>
  <dcterms:modified xsi:type="dcterms:W3CDTF">2018-11-20T04:41:09Z</dcterms:modified>
</cp:coreProperties>
</file>