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13" r:id="rId4"/>
    <p:sldId id="293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Spatial Databases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3562" y="4372232"/>
            <a:ext cx="84687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/>
              <a:t>PostGIS</a:t>
            </a:r>
            <a:r>
              <a:rPr lang="en-US" sz="2600" dirty="0"/>
              <a:t>: Spatial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SQL</a:t>
            </a:r>
            <a:r>
              <a:rPr lang="en-US" sz="2600" dirty="0"/>
              <a:t>: Spatial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/>
              <a:t>QGIS</a:t>
            </a:r>
            <a:r>
              <a:rPr lang="en-US" sz="2600" dirty="0"/>
              <a:t>: Database connections, spatial queries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3562" y="384930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344" y="1702129"/>
            <a:ext cx="8589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PostgreSQL/Postgres</a:t>
            </a:r>
            <a:r>
              <a:rPr lang="en-US" sz="2400" dirty="0"/>
              <a:t>: an open source SQL database (similar to MySQL, MariaDB, MS SQL Server, Google </a:t>
            </a:r>
            <a:r>
              <a:rPr lang="en-US" sz="2400" dirty="0" err="1"/>
              <a:t>BigQuery</a:t>
            </a:r>
            <a:r>
              <a:rPr lang="en-US" sz="2400" dirty="0"/>
              <a:t>, and others).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PostGIS</a:t>
            </a:r>
            <a:r>
              <a:rPr lang="en-US" sz="2400" dirty="0"/>
              <a:t>: extends Postgres, allowing SQL queries to be used on geospatial objects.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Adds Geometry (“</a:t>
            </a:r>
            <a:r>
              <a:rPr lang="en-US" sz="2400" dirty="0" err="1"/>
              <a:t>geom</a:t>
            </a:r>
            <a:r>
              <a:rPr lang="en-US" sz="2400" dirty="0"/>
              <a:t>”) field, to the database with its own set of operators.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Enables spatial searches using r-tree indexing,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13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Well-Known Text (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WKT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)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715" y="869324"/>
            <a:ext cx="1006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text-based format for defining geospatial features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7933B1-74FB-4098-BD81-70DE9F7A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49" y="1870414"/>
            <a:ext cx="6438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Concept: Indexing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93" y="1585609"/>
            <a:ext cx="5155602" cy="4416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1" y="1889974"/>
            <a:ext cx="5976730" cy="27793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2691" y="732995"/>
            <a:ext cx="321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B-Tree: One-dimensional index for normal queries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7158" y="732995"/>
            <a:ext cx="371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R-Tree: Multi-dimensional index for spatial queries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7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Connections in ArcMap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9" y="509958"/>
            <a:ext cx="10652001" cy="5515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9929" y="6258930"/>
            <a:ext cx="353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Catalog &gt; Add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32450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Spatial Queries in ArcMap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405312" y="6316593"/>
            <a:ext cx="338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&gt; Add Data &gt; Add Query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7" y="580292"/>
            <a:ext cx="11009580" cy="5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Connections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QGIS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84377" y="898809"/>
            <a:ext cx="519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connection with the settings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= the database you created in </a:t>
            </a:r>
            <a:r>
              <a:rPr lang="en-US" dirty="0" err="1"/>
              <a:t>PGAdmin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 = the username you created when you installed </a:t>
            </a:r>
            <a:r>
              <a:rPr lang="en-US" dirty="0" err="1"/>
              <a:t>PGAdmin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7132" y="1347428"/>
            <a:ext cx="407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QGIS</a:t>
            </a:r>
            <a:r>
              <a:rPr lang="en-US" dirty="0"/>
              <a:t>. In the menu at the top select Layer &gt; Add Layer &gt; Add </a:t>
            </a:r>
            <a:r>
              <a:rPr lang="en-US" dirty="0" err="1"/>
              <a:t>PostGIS</a:t>
            </a:r>
            <a:r>
              <a:rPr lang="en-US" dirty="0"/>
              <a:t> Layers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8" y="2391535"/>
            <a:ext cx="2927344" cy="4180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7" y="2019550"/>
            <a:ext cx="618797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Spatial Queries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QGIS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(With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DB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Manager Plugin)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075286" y="752177"/>
            <a:ext cx="4796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Database &gt; </a:t>
            </a:r>
            <a:r>
              <a:rPr lang="en-US" dirty="0" err="1"/>
              <a:t>DB</a:t>
            </a:r>
            <a:r>
              <a:rPr lang="en-US" dirty="0"/>
              <a:t> Manager &gt; </a:t>
            </a:r>
            <a:r>
              <a:rPr lang="en-US" dirty="0" err="1"/>
              <a:t>DB</a:t>
            </a:r>
            <a:r>
              <a:rPr lang="en-US" dirty="0"/>
              <a:t>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97" y="1122910"/>
            <a:ext cx="8206154" cy="1182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45" y="3156465"/>
            <a:ext cx="4568858" cy="35100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00060" y="2738455"/>
            <a:ext cx="561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2. Select the database and press the “SQL window” button</a:t>
            </a:r>
          </a:p>
        </p:txBody>
      </p:sp>
    </p:spTree>
    <p:extLst>
      <p:ext uri="{BB962C8B-B14F-4D97-AF65-F5344CB8AC3E}">
        <p14:creationId xmlns:p14="http://schemas.microsoft.com/office/powerpoint/2010/main" val="306012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21774</TotalTime>
  <Words>188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161</cp:revision>
  <dcterms:created xsi:type="dcterms:W3CDTF">2017-01-24T21:41:13Z</dcterms:created>
  <dcterms:modified xsi:type="dcterms:W3CDTF">2018-02-14T04:42:16Z</dcterms:modified>
</cp:coreProperties>
</file>