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72" r:id="rId4"/>
    <p:sldId id="291" r:id="rId5"/>
    <p:sldId id="285" r:id="rId6"/>
    <p:sldId id="290" r:id="rId7"/>
    <p:sldId id="287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phila.gov/resource/npdr-96qp.json?parcel_number=88160704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Twitter API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8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Two Important Concepts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500000000000000" pitchFamily="34" charset="0"/>
              </a:rPr>
              <a:t>The Twitter API is a great example of two concepts that are becoming increasingly more important.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2839590"/>
            <a:ext cx="8144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APIS</a:t>
            </a:r>
          </a:p>
          <a:p>
            <a:pPr algn="ctr"/>
            <a:br>
              <a:rPr lang="en-US" sz="4000" dirty="0"/>
            </a:br>
            <a:r>
              <a:rPr lang="en-US" sz="4000" dirty="0"/>
              <a:t>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462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5580" y="2399676"/>
            <a:ext cx="1042086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If you were building a webpage whose sole</a:t>
            </a:r>
          </a:p>
          <a:p>
            <a:pPr algn="ctr"/>
            <a:r>
              <a:rPr lang="en-US" sz="4400" dirty="0"/>
              <a:t>was to be scraped, how would you design it?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581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4138" y="2754518"/>
            <a:ext cx="3763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an API?</a:t>
            </a:r>
          </a:p>
        </p:txBody>
      </p:sp>
    </p:spTree>
    <p:extLst>
      <p:ext uri="{BB962C8B-B14F-4D97-AF65-F5344CB8AC3E}">
        <p14:creationId xmlns:p14="http://schemas.microsoft.com/office/powerpoint/2010/main" val="30771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7269" y="6071542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API for </a:t>
            </a:r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API (Application Program Interface)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5" y="2303639"/>
            <a:ext cx="4351645" cy="3541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68" y="1447984"/>
            <a:ext cx="54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Generically, API refers to any set of commands used</a:t>
            </a:r>
            <a:br>
              <a:rPr lang="en-US" dirty="0"/>
            </a:br>
            <a:r>
              <a:rPr lang="en-US" dirty="0"/>
              <a:t>by programmers to interact with an application /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3675" y="6071542"/>
            <a:ext cx="289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Refugee Agency REST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960" y="1447983"/>
            <a:ext cx="451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often, API is used to describe a methods</a:t>
            </a:r>
            <a:br>
              <a:rPr lang="en-US" dirty="0"/>
            </a:br>
            <a:r>
              <a:rPr lang="en-US" dirty="0"/>
              <a:t>for pulling data from a remote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1073" y="934467"/>
            <a:ext cx="225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Technical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8313" y="934466"/>
            <a:ext cx="254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What it usually means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41" y="2303639"/>
            <a:ext cx="5197289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API (Application Program Interface)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653" y="284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6063" y="2365131"/>
            <a:ext cx="10430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 API / RESTful API (Representational State Transfer): </a:t>
            </a:r>
            <a:r>
              <a:rPr lang="en-US" dirty="0"/>
              <a:t>Make a request to a remote server, it responds by sending data. The request takes the form of a URL with query string parameters, just like a web page.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Essentially, REST APIs are webpages that are designed for easy scraping.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Example request: </a:t>
            </a:r>
            <a:r>
              <a:rPr lang="en-US" dirty="0">
                <a:hlinkClick r:id="rId2"/>
              </a:rPr>
              <a:t>http://data.phila.gov/resource/npdr-96qp.json?parcel_number=881607040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Streaming API: </a:t>
            </a:r>
            <a:r>
              <a:rPr lang="en-US" dirty="0"/>
              <a:t>Like a REST API, except that the connection remains open and the server “pushes” information to you instead of responding to requests.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81653" y="1622153"/>
            <a:ext cx="661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 many other types of APIs, but these are the most common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495" y="6132566"/>
            <a:ext cx="105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is usually returned in .</a:t>
            </a:r>
            <a:r>
              <a:rPr lang="en-US" dirty="0" err="1"/>
              <a:t>json</a:t>
            </a:r>
            <a:r>
              <a:rPr lang="en-US" dirty="0"/>
              <a:t> (JavaScript Object Notation) format, but can also be .csv, .xml or others.</a:t>
            </a:r>
          </a:p>
        </p:txBody>
      </p:sp>
    </p:spTree>
    <p:extLst>
      <p:ext uri="{BB962C8B-B14F-4D97-AF65-F5344CB8AC3E}">
        <p14:creationId xmlns:p14="http://schemas.microsoft.com/office/powerpoint/2010/main" val="109856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Semi-Structured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615" y="18024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9156" y="1354015"/>
            <a:ext cx="10430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Structured data: </a:t>
            </a:r>
            <a:r>
              <a:rPr lang="en-US" dirty="0"/>
              <a:t>Data that is machine readable. What most people think of as “data.”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Unstructured data: </a:t>
            </a:r>
            <a:r>
              <a:rPr lang="en-US" dirty="0"/>
              <a:t>Data that is not machine readable: human-readable text, images, audio,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Semi-structured data</a:t>
            </a:r>
            <a:r>
              <a:rPr lang="en-US" b="1" dirty="0"/>
              <a:t>: </a:t>
            </a:r>
            <a:r>
              <a:rPr lang="en-US" dirty="0"/>
              <a:t>Contains some structure, but has unstructured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46" y="2998397"/>
            <a:ext cx="6173940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Twitter Streaming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7610" y="1696915"/>
            <a:ext cx="104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83" y="3666447"/>
            <a:ext cx="8172450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084" y="318287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Fields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8208" y="865918"/>
            <a:ext cx="6140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Track: keywords to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Follow: twitter users </a:t>
            </a:r>
            <a:r>
              <a:rPr lang="en-US" i="1" dirty="0"/>
              <a:t>IDs</a:t>
            </a:r>
            <a:r>
              <a:rPr lang="en-US" dirty="0"/>
              <a:t> (not usernames like @</a:t>
            </a:r>
            <a:r>
              <a:rPr lang="en-US" dirty="0" err="1"/>
              <a:t>galka_max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Lang: filter by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Loc</a:t>
            </a:r>
            <a:r>
              <a:rPr lang="en-US" dirty="0"/>
              <a:t>: filter by location (coordinate bounding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1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243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101</cp:revision>
  <dcterms:created xsi:type="dcterms:W3CDTF">2017-01-24T21:41:13Z</dcterms:created>
  <dcterms:modified xsi:type="dcterms:W3CDTF">2018-03-13T05:47:27Z</dcterms:modified>
</cp:coreProperties>
</file>