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38657f024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38657f024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38657f024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38657f024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38657f024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38657f024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8657f024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38657f024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38657f0241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38657f024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38657f024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38657f024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80"/>
              <a:t>Deep Feature Extraction and Classification of Hyperspectral Images Based on Convolutional Neural Networks</a:t>
            </a:r>
            <a:endParaRPr sz="328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Authors: Yushi Chen, Hanlu Jiang, Chunyang Li, Xiuping Jia, Pedram Ghamisi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113700" y="3698525"/>
            <a:ext cx="7671600" cy="6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MUSA 650 Yutong Jiang HW02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&amp; Background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9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Context: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Hyperspectral images (HSI) capture hundreds of spectral bands, providing rich spectral details crucial for remote sensing applications.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However, high-dimensional data coupled with limited training samples poses significant challenges (the “curse of dimensionality”) 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Motivation: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Traditional feature extraction (FE) methods (e.g., PCA, ICA) often fall short when handling the nonlinear and spatial–spectral complexity in HSI.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Deep learning, and CNNs in particular, offer a promising alternative due to their ability to learn abstract, discriminative features.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Related Work: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Early approaches focused on linear methods or single-layer models.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Recent advances have shifted toward deep architectures that can leverage both spectral and spatial cues.</a:t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Problem &amp; Objectives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9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Context: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Hyperspectral images (HSI) capture hundreds of spectral bands, providing rich spectral details crucial for remote sensing applications.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However, high-dimensional data coupled with limited training samples poses significant challenges (the “curse of dimensionality”) 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Motivation: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Traditional feature extraction (FE) methods (e.g., PCA, ICA) often fall short when handling the nonlinear and spatial–spectral complexity in HSI.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Deep learning, and CNNs in particular, offer a promising alternative due to their ability to learn abstract, discriminative features.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Related Work: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Early approaches focused on linear methods or single-layer models.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Recent advances have shifted toward deep architectures that can leverage both spectral and spatial cues.</a:t>
            </a: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&amp; Approach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9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CNN Architectures: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1-D CNN:</a:t>
            </a:r>
            <a:endParaRPr b="1"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Extracts spectral features by processing each pixel’s spectral vector through successive convolutional and pooling layers.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The resulting features feed into a logistic regression (LR) classifier.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2-D CNN:</a:t>
            </a:r>
            <a:endParaRPr b="1"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Processes spatial information (e.g., first principal component images) with 2-D convolution and pooling, extracting local spatial patterns.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3-D CNN:</a:t>
            </a:r>
            <a:endParaRPr b="1"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Integrates both spectral and spatial dimensions by applying 3-D convolutions on data cubes (K×K×B), capturing joint spectral–spatial features.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Regularization Techniques: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L2 Regularization &amp; Dropout:</a:t>
            </a:r>
            <a:endParaRPr b="1"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Used to mitigate overfitting caused by limited training samples and high input dimensionality.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Virtual Sample Enhancement:</a:t>
            </a:r>
            <a:endParaRPr b="1"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Introduces two methods (radiation-based and mixture-based) to generate additional training samples by perturbing and combining existing ones 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&amp; Analysis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Datasets &amp; Experiments: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Evaluated on three well-known datasets: Indian Pines, University of Pavia, and Kennedy Space Center (KSC).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Performance measured using Overall Accuracy (OA), Average Accuracy (AA), and Kappa coefficients.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Key Findings: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Spectral CNN:</a:t>
            </a:r>
            <a:r>
              <a:rPr lang="en" sz="1300">
                <a:solidFill>
                  <a:schemeClr val="dk1"/>
                </a:solidFill>
              </a:rPr>
              <a:t> Improved feature discrimination compared to traditional FE methods (e.g., PCA, LLE).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Spatial CNN:</a:t>
            </a:r>
            <a:r>
              <a:rPr lang="en" sz="1300">
                <a:solidFill>
                  <a:schemeClr val="dk1"/>
                </a:solidFill>
              </a:rPr>
              <a:t> Effectively extracts local spatial patterns, reducing noise in classification maps.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3-D CNN (Spectral–Spatial):</a:t>
            </a:r>
            <a:r>
              <a:rPr lang="en" sz="1300">
                <a:solidFill>
                  <a:schemeClr val="dk1"/>
                </a:solidFill>
              </a:rPr>
              <a:t> Achieves the highest classification accuracy by jointly leveraging spectral and spatial information.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The virtual sample approach further boosts accuracy and reduces variance, confirming its value when training samples are scarce.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 &amp; Critical Discussion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8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Conclusion</a:t>
            </a:r>
            <a:r>
              <a:rPr lang="en"/>
              <a:t>: </a:t>
            </a:r>
            <a:r>
              <a:rPr lang="en"/>
              <a:t>Deep CNN architectures, especially the 3-D CNN with strong regularization and virtual sample augmentation, significantly enhance HSI classification performance.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integration of spectral and spatial information is key to capturing the complex nature of hyperspectral data.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Strength</a:t>
            </a:r>
            <a:r>
              <a:rPr lang="en"/>
              <a:t>: Demonstrated improvement over traditional FE methods.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Innovative use of virtual samples to overcome data limitations.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Comprehensive analysis across multiple datasets.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Weaknesses &amp; Challenges</a:t>
            </a:r>
            <a:r>
              <a:rPr lang="en"/>
              <a:t>: Higher computational cost and longer training times compared to conventional methods.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Complexity in architecture design and parameter tuning.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Directions &amp; Questions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Discussion Points for Class:</a:t>
            </a:r>
            <a:r>
              <a:rPr lang="en"/>
              <a:t> How might alternative deep architectures (e.g., GANs, transformers) further improve HSI classification?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are the trade-offs between model complexity and real-time application feasibility?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Could multi-modal approaches that combine HSI with other sensor data offer additional improvements?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Open Questions</a:t>
            </a:r>
            <a:r>
              <a:rPr lang="en"/>
              <a:t>: Can transfer learning from natural image datasets be effectively applied to hyperspectral data?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What further enhancements in virtual sample generation could yield even higher accuracy?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