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30"/>
  </p:normalViewPr>
  <p:slideViewPr>
    <p:cSldViewPr snapToGrid="0">
      <p:cViewPr varScale="1">
        <p:scale>
          <a:sx n="132" d="100"/>
          <a:sy n="132" d="100"/>
        </p:scale>
        <p:origin x="1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49E3F-ECDA-E249-AFAB-866AB257B76A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27478-09EF-0B4C-9DCA-90879BE15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27478-09EF-0B4C-9DCA-90879BE15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0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7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6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7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2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0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 descr="3D rendering of a city in white">
            <a:extLst>
              <a:ext uri="{FF2B5EF4-FFF2-40B4-BE49-F238E27FC236}">
                <a16:creationId xmlns:a16="http://schemas.microsoft.com/office/drawing/2014/main" id="{8A99970A-DC68-AA33-CE62-D77B2D96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08"/>
          <a:stretch>
            <a:fillRect/>
          </a:stretch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>
                  <a:alpha val="3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7DF3-0A93-45E1-0B84-E3BC4B46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8138160" cy="1061981"/>
          </a:xfrm>
        </p:spPr>
        <p:txBody>
          <a:bodyPr anchor="t">
            <a:normAutofit/>
          </a:bodyPr>
          <a:lstStyle/>
          <a:p>
            <a:pPr algn="l"/>
            <a:r>
              <a:rPr lang="en-US" sz="4100"/>
              <a:t>Mexico City Mode comparison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57916-1EB9-FE73-CC0F-150950C6C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0" y="5532013"/>
            <a:ext cx="4267179" cy="1325977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US" sz="2000" dirty="0"/>
              <a:t>Household Travel Survey Analysis </a:t>
            </a:r>
          </a:p>
          <a:p>
            <a:pPr algn="r"/>
            <a:r>
              <a:rPr lang="en-US" sz="2000" dirty="0"/>
              <a:t>Zhanchao Yang</a:t>
            </a:r>
          </a:p>
          <a:p>
            <a:pPr algn="r"/>
            <a:r>
              <a:rPr lang="en-US" sz="2000" dirty="0"/>
              <a:t>2007-2017</a:t>
            </a:r>
          </a:p>
        </p:txBody>
      </p:sp>
    </p:spTree>
    <p:extLst>
      <p:ext uri="{BB962C8B-B14F-4D97-AF65-F5344CB8AC3E}">
        <p14:creationId xmlns:p14="http://schemas.microsoft.com/office/powerpoint/2010/main" val="49456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9404-AC2B-5901-76B8-BECE3EF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mode trip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E0F7-2745-9B42-8B80-EB149671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77.59% (2007) vs 86.18% (2017)</a:t>
            </a:r>
          </a:p>
          <a:p>
            <a:endParaRPr lang="en-US" sz="4000" b="1" dirty="0"/>
          </a:p>
          <a:p>
            <a:endParaRPr lang="en-US" sz="40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In 2017, walking was counted as a separate category. Walking + other modes is counted as “other” modes.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walking + driving = driving </a:t>
            </a:r>
          </a:p>
        </p:txBody>
      </p:sp>
    </p:spTree>
    <p:extLst>
      <p:ext uri="{BB962C8B-B14F-4D97-AF65-F5344CB8AC3E}">
        <p14:creationId xmlns:p14="http://schemas.microsoft.com/office/powerpoint/2010/main" val="32149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4A8D-02FD-1FC9-EC4F-97A1A6FE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2007 vs 2017 single mode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86FC-9F66-5DCE-678E-1218ECD17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B2A3-ECA6-6DC9-0701-50C81921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97EA-3A14-7CC9-230B-2C41D252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6.13% vs 19.67%</a:t>
            </a:r>
          </a:p>
        </p:txBody>
      </p:sp>
    </p:spTree>
    <p:extLst>
      <p:ext uri="{BB962C8B-B14F-4D97-AF65-F5344CB8AC3E}">
        <p14:creationId xmlns:p14="http://schemas.microsoft.com/office/powerpoint/2010/main" val="412325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FC1B422-B8D7-7478-E62C-65A4A081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711F-6312-2D5F-266D-D2B6E1C1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847023"/>
          </a:xfrm>
        </p:spPr>
        <p:txBody>
          <a:bodyPr/>
          <a:lstStyle/>
          <a:p>
            <a:r>
              <a:rPr lang="en-US" dirty="0"/>
              <a:t>Single-trip Metro vs multimodal Metro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984C-486C-9616-2FEF-019DEB74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2.46% vs 10.64%</a:t>
            </a:r>
          </a:p>
        </p:txBody>
      </p:sp>
    </p:spTree>
    <p:extLst>
      <p:ext uri="{BB962C8B-B14F-4D97-AF65-F5344CB8AC3E}">
        <p14:creationId xmlns:p14="http://schemas.microsoft.com/office/powerpoint/2010/main" val="322225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2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93</Words>
  <Application>Microsoft Macintosh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Neue Haas Grotesk Text Pro</vt:lpstr>
      <vt:lpstr>Times New Roman</vt:lpstr>
      <vt:lpstr>VanillaVTI</vt:lpstr>
      <vt:lpstr>Mexico City Mode comparison </vt:lpstr>
      <vt:lpstr>Single mode trip </vt:lpstr>
      <vt:lpstr>2007 vs 2017 single mode distribution</vt:lpstr>
      <vt:lpstr>Single-trip Metro vs multimodal Metro (2007)</vt:lpstr>
      <vt:lpstr>Single-trip Metro vs multimodal Metro (2017)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Zhanchao Yang</dc:creator>
  <cp:lastModifiedBy>Zhanchao Yang</cp:lastModifiedBy>
  <cp:revision>3</cp:revision>
  <dcterms:created xsi:type="dcterms:W3CDTF">2025-08-24T16:09:38Z</dcterms:created>
  <dcterms:modified xsi:type="dcterms:W3CDTF">2025-08-24T16:38:32Z</dcterms:modified>
</cp:coreProperties>
</file>