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6:49:37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1 364 24575,'49'-47'0,"3"2"0,2 2 0,1 2 0,2 3 0,2 2 0,78-34 0,-115 62 0,0 0 0,1 1 0,-1 1 0,2 1 0,-1 1 0,0 1 0,36 0 0,-15 4 0,1 1 0,-1 3 0,46 9 0,-59-7 0,1 0 0,-2 2 0,1 1 0,-2 2 0,31 15 0,-49-20 0,0-1 0,-1 1 0,0 1 0,0 0 0,-1 0 0,0 1 0,-1 0 0,1 0 0,-2 1 0,1 0 0,-1 1 0,-1-1 0,0 1 0,-1 1 0,9 23 0,6 42 0,-3 0 0,-4 2 0,-3 0 0,-4 0 0,-2 1 0,-10 97 0,5-162 0,-1-1 0,0 0 0,-1-1 0,0 1 0,-1 0 0,-1-1 0,-11 25 0,11-30 0,0 0 0,-1 0 0,0 0 0,0 0 0,-1-1 0,1 0 0,-2-1 0,1 1 0,-1-1 0,0-1 0,0 1 0,-12 4 0,-74 35 0,-111 36 0,154-64 0,-1-3 0,-1-2 0,0-3 0,-54 3 0,96-11 0,1-1 0,-1-1 0,0 0 0,1 0 0,-1-1 0,1-1 0,0 1 0,-1-2 0,1 1 0,1-2 0,-19-9 0,3-3 0,0-1 0,-39-37 0,4 3 0,51 44 0,0-1 0,0 0 0,1 0 0,1-1 0,-1 0 0,2 0 0,-1-1 0,1 0 0,1 0 0,0-1 0,1 1 0,0-1 0,0 0 0,-2-23 0,0-10 0,3-1 0,4-77 0,0 65 0,0 3 0,3 1 0,12-68 0,-10 97 0,0-1 0,1 1 0,2 0 0,1 1 0,0 0 0,25-39 0,-28 53 0,0 0 0,1 1 0,0 1 0,1-1 0,0 2 0,0-1 0,0 1 0,1 0 0,0 1 0,1 0 0,-1 1 0,1 0 0,0 0 0,0 1 0,1 1 0,20-4 0,12 1 0,-1 2 0,0 2 0,55 4 0,-46 0 0,-28-2 0,0 2 0,-1 0 0,1 2 0,-1 1 0,0 0 0,37 15 0,-45-14 0,-1 1 0,0 1 0,0 0 0,-1 1 0,0 1 0,0 0 0,-1 0 0,-1 1 0,1 1 0,15 22 0,22 33 0,60 115 0,-90-145 0,-2 2 0,-2 0 0,-1 0 0,-2 2 0,6 41 0,-11-45 0,-2 0 0,-2 0 0,-1 1 0,-5 70 0,1-96 0,1-1 0,-2 1 0,1-1 0,-1 1 0,-1-1 0,0 0 0,-1 0 0,0-1 0,-1 1 0,0-1 0,0 0 0,-1-1 0,0 0 0,-1 0 0,0 0 0,0-1 0,-1 0 0,0-1 0,-17 11 0,-14 5 0,-1-2 0,-54 20 0,71-33 0,0-1 0,-1-1 0,1-1 0,-1-1 0,-45 1 0,19-4 0,-35 1 0,-1-4 0,-127-20 0,204 20 0,1-1 0,0 0 0,0-1 0,0 0 0,0 0 0,1-1 0,-1 0 0,1-1 0,1 0 0,-1 0 0,1-1 0,0 0 0,0 0 0,1 0 0,0-1 0,0 0 0,-5-10 0,-8-17 0,1-1 0,-24-71 0,29 72 0,13 35 0,-20-50 0,1 0 0,3-2 0,2 0 0,3-1 0,-7-69 0,13 27 0,4 0 0,13-107 0,-6 166-1365,-1 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6:49:40.9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24575,'9'406'0,"-1"-306"0,4 1 0,25 98 0,-32-181 0,8 39 0,2-1 0,32 75 0,-39-115 0,0 0 0,0 0 0,2-1 0,0 0 0,1-1 0,0 0 0,1 0 0,1-1 0,0-1 0,0 0 0,1-1 0,17 10 0,-19-15 0,-1 0 0,1 0 0,0-2 0,0 1 0,0-2 0,1 1 0,0-2 0,-1 0 0,1 0 0,0-1 0,0-1 0,0 0 0,0 0 0,0-2 0,15-2 0,13-7 0,-1-1 0,0-2 0,49-24 0,-7 3 0,-17 9 0,-2-3 0,-1-2 0,-2-3 0,58-44 0,-90 54 0,-1-2 0,-1 0 0,-1-2 0,34-49 0,33-38 0,-68 85 0,0 0 0,-2-2 0,-1 0 0,-2-2 0,-1 0 0,-2-1 0,-1 0 0,16-62 0,-28 89 0,0 0 0,0 1 0,1-1 0,0 1 0,1 0 0,6-9 0,-3 6 0,-8 9 0,0 1 0,-1-1 0,1 1 0,0-1 0,0 1 0,0 0 0,0-1 0,0 1 0,0-1 0,-1 1 0,1 0 0,0-1 0,0 1 0,0 0 0,-1-1 0,1 1 0,0 0 0,-1-1 0,1 1 0,0 0 0,-1 0 0,1-1 0,0 1 0,-1 0 0,1 0 0,0 0 0,-1 0 0,1-1 0,-1 1 0,1 0 0,0 0 0,-1 0 0,1 0 0,-1 0 0,1 0 0,-1 0 0,1 0 0,0 0 0,-1 0 0,1 0 0,-1 0 0,1 1 0,0-1 0,-1 0 0,0 0 0,-28 0 0,26 0 0,-112 1 0,40-1 0,-121 14 0,173-8 0,33-2 0,42-4 0,509-86 0,-552 84 0,-1 0 0,0 1 0,0 0 0,0 0 0,16 0 0,-23 1 0,1 1 0,-1-1 0,1 0 0,0 1 0,-1-1 0,1 1 0,-1-1 0,1 1 0,-1-1 0,1 1 0,-1 0 0,0 0 0,1 0 0,-1 0 0,0 0 0,0 0 0,1 0 0,-1 0 0,0 1 0,0-1 0,0 0 0,-1 1 0,1-1 0,0 1 0,0-1 0,-1 1 0,1-1 0,-1 1 0,1-1 0,-1 3 0,1 14 0,-1 0 0,-1 0 0,-1 0 0,0-1 0,-1 1 0,-1 0 0,-11 30 0,2-4 0,-25 132-1365,32-135-5461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6:49:20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913 1257 24575,'-25'-1'0,"-1"-2"0,1 0 0,0-1 0,0-2 0,1 0 0,-1-2 0,-39-18 0,9-1 0,1-3 0,-51-38 0,94 61 0,0-2 0,0 1 0,1-1 0,1-1 0,0 0 0,0 0 0,1-1 0,0 0 0,-9-17 0,9 10 0,0 0 0,1-1 0,1 0 0,1 0 0,-5-33 0,0-10 0,-14-127 0,24 168 0,0 1 0,1 0 0,1 0 0,0 0 0,2 0 0,0 1 0,11-27 0,-10 31 0,1 1 0,1 0 0,0 0 0,1 1 0,0 0 0,15-17 0,-16 23 0,0 0 0,1 0 0,0 1 0,0 0 0,0 1 0,1-1 0,0 2 0,0-1 0,0 1 0,0 1 0,12-4 0,31-5 0,1 1 0,0 3 0,70-1 0,167 10 0,-153 2 0,-125-3 0,1 0 0,-1 1 0,0 1 0,0 0 0,0 0 0,0 1 0,-1 1 0,1 0 0,-1 1 0,0 0 0,0 0 0,0 1 0,-1 1 0,0 0 0,12 10 0,6 5 0,-1 1 0,-2 2 0,0 0 0,-2 2 0,0 1 0,-2 0 0,-1 2 0,-2 0 0,-1 1 0,-1 1 0,-1 1 0,-3 0 0,0 0 0,-2 1 0,-1 1 0,-2 0 0,4 57 0,-10-74 0,-1 0 0,0-1 0,-1 1 0,-1 0 0,-1-1 0,0 0 0,-1 1 0,-1-1 0,-1-1 0,-7 17 0,6-20 0,-1 0 0,0 0 0,-1-1 0,0 0 0,-1-1 0,-1 0 0,1 0 0,-2-1 0,1-1 0,-2 0 0,1 0 0,-17 8 0,-12 3 0,0-2 0,-2-1 0,-76 18 0,-139 17 0,144-36 0,0-5 0,-215-7 0,315-4 0,0-1 0,0 0 0,-1-2 0,1 1 0,0-2 0,1 0 0,-1 0 0,1-1 0,0-1 0,0 0 0,0-1 0,1-1 0,0 0 0,0 0 0,1-1 0,0 0 0,1-1 0,0-1 0,1 1 0,0-1 0,0-1 0,1 0 0,-11-23 0,-9-19 0,3-1 0,3 0 0,2-2 0,3-1 0,2 0 0,2-1 0,3 0 0,-3-85 0,13 124 0,0 1 0,1-1 0,1 1 0,0-1 0,2 1 0,0 0 0,1 0 0,1 0 0,1 1 0,1 0 0,16-29 0,-11 28 0,1 0 0,0 1 0,2 0 0,0 1 0,1 1 0,0 0 0,1 2 0,1 0 0,30-17 0,-9 10 0,0 2 0,0 2 0,2 2 0,0 1 0,1 2 0,78-10 0,-36 12 0,1 5 0,131 7 0,-158 4-1365,-19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6:49:22.3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2206 1 24575,'-1'26'0,"-1"0"0,-2 1 0,0-1 0,-2 0 0,-1-1 0,-1 1 0,-1-1 0,-1-1 0,-1 0 0,-1 0 0,-1-1 0,-1-1 0,-1 0 0,-1-1 0,-1-1 0,-1 0 0,-1-1 0,0-1 0,-2-1 0,0-1 0,0-1 0,-1 0 0,-42 19 0,-26 4 0,-1-3 0,-2-5 0,-1-3 0,-1-5 0,-2-4 0,1-4 0,-2-4 0,-163-5 0,260-5 0,-42-1 0,-76-11 0,104 9 0,1 0 0,0-2 0,0 1 0,0-2 0,0 1 0,1-2 0,0 0 0,1-1 0,-13-9 0,-7-10 0,1-1 0,1-2 0,2-1 0,-36-51 0,16 10 0,-45-88 0,73 119 0,35 67 0,52 87 0,27 53 0,-85-148 0,-2 0 0,0 1 0,-1 0 0,0 0 0,-2 1 0,0-1 0,0 25 0,-3-41 0,-1 0 0,0 0 0,0-1 0,0 1 0,0 0 0,-1 0 0,1 0 0,-1 0 0,0-1 0,0 1 0,0 0 0,0-1 0,0 1 0,0 0 0,-4 3 0,4-5 0,0 0 0,0 0 0,0 0 0,0-1 0,0 1 0,-1 0 0,1-1 0,0 1 0,-1-1 0,1 1 0,0-1 0,-1 1 0,1-1 0,-1 0 0,1 0 0,0 0 0,-1 0 0,1 0 0,-1 0 0,1 0 0,0 0 0,-3-1 0,-2-2 0,0 1 0,0-1 0,0 0 0,0 0 0,0 0 0,1-1 0,0 0 0,-1 0 0,1 0 0,1-1 0,-9-9 0,-24-40 0,1-2 0,4-1 0,-38-88 0,-23-43 0,93 186 0,-3-1 0,1-1 0,0 1 0,0-1 0,0 0 0,1 0 0,0 0 0,-2-6 0,3 9 0,0 1 0,0 0 0,0-1 0,0 1 0,0 0 0,0-1 0,0 1 0,0 0 0,1-1 0,-1 1 0,0 0 0,0 0 0,0-1 0,0 1 0,1 0 0,-1 0 0,0-1 0,0 1 0,1 0 0,-1 0 0,0-1 0,0 1 0,1 0 0,-1 0 0,0 0 0,1 0 0,-1 0 0,0-1 0,1 1 0,-1 0 0,0 0 0,1 0 0,-1 0 0,25 3 0,34 12-273,1-4 0,0-2 0,1-2 0,69-3 0,-103-4-6553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6:49:23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24575,'1'6'0,"-1"1"0,1 0 0,1-1 0,0 1 0,-1-1 0,2 1 0,-1-1 0,1 0 0,7 12 0,39 50 0,-43-60 0,37 42 0,2-1 0,2-2 0,2-2 0,1-3 0,3-1 0,71 40 0,-31-28 0,3-5 0,1-4 0,115 35 0,-134-54 0,131 23 0,-165-41 0,0-2 0,0-2 0,0-2 0,72-7 0,-102 4 0,0-1 0,0 0 0,0-1 0,0-1 0,-1 0 0,1 0 0,-1-1 0,-1-1 0,1-1 0,-1 1 0,14-13 0,-6 2 0,-1-2 0,-1 0 0,0-1 0,28-44 0,-26 36 0,2 0 0,1 2 0,1 1 0,1 1 0,1 1 0,39-28 0,4 5 0,111-55 0,-180 102 0,0 0 0,1 0 0,-1 0 0,0 0 0,1 0 0,-1 0 0,0 0 0,1 0 0,-1-1 0,0 1 0,0 0 0,1 0 0,-1 0 0,0 0 0,0-1 0,1 1 0,-1 0 0,0 0 0,0 0 0,1-1 0,-1 1 0,0 0 0,0 0 0,0-1 0,1 1 0,-1 0 0,0-1 0,0 1 0,0 0 0,0-1 0,0 1 0,0 0 0,0-1 0,0 1 0,0 0 0,0 0 0,0-1 0,0 0 0,-14-2 0,-26 3 0,-299 46 0,105-9 0,654-61 0,-409 23 0,-1 2 0,1-1 0,-1 2 0,0-1 0,0 1 0,1 1 0,-2 0 0,20 8 0,-24-8 0,-1 0 0,1 0 0,-1 0 0,0 0 0,0 1 0,0 0 0,0-1 0,-1 1 0,0 1 0,0-1 0,0 1 0,0-1 0,-1 1 0,1 0 0,-1 0 0,0 0 0,-1 0 0,1 0 0,0 6 0,2 14 8,-2 1 0,0 25 0,-3-36-147,1 0 0,1 0 0,0 0 0,1 0 0,1-1 1,0 1-1,1-1 0,0 1 0,11 21 0,-4-19-6687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6:51:01.6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2842 0 24575,'-94'3'0,"-174"28"0,-84 45 0,214-40 0,1 5 0,2 7 0,2 5 0,-173 98 0,229-106 0,2 3 0,2 4 0,3 3 0,2 3 0,3 3 0,2 2 0,3 3 0,-67 98 0,63-62-666,3 3-1,6 2 1,4 2-1,5 3 0,-42 157 1,28-31-1334,-49 405 0,69-235 2000,18 1 0,17 0 0,19 1 0,17-2 0,18-1 0,18-3 0,17-3 0,182 522 0,-175-677 118,10-4 0,191 331 0,-205-428 13,7-5 0,6-3 1,5-5-1,227 218 0,-243-273-112,3-5-1,3-3 0,3-5 1,2-4-1,3-4 0,3-5 1,1-4-1,3-6 0,1-4 1,190 37-1,-88-39-18,352 13 0,216-63 0,-426-13 0,-1-16 0,-3-15 0,-2-16 0,372-131 0,609-309 0,-1266 487 0,2 3 0,1 3 0,0 2 0,2 4 0,111-13 0,372 22 0,-327 10 0,433-14 0,-7-47 0,-649 58 0,29-3 0,0-2 0,0-1 0,0-1 0,-1-2 0,34-15 0,-60 23 20,0-1 0,-1 0-1,1 0 1,-1 0 0,0-1 0,1 1 0,-1-1-1,0 0 1,0 0 0,-1 0 0,1 0-1,-1 0 1,1 0 0,-1-1 0,0 1-1,-1-1 1,1 0 0,0 1 0,1-7-1,-3 4 212,1 0 1,-1 0-1,0 0 0,0 0 0,-1 0 0,1 1 0,-2-1 0,1 0 0,0 0 0,-1 1 0,0-1 0,-3-5 0,-9-14 506,0 0-1,-2 2 1,-1 0 0,-27-30 0,35 43-1137,-210-213 517,147 154-130,67 65 13,1 0 0,0 0 0,0-1 0,0 1 0,0-1 0,1 0 0,-4-7 0,7 11 0,-1 1 0,1-1 0,0 0 0,0 0 0,0 0 0,0 0 0,-1 0 0,1 1 0,0-1 0,1 0 0,-1 0 0,0 0 0,0 0 0,0 1 0,0-1 0,1 0 0,-1 0 0,0 0 0,1 1 0,-1-1 0,1-1 0,1 0 0,-1 1 0,1-1 0,0 1 0,0-1 0,0 1 0,-1 0 0,1 0 0,1 0 0,-1 0 0,0 0 0,3-1 0,157-47 0,90-32 0,-181 51 0,-1-3 0,-2-4 0,-1-2 0,-2-3 0,-2-3 0,105-97 0,-134 109 0,-2-2 0,0-1 0,-3-1 0,-1-2 0,-2-1 0,-2-1 0,-1-1 0,-2-1 0,-3-1 0,-1-1 0,-2 0 0,12-63 0,-10-54 0,-6 39 0,-13 144 0,1-1 0,3 35 0,1 13 0,-30 1182 0,0 185 0,28-1401 0,-2 29 0,3 0 0,3-1 0,14 65 0,-12-104 0,-3-20 0,-9-38 0,-6-2 0,-2 1 0,-2 0 0,-21-37 0,-69-102 0,89 148 0,-179-264 0,-270-307 0,399 520 0,-96-120 0,141 168 0,0-1 0,2-1 0,1-1 0,-20-54 0,33 69 0,9 14 0,19 25 0,206 275 0,-106-127 0,229 256 0,-276-344 0,4-3 0,176 130 0,-227-187 0,63 32 0,-82-48 0,-1-1 0,1-1 0,0 1 0,0-1 0,0-1 0,0 0 0,0-1 0,1 1 0,-1-2 0,1 0 0,12-1 0,-20 0 0,0 0 0,0 0 0,0 0 0,0 0 0,1 0 0,-2-1 0,1 0 0,0 0 0,0 1 0,0-1 0,-1-1 0,1 1 0,-1 0 0,0-1 0,0 1 0,0-1 0,0 0 0,0 0 0,0 1 0,-1-1 0,1-1 0,-1 1 0,0 0 0,0 0 0,0 0 0,0 0 0,-1-1 0,1 1 0,-1-4 0,2-13 0,-1 0 0,-1 1 0,-3-34 0,2 48 0,-5-32 0,-2 1 0,-1 0 0,-2 1 0,-2 0 0,-26-52 0,7 12 0,-427-1165 0,444 1194 0,-8-21 0,3 0 0,4-1 0,-12-98 0,30 71 0,0 74 0,-1 0 0,0 1 0,-4-26 0,-11-27 0,-3 0 0,-3 2 0,-34-78 0,164 408 0,11-4 0,10-6 0,12-6 0,10-7 0,10-6 0,374 402 0,22-90 0,-541-521 0,4 2 0,-17-27 0,-7-19 0,-8-20 0,-3 0 0,-1 1 0,-2 0 0,-1 1 0,-40-66 0,56 105 0,0 1 0,1-1 0,-1 0 0,0 1 0,0-1 0,0 1 0,1-1 0,-2 1 0,1 0 0,0-1 0,0 1 0,0 0 0,-1 0 0,1 0 0,0 0 0,-1 0 0,1 0 0,-1 0 0,1 0 0,-1 1 0,0-1 0,1 1 0,-1-1 0,0 1 0,1 0 0,-1-1 0,0 1 0,0 0 0,1 0 0,-1 0 0,0 0 0,-3 1 0,0 2 0,0 0 0,0 0 0,1 0 0,-1 1 0,1 0 0,0 0 0,0 0 0,0 0 0,-4 7 0,-231 324 0,132-176 0,-215 330 0,236-343 0,-96 228 0,64-65 342,100-253-769,2 1 0,4 0 1,-10 94-1,20-115-6399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6:51:04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7041 106 24575,'-88'-3'0,"-109"-18"0,23 0 0,-823-30-81,-8 43-671,769 8 583,-80-2 183,-603 10 122,638 7-88,-347 63 0,512-55-48,0 5 0,-159 61 0,203-60 0,1 4 0,2 3 0,2 3 0,-107 80 0,80-40 0,4 3 0,3 5 0,-133 173 0,100-93 0,-141 261 0,202-313 0,5 2 0,5 2 0,6 3 0,4 1 0,-24 147 0,35-101 0,8 0 0,7 1 0,13 240 0,9-288 0,5 0 0,6-1 0,4-1 0,6-1 0,66 168 0,-37-146 0,7-2 0,6-3 0,173 245 0,-121-217 0,8-5 0,7-6 0,6-6 0,7-7 0,5-6 0,343 220 0,-376-282 0,3-6 0,3-5 0,231 73 0,-181-83 0,1-8 0,261 26 0,426-16-176,8-50-173,-694-4 278,831-22-58,-6-82 139,-56-98-10,-12-50 0,-901 242 0,668-201 0,-523 147 0,306-153 0,-418 178 0,-1-2 0,-2-3 0,-2-4 0,-3-2 0,80-81 0,-102 87 0,-2-2 0,-2-2 0,-2-1 0,-2-1 0,-2-2 0,-3-1 0,38-104 0,-40 77 0,-5-2 0,-2-1 0,11-132 0,-22 74 0,-11-194 0,-11 182 0,-7 2 0,-7 0 0,-6 1 0,-7 3 0,-78-191 0,6 79 0,-11 5 0,-157-238 0,203 369 0,-5 4 0,-6 3 0,-106-107 0,130 158 0,-4 4 0,-2 2 0,-2 3 0,-3 4 0,-159-83 0,123 86 0,-3 4 0,-133-34 0,-249-39 0,-610-94 0,845 165 0,-1113-154-1120,1274 190-4480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9E08B-A06C-03D2-9078-E437EB18A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89146-247F-A8E8-0500-F52B21FA8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EECA8-F5B4-983F-36F0-C10DAED6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8278F-C70F-097C-C2A4-2D4EDC07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ECB337-B26C-1D53-32CA-2ABFC547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872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5BA47-9D12-E184-F6ED-53EA1F90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038413-1268-6D8A-5050-CD9B1A9E4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F3E2A5-6248-AEC0-3BDC-F5173BE9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CC7B2-D171-F8CC-E958-5AC414E1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185F9-4144-40A3-10C8-F155044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77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2F233-158F-2E2F-E31E-57E472D38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AE1F3F-9FEE-3B55-8A68-571CFFA57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96925-7955-7B6B-F3DC-90F7A734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AA2BE-E09F-B68A-2F23-EDFD2A82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837DF-D85E-68D6-1764-E450BE20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4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D427A-28B9-75D4-C145-57299CA1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60FB7-9982-29B5-63BC-4511DC1A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274C4-243B-F046-34BE-C8ABD318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809205-6F3E-B7D8-FDA2-926C2D4B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848D8-4EBA-E0D3-69FE-0B702CEF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1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D23B5-286D-66E2-612F-82C721D7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C4EE79-F539-1DA2-47AF-A0503B11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BF7A0-60CA-AA44-1F63-F5581CB0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9D72B-DB87-B14D-A1FB-12CB9EF4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B3E0D-7709-3BF2-FA20-68ECCB0F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08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E0D85-3F2D-28F7-17D6-670F275B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0A6BA-505E-4B78-1509-BFDC2B77C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217F6E-2207-CFCB-E3C1-34B8E239A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792BA9-BD23-3582-4414-8BEE37F5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8AAC85-C28A-C23F-951B-9A2E677B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15302-DCC7-17A5-50D6-FC3B4C60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97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0DC3C-0246-987E-7F3D-2C88CA4E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25243C-BE24-EEAD-CBD6-2AF0C514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547477-ABAF-B1AB-5391-46C05419C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5F63DE-EA98-671D-B7A8-E09E37506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50137E-DA69-3599-6B80-EE7FB3FC2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1C2289-560B-D07C-5627-6DCA2350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8CF0F7-0395-5118-E3C9-FBC922E1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A97A1C-05B4-D394-10F4-B2E9C0BF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93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58A42-E789-FE44-3ACE-46E8A490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929678-58BE-6843-1ACE-93D1E99D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C88AC9-8BD9-534C-6084-93AE7D5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598BD2-0EFF-FFED-4745-0BE64BCB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1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FC83-CEA6-E837-2C2C-2257E6B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AAB0E9-071F-9451-9329-959AA9EF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5DF826-39BE-8D0C-4769-619B05CB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59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1F8D9-C098-925A-5021-9A8BC94F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9F5B3-1B3C-CB5F-9D63-C3DFF427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6C877F-5829-E00B-E0F1-6EA8FFEAF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0D43BD-6576-950D-9CF2-13026C58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B0D86-EC0B-5462-5DD1-B547C383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6ECAEE-2877-5B96-9E64-50749656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7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4F3EA-FCB7-F1AD-D3E2-C946A916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86F90B-83E5-286B-E1DD-8FA620C2B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E9A67C-B92B-F196-57B3-17BAB791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1CBC82-63EE-E724-9647-16B4C236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DBAE83-9657-2E44-CA79-8973B691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6970A-9DF7-A38C-EDE4-155FD91F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7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E40237-9BBB-0AEE-5AA1-F8AA6B90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52419D-A74E-56E8-B217-254071869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D1737-877E-EDC6-031E-A09BA9CCC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43EA3-6A3C-4A1F-B397-FBA70E710BD0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9F9BA-5FDB-01A8-20F1-49EB92E21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C3835-3F4C-C9AC-06E9-2E67C6BCC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926DC-AB2C-4C0D-BB28-8058B18247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39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351D18-A305-E5A7-2298-B7A0A7044619}"/>
              </a:ext>
            </a:extLst>
          </p:cNvPr>
          <p:cNvSpPr/>
          <p:nvPr/>
        </p:nvSpPr>
        <p:spPr>
          <a:xfrm>
            <a:off x="1005840" y="2295144"/>
            <a:ext cx="3328416" cy="138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BA9CE5-AB8E-CEDE-761F-611D11FF5FC9}"/>
              </a:ext>
            </a:extLst>
          </p:cNvPr>
          <p:cNvSpPr/>
          <p:nvPr/>
        </p:nvSpPr>
        <p:spPr>
          <a:xfrm>
            <a:off x="4495800" y="2295144"/>
            <a:ext cx="3328416" cy="138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0D7E10-7643-1F64-07D1-0E9A8B6D405D}"/>
              </a:ext>
            </a:extLst>
          </p:cNvPr>
          <p:cNvSpPr/>
          <p:nvPr/>
        </p:nvSpPr>
        <p:spPr>
          <a:xfrm>
            <a:off x="7985760" y="2295144"/>
            <a:ext cx="3328416" cy="1380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F3D0DA5-592A-26D8-C284-411BC8EC6D03}"/>
              </a:ext>
            </a:extLst>
          </p:cNvPr>
          <p:cNvSpPr/>
          <p:nvPr/>
        </p:nvSpPr>
        <p:spPr>
          <a:xfrm>
            <a:off x="1307592" y="2606040"/>
            <a:ext cx="75895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D54181-27DB-E766-89E3-121ABDCCAE8F}"/>
              </a:ext>
            </a:extLst>
          </p:cNvPr>
          <p:cNvSpPr/>
          <p:nvPr/>
        </p:nvSpPr>
        <p:spPr>
          <a:xfrm>
            <a:off x="2218944" y="2606040"/>
            <a:ext cx="75895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416AF1E-F08A-2591-2757-E75112ED7206}"/>
              </a:ext>
            </a:extLst>
          </p:cNvPr>
          <p:cNvSpPr/>
          <p:nvPr/>
        </p:nvSpPr>
        <p:spPr>
          <a:xfrm>
            <a:off x="3182112" y="2606040"/>
            <a:ext cx="75895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AB1FF57-1BCC-19BB-78BE-4704AAD762DA}"/>
              </a:ext>
            </a:extLst>
          </p:cNvPr>
          <p:cNvSpPr/>
          <p:nvPr/>
        </p:nvSpPr>
        <p:spPr>
          <a:xfrm>
            <a:off x="5236464" y="2606040"/>
            <a:ext cx="75895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10203D-D4A5-DB06-287B-5CD77FC0D98F}"/>
              </a:ext>
            </a:extLst>
          </p:cNvPr>
          <p:cNvSpPr/>
          <p:nvPr/>
        </p:nvSpPr>
        <p:spPr>
          <a:xfrm>
            <a:off x="6150864" y="2619756"/>
            <a:ext cx="75895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E5464D2-D3F5-F1C6-6889-9D36681CF04F}"/>
              </a:ext>
            </a:extLst>
          </p:cNvPr>
          <p:cNvSpPr/>
          <p:nvPr/>
        </p:nvSpPr>
        <p:spPr>
          <a:xfrm>
            <a:off x="9270492" y="2619756"/>
            <a:ext cx="75895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9157D5-4D9F-6159-E50B-4D16B4464CFA}"/>
              </a:ext>
            </a:extLst>
          </p:cNvPr>
          <p:cNvSpPr txBox="1"/>
          <p:nvPr/>
        </p:nvSpPr>
        <p:spPr>
          <a:xfrm>
            <a:off x="987624" y="1873950"/>
            <a:ext cx="332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Head of the Household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66AC554-F092-384F-EECB-E8EDCDD136D5}"/>
              </a:ext>
            </a:extLst>
          </p:cNvPr>
          <p:cNvSpPr txBox="1"/>
          <p:nvPr/>
        </p:nvSpPr>
        <p:spPr>
          <a:xfrm>
            <a:off x="2368296" y="27889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535DD30-E758-B18F-42AD-A019320E5D0B}"/>
              </a:ext>
            </a:extLst>
          </p:cNvPr>
          <p:cNvSpPr txBox="1"/>
          <p:nvPr/>
        </p:nvSpPr>
        <p:spPr>
          <a:xfrm>
            <a:off x="5367528" y="2787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>
                <a:solidFill>
                  <a:schemeClr val="bg1"/>
                </a:solidFill>
              </a:rPr>
              <a:t>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4977C7DA-9BD9-4C3D-DA8B-17145A2ECBEB}"/>
                  </a:ext>
                </a:extLst>
              </p14:cNvPr>
              <p14:cNvContentPartPr/>
              <p14:nvPr/>
            </p14:nvContentPartPr>
            <p14:xfrm>
              <a:off x="5385672" y="2721816"/>
              <a:ext cx="485640" cy="50868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4977C7DA-9BD9-4C3D-DA8B-17145A2ECB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7032" y="2712816"/>
                <a:ext cx="5032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8C5DC651-2F65-8EEE-FD50-E9D340371B56}"/>
                  </a:ext>
                </a:extLst>
              </p14:cNvPr>
              <p14:cNvContentPartPr/>
              <p14:nvPr/>
            </p14:nvContentPartPr>
            <p14:xfrm>
              <a:off x="5677992" y="3209616"/>
              <a:ext cx="698400" cy="46764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8C5DC651-2F65-8EEE-FD50-E9D340371B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9352" y="3200616"/>
                <a:ext cx="716040" cy="4852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351B3C7E-CE62-F08C-3E1C-DCCE826A2688}"/>
              </a:ext>
            </a:extLst>
          </p:cNvPr>
          <p:cNvSpPr txBox="1"/>
          <p:nvPr/>
        </p:nvSpPr>
        <p:spPr>
          <a:xfrm>
            <a:off x="4486656" y="4201048"/>
            <a:ext cx="3328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Household members</a:t>
            </a:r>
          </a:p>
          <a:p>
            <a:pPr algn="ctr"/>
            <a:r>
              <a:rPr lang="en-US" noProof="0" dirty="0"/>
              <a:t>Questions</a:t>
            </a:r>
          </a:p>
          <a:p>
            <a:pPr algn="ctr"/>
            <a:r>
              <a:rPr lang="en-US" noProof="0" dirty="0"/>
              <a:t>Only relate to Travel behavior</a:t>
            </a:r>
          </a:p>
          <a:p>
            <a:pPr algn="ctr"/>
            <a:r>
              <a:rPr lang="en-US" noProof="0" dirty="0"/>
              <a:t>Travel time</a:t>
            </a:r>
          </a:p>
          <a:p>
            <a:pPr algn="ctr"/>
            <a:r>
              <a:rPr lang="en-US" noProof="0" dirty="0"/>
              <a:t>Trip </a:t>
            </a:r>
            <a:r>
              <a:rPr lang="en-US" noProof="0" dirty="0" err="1"/>
              <a:t>lenght</a:t>
            </a:r>
            <a:endParaRPr lang="en-US" noProof="0" dirty="0"/>
          </a:p>
          <a:p>
            <a:pPr algn="ctr"/>
            <a:r>
              <a:rPr lang="en-US" noProof="0" dirty="0"/>
              <a:t>Trip stages (</a:t>
            </a:r>
            <a:r>
              <a:rPr lang="en-US" noProof="0" dirty="0" err="1"/>
              <a:t>etapas</a:t>
            </a:r>
            <a:r>
              <a:rPr lang="en-US" noProof="0" dirty="0"/>
              <a:t>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3FC19A7-91E2-D3DD-9FAB-5F174831CB6E}"/>
              </a:ext>
            </a:extLst>
          </p:cNvPr>
          <p:cNvGrpSpPr/>
          <p:nvPr/>
        </p:nvGrpSpPr>
        <p:grpSpPr>
          <a:xfrm>
            <a:off x="119664" y="2075616"/>
            <a:ext cx="8224560" cy="4439520"/>
            <a:chOff x="119664" y="2075616"/>
            <a:chExt cx="8224560" cy="443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DC75BB8-27D9-3F39-A6F3-188BE8F59C4A}"/>
                    </a:ext>
                  </a:extLst>
                </p14:cNvPr>
                <p14:cNvContentPartPr/>
                <p14:nvPr/>
              </p14:nvContentPartPr>
              <p14:xfrm>
                <a:off x="2286432" y="2693016"/>
                <a:ext cx="614160" cy="4899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DC75BB8-27D9-3F39-A6F3-188BE8F59C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7792" y="2684376"/>
                  <a:ext cx="63180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5BAFE203-73B1-6553-F311-A328B512B4B8}"/>
                    </a:ext>
                  </a:extLst>
                </p14:cNvPr>
                <p14:cNvContentPartPr/>
                <p14:nvPr/>
              </p14:nvContentPartPr>
              <p14:xfrm>
                <a:off x="1738872" y="3136176"/>
                <a:ext cx="794160" cy="2667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5BAFE203-73B1-6553-F311-A328B512B4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0232" y="3127536"/>
                  <a:ext cx="811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7F9FF93A-F052-25B3-C5A6-83CDCF86014C}"/>
                    </a:ext>
                  </a:extLst>
                </p14:cNvPr>
                <p14:cNvContentPartPr/>
                <p14:nvPr/>
              </p14:nvContentPartPr>
              <p14:xfrm>
                <a:off x="2651832" y="3117816"/>
                <a:ext cx="843120" cy="2955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7F9FF93A-F052-25B3-C5A6-83CDCF8601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2832" y="3109176"/>
                  <a:ext cx="860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61888A1A-F1D1-48BA-4CF7-08878CFAE667}"/>
                    </a:ext>
                  </a:extLst>
                </p14:cNvPr>
                <p14:cNvContentPartPr/>
                <p14:nvPr/>
              </p14:nvContentPartPr>
              <p14:xfrm>
                <a:off x="119664" y="2075616"/>
                <a:ext cx="4769280" cy="39294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61888A1A-F1D1-48BA-4CF7-08878CFAE6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664" y="2066616"/>
                  <a:ext cx="4786920" cy="39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EF6DE0F4-E901-97D4-8F31-FF50C52A65BF}"/>
                    </a:ext>
                  </a:extLst>
                </p14:cNvPr>
                <p14:cNvContentPartPr/>
                <p14:nvPr/>
              </p14:nvContentPartPr>
              <p14:xfrm>
                <a:off x="4140504" y="4039776"/>
                <a:ext cx="4203720" cy="24753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EF6DE0F4-E901-97D4-8F31-FF50C52A65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1504" y="4030776"/>
                  <a:ext cx="4221360" cy="249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19C5E8D-EF47-28EE-D937-49EA70D10E99}"/>
              </a:ext>
            </a:extLst>
          </p:cNvPr>
          <p:cNvSpPr txBox="1"/>
          <p:nvPr/>
        </p:nvSpPr>
        <p:spPr>
          <a:xfrm>
            <a:off x="5995416" y="397656"/>
            <a:ext cx="452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Attitudes regarding the metro Project</a:t>
            </a:r>
          </a:p>
          <a:p>
            <a:pPr algn="ctr"/>
            <a:r>
              <a:rPr lang="en-US" noProof="0" dirty="0"/>
              <a:t>Only the head of the household responded</a:t>
            </a:r>
          </a:p>
        </p:txBody>
      </p:sp>
    </p:spTree>
    <p:extLst>
      <p:ext uri="{BB962C8B-B14F-4D97-AF65-F5344CB8AC3E}">
        <p14:creationId xmlns:p14="http://schemas.microsoft.com/office/powerpoint/2010/main" val="3785435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Vergel Tovar</dc:creator>
  <cp:lastModifiedBy>Erik Vergel Tovar</cp:lastModifiedBy>
  <cp:revision>1</cp:revision>
  <dcterms:created xsi:type="dcterms:W3CDTF">2025-06-25T16:47:58Z</dcterms:created>
  <dcterms:modified xsi:type="dcterms:W3CDTF">2025-06-25T16:52:08Z</dcterms:modified>
</cp:coreProperties>
</file>