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9" r:id="rId4"/>
    <p:sldId id="272" r:id="rId5"/>
    <p:sldId id="261" r:id="rId6"/>
    <p:sldId id="265" r:id="rId7"/>
    <p:sldId id="266" r:id="rId8"/>
    <p:sldId id="278" r:id="rId9"/>
    <p:sldId id="274" r:id="rId10"/>
    <p:sldId id="285" r:id="rId11"/>
    <p:sldId id="275" r:id="rId12"/>
    <p:sldId id="264" r:id="rId13"/>
    <p:sldId id="277" r:id="rId14"/>
    <p:sldId id="286" r:id="rId15"/>
    <p:sldId id="288" r:id="rId16"/>
    <p:sldId id="268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A"/>
    <a:srgbClr val="90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521"/>
        <p:guide orient="horz" pos="3928"/>
        <p:guide pos="7312"/>
        <p:guide pos="3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AE069-D4BF-4918-97E9-CACA354EC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C844-8E1D-471D-A920-4EC7C4FB3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290646" y="1528000"/>
            <a:ext cx="3610708" cy="3112680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1800" y="2723515"/>
            <a:ext cx="8884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 Intelligence Home</a:t>
            </a:r>
            <a:endParaRPr lang="zh-CN" altLang="en-US" sz="54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0480" y="4929068"/>
            <a:ext cx="457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智能家居系统演示</a:t>
            </a:r>
            <a:endParaRPr lang="zh-CN" altLang="en-US" sz="24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0650" y="4425950"/>
            <a:ext cx="290512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</a:rPr>
              <a:t>2017764321 </a:t>
            </a:r>
            <a:r>
              <a:rPr lang="zh-CN" altLang="en-US">
                <a:solidFill>
                  <a:schemeClr val="bg2"/>
                </a:solidFill>
              </a:rPr>
              <a:t>蔡文柳（组长）</a:t>
            </a:r>
            <a:endParaRPr lang="zh-CN" altLang="en-US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</a:rPr>
              <a:t>2017764336 </a:t>
            </a:r>
            <a:r>
              <a:rPr lang="zh-CN" altLang="en-US">
                <a:solidFill>
                  <a:schemeClr val="bg2"/>
                </a:solidFill>
              </a:rPr>
              <a:t>殷    瑞</a:t>
            </a:r>
            <a:endParaRPr lang="zh-CN" altLang="en-US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</a:rPr>
              <a:t>2017764324 </a:t>
            </a:r>
            <a:r>
              <a:rPr lang="zh-CN" altLang="en-US">
                <a:solidFill>
                  <a:schemeClr val="bg2"/>
                </a:solidFill>
              </a:rPr>
              <a:t>邬惠茹</a:t>
            </a:r>
            <a:endParaRPr lang="zh-CN" altLang="en-US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</a:rPr>
              <a:t>2017764302 </a:t>
            </a:r>
            <a:r>
              <a:rPr lang="zh-CN" altLang="en-US">
                <a:solidFill>
                  <a:schemeClr val="bg2"/>
                </a:solidFill>
              </a:rPr>
              <a:t>欧泽金</a:t>
            </a:r>
            <a:endParaRPr lang="zh-CN" altLang="en-US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2"/>
                </a:solidFill>
              </a:rPr>
              <a:t>指导老师：刘强峰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62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—System</a:t>
            </a:r>
            <a:r>
              <a:rPr lang="zh-CN" altLang="en-US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功能</a:t>
            </a:r>
            <a:endParaRPr lang="zh-CN" altLang="en-US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0275" y="2244725"/>
            <a:ext cx="449389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智能家居系统功能展示：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各房间设备表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58" r="833" b="1181"/>
          <a:stretch>
            <a:fillRect/>
          </a:stretch>
        </p:blipFill>
        <p:spPr>
          <a:xfrm>
            <a:off x="509270" y="1362075"/>
            <a:ext cx="6562090" cy="4608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187545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83488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93029" y="694021"/>
            <a:ext cx="394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spc="300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其他功能</a:t>
            </a:r>
            <a:endParaRPr lang="zh-CN" sz="4000" spc="300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058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9887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3716" y="1683657"/>
            <a:ext cx="2438400" cy="2583543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2001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35830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09659" y="1944914"/>
            <a:ext cx="2046515" cy="204651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7"/>
          <p:cNvSpPr/>
          <p:nvPr/>
        </p:nvSpPr>
        <p:spPr bwMode="auto">
          <a:xfrm>
            <a:off x="9848313" y="2286377"/>
            <a:ext cx="1116864" cy="1363588"/>
          </a:xfrm>
          <a:custGeom>
            <a:avLst/>
            <a:gdLst>
              <a:gd name="T0" fmla="*/ 140 w 464"/>
              <a:gd name="T1" fmla="*/ 568 h 568"/>
              <a:gd name="T2" fmla="*/ 72 w 464"/>
              <a:gd name="T3" fmla="*/ 380 h 568"/>
              <a:gd name="T4" fmla="*/ 184 w 464"/>
              <a:gd name="T5" fmla="*/ 0 h 568"/>
              <a:gd name="T6" fmla="*/ 316 w 464"/>
              <a:gd name="T7" fmla="*/ 367 h 568"/>
              <a:gd name="T8" fmla="*/ 386 w 464"/>
              <a:gd name="T9" fmla="*/ 284 h 568"/>
              <a:gd name="T10" fmla="*/ 304 w 464"/>
              <a:gd name="T11" fmla="*/ 568 h 568"/>
              <a:gd name="T12" fmla="*/ 300 w 464"/>
              <a:gd name="T13" fmla="*/ 484 h 568"/>
              <a:gd name="T14" fmla="*/ 223 w 464"/>
              <a:gd name="T15" fmla="*/ 548 h 568"/>
              <a:gd name="T16" fmla="*/ 223 w 464"/>
              <a:gd name="T17" fmla="*/ 440 h 568"/>
              <a:gd name="T18" fmla="*/ 223 w 464"/>
              <a:gd name="T19" fmla="*/ 324 h 568"/>
              <a:gd name="T20" fmla="*/ 164 w 464"/>
              <a:gd name="T21" fmla="*/ 440 h 568"/>
              <a:gd name="T22" fmla="*/ 140 w 464"/>
              <a:gd name="T23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4" h="568">
                <a:moveTo>
                  <a:pt x="140" y="568"/>
                </a:moveTo>
                <a:cubicBezTo>
                  <a:pt x="140" y="568"/>
                  <a:pt x="0" y="508"/>
                  <a:pt x="72" y="380"/>
                </a:cubicBezTo>
                <a:cubicBezTo>
                  <a:pt x="144" y="252"/>
                  <a:pt x="240" y="100"/>
                  <a:pt x="184" y="0"/>
                </a:cubicBezTo>
                <a:cubicBezTo>
                  <a:pt x="184" y="0"/>
                  <a:pt x="420" y="63"/>
                  <a:pt x="316" y="367"/>
                </a:cubicBezTo>
                <a:cubicBezTo>
                  <a:pt x="316" y="367"/>
                  <a:pt x="354" y="352"/>
                  <a:pt x="386" y="284"/>
                </a:cubicBezTo>
                <a:cubicBezTo>
                  <a:pt x="386" y="284"/>
                  <a:pt x="464" y="456"/>
                  <a:pt x="304" y="568"/>
                </a:cubicBezTo>
                <a:cubicBezTo>
                  <a:pt x="304" y="568"/>
                  <a:pt x="308" y="524"/>
                  <a:pt x="300" y="484"/>
                </a:cubicBezTo>
                <a:cubicBezTo>
                  <a:pt x="300" y="484"/>
                  <a:pt x="217" y="524"/>
                  <a:pt x="223" y="548"/>
                </a:cubicBezTo>
                <a:cubicBezTo>
                  <a:pt x="223" y="548"/>
                  <a:pt x="202" y="496"/>
                  <a:pt x="223" y="440"/>
                </a:cubicBezTo>
                <a:cubicBezTo>
                  <a:pt x="244" y="384"/>
                  <a:pt x="223" y="324"/>
                  <a:pt x="223" y="324"/>
                </a:cubicBezTo>
                <a:cubicBezTo>
                  <a:pt x="223" y="324"/>
                  <a:pt x="200" y="392"/>
                  <a:pt x="164" y="440"/>
                </a:cubicBezTo>
                <a:cubicBezTo>
                  <a:pt x="128" y="488"/>
                  <a:pt x="112" y="504"/>
                  <a:pt x="140" y="5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20309" y="4443065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添加</a:t>
            </a:r>
            <a:r>
              <a:rPr lang="en-US" altLang="zh-CN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Dialog</a:t>
            </a:r>
            <a:endParaRPr lang="en-US" altLang="zh-CN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6058" y="4812397"/>
            <a:ext cx="243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Search for an item in a table</a:t>
            </a:r>
            <a:endParaRPr lang="en-US" altLang="zh-CN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91598" y="4444335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修改</a:t>
            </a:r>
            <a:r>
              <a:rPr lang="en-US" altLang="zh-CN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Dialog</a:t>
            </a:r>
            <a:endParaRPr lang="en-US" altLang="zh-CN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9887" y="4812397"/>
            <a:ext cx="243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Add an item to the table</a:t>
            </a:r>
            <a:endParaRPr lang="en-US" altLang="zh-CN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65427" y="4444335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删除</a:t>
            </a:r>
            <a:endParaRPr lang="en-US" altLang="zh-CN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13716" y="4812397"/>
            <a:ext cx="243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Modify an item in the table</a:t>
            </a:r>
            <a:endParaRPr lang="en-US" altLang="zh-CN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44713" y="4441795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搜索</a:t>
            </a:r>
            <a:endParaRPr lang="zh-CN" b="1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187772" y="4812397"/>
            <a:ext cx="243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Delete an item in the table</a:t>
            </a:r>
            <a:endParaRPr lang="en-US" altLang="zh-CN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23888" y="6345237"/>
            <a:ext cx="10944225" cy="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3888" y="628468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406743" y="628468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637915" y="1945005"/>
            <a:ext cx="2044800" cy="20448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509385" y="1953260"/>
            <a:ext cx="2044800" cy="2044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395" y="1953260"/>
            <a:ext cx="2046605" cy="204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945005"/>
            <a:ext cx="2072005" cy="204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62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设置</a:t>
            </a:r>
            <a:endParaRPr lang="zh-CN" altLang="en-US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5675" y="1875155"/>
            <a:ext cx="47447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智能家居系统设置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Dialog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设备名称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2.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频道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温度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亮度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/...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3.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模式选择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4.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保存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取消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048" r="913" b="1126"/>
          <a:stretch>
            <a:fillRect/>
          </a:stretch>
        </p:blipFill>
        <p:spPr>
          <a:xfrm>
            <a:off x="534670" y="1346200"/>
            <a:ext cx="6476365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62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设置</a:t>
            </a:r>
            <a:endParaRPr lang="zh-CN" altLang="en-US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5675" y="1875155"/>
            <a:ext cx="45980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智能家居系统设置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Dialog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1.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设备名称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2.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频道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温度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亮度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/...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3.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模式选择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4.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保存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取消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048" r="913" b="1126"/>
          <a:stretch>
            <a:fillRect/>
          </a:stretch>
        </p:blipFill>
        <p:spPr>
          <a:xfrm>
            <a:off x="534670" y="1346200"/>
            <a:ext cx="6476365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784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日志表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&gt;</a:t>
            </a:r>
            <a:r>
              <a:rPr lang="zh-CN" altLang="en-US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报警表</a:t>
            </a:r>
            <a:endParaRPr lang="zh-CN" altLang="en-US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7995" y="1770380"/>
            <a:ext cx="459803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智能家居系统功能展示：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zh-CN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当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Record</a:t>
            </a:r>
            <a:r>
              <a:rPr 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表存在一项数据的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risk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值为高时，向</a:t>
            </a: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Alarm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表中插入一项数据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3144"/>
          <a:stretch>
            <a:fillRect/>
          </a:stretch>
        </p:blipFill>
        <p:spPr>
          <a:xfrm>
            <a:off x="475615" y="1725930"/>
            <a:ext cx="6048375" cy="2112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424" b="39821"/>
          <a:stretch>
            <a:fillRect/>
          </a:stretch>
        </p:blipFill>
        <p:spPr>
          <a:xfrm>
            <a:off x="2479675" y="3084195"/>
            <a:ext cx="3879215" cy="256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647315"/>
            <a:ext cx="2838450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8306938" y="4064162"/>
            <a:ext cx="2047166" cy="2047166"/>
          </a:xfrm>
          <a:custGeom>
            <a:avLst/>
            <a:gdLst>
              <a:gd name="connsiteX0" fmla="*/ 177428 w 2047166"/>
              <a:gd name="connsiteY0" fmla="*/ 0 h 2047166"/>
              <a:gd name="connsiteX1" fmla="*/ 1869738 w 2047166"/>
              <a:gd name="connsiteY1" fmla="*/ 0 h 2047166"/>
              <a:gd name="connsiteX2" fmla="*/ 2047166 w 2047166"/>
              <a:gd name="connsiteY2" fmla="*/ 177428 h 2047166"/>
              <a:gd name="connsiteX3" fmla="*/ 2047166 w 2047166"/>
              <a:gd name="connsiteY3" fmla="*/ 1869738 h 2047166"/>
              <a:gd name="connsiteX4" fmla="*/ 1869738 w 2047166"/>
              <a:gd name="connsiteY4" fmla="*/ 2047166 h 2047166"/>
              <a:gd name="connsiteX5" fmla="*/ 177428 w 2047166"/>
              <a:gd name="connsiteY5" fmla="*/ 2047166 h 2047166"/>
              <a:gd name="connsiteX6" fmla="*/ 0 w 2047166"/>
              <a:gd name="connsiteY6" fmla="*/ 1869738 h 2047166"/>
              <a:gd name="connsiteX7" fmla="*/ 0 w 2047166"/>
              <a:gd name="connsiteY7" fmla="*/ 177428 h 2047166"/>
              <a:gd name="connsiteX8" fmla="*/ 177428 w 2047166"/>
              <a:gd name="connsiteY8" fmla="*/ 0 h 204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166" h="2047166">
                <a:moveTo>
                  <a:pt x="177428" y="0"/>
                </a:moveTo>
                <a:lnTo>
                  <a:pt x="1869738" y="0"/>
                </a:lnTo>
                <a:cubicBezTo>
                  <a:pt x="1869738" y="97991"/>
                  <a:pt x="1949175" y="177428"/>
                  <a:pt x="2047166" y="177428"/>
                </a:cubicBezTo>
                <a:lnTo>
                  <a:pt x="2047166" y="1869738"/>
                </a:lnTo>
                <a:cubicBezTo>
                  <a:pt x="1949175" y="1869738"/>
                  <a:pt x="1869738" y="1949175"/>
                  <a:pt x="1869738" y="2047166"/>
                </a:cubicBezTo>
                <a:lnTo>
                  <a:pt x="177428" y="2047166"/>
                </a:lnTo>
                <a:cubicBezTo>
                  <a:pt x="177428" y="1949175"/>
                  <a:pt x="97991" y="1869738"/>
                  <a:pt x="0" y="1869738"/>
                </a:cubicBezTo>
                <a:lnTo>
                  <a:pt x="0" y="177428"/>
                </a:lnTo>
                <a:cubicBezTo>
                  <a:pt x="97991" y="177428"/>
                  <a:pt x="177428" y="97991"/>
                  <a:pt x="177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837897" y="1907816"/>
            <a:ext cx="2047166" cy="2047166"/>
          </a:xfrm>
          <a:custGeom>
            <a:avLst/>
            <a:gdLst>
              <a:gd name="connsiteX0" fmla="*/ 177428 w 2047166"/>
              <a:gd name="connsiteY0" fmla="*/ 0 h 2047166"/>
              <a:gd name="connsiteX1" fmla="*/ 1869738 w 2047166"/>
              <a:gd name="connsiteY1" fmla="*/ 0 h 2047166"/>
              <a:gd name="connsiteX2" fmla="*/ 2047166 w 2047166"/>
              <a:gd name="connsiteY2" fmla="*/ 177428 h 2047166"/>
              <a:gd name="connsiteX3" fmla="*/ 2047166 w 2047166"/>
              <a:gd name="connsiteY3" fmla="*/ 1869738 h 2047166"/>
              <a:gd name="connsiteX4" fmla="*/ 1869738 w 2047166"/>
              <a:gd name="connsiteY4" fmla="*/ 2047166 h 2047166"/>
              <a:gd name="connsiteX5" fmla="*/ 177428 w 2047166"/>
              <a:gd name="connsiteY5" fmla="*/ 2047166 h 2047166"/>
              <a:gd name="connsiteX6" fmla="*/ 0 w 2047166"/>
              <a:gd name="connsiteY6" fmla="*/ 1869738 h 2047166"/>
              <a:gd name="connsiteX7" fmla="*/ 0 w 2047166"/>
              <a:gd name="connsiteY7" fmla="*/ 177428 h 2047166"/>
              <a:gd name="connsiteX8" fmla="*/ 177428 w 2047166"/>
              <a:gd name="connsiteY8" fmla="*/ 0 h 204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166" h="2047166">
                <a:moveTo>
                  <a:pt x="177428" y="0"/>
                </a:moveTo>
                <a:lnTo>
                  <a:pt x="1869738" y="0"/>
                </a:lnTo>
                <a:cubicBezTo>
                  <a:pt x="1869738" y="97991"/>
                  <a:pt x="1949175" y="177428"/>
                  <a:pt x="2047166" y="177428"/>
                </a:cubicBezTo>
                <a:lnTo>
                  <a:pt x="2047166" y="1869738"/>
                </a:lnTo>
                <a:cubicBezTo>
                  <a:pt x="1949175" y="1869738"/>
                  <a:pt x="1869738" y="1949175"/>
                  <a:pt x="1869738" y="2047166"/>
                </a:cubicBezTo>
                <a:lnTo>
                  <a:pt x="177428" y="2047166"/>
                </a:lnTo>
                <a:cubicBezTo>
                  <a:pt x="177428" y="1949175"/>
                  <a:pt x="97991" y="1869738"/>
                  <a:pt x="0" y="1869738"/>
                </a:cubicBezTo>
                <a:lnTo>
                  <a:pt x="0" y="177428"/>
                </a:lnTo>
                <a:cubicBezTo>
                  <a:pt x="97991" y="177428"/>
                  <a:pt x="177428" y="97991"/>
                  <a:pt x="177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缺角矩形 3"/>
          <p:cNvSpPr/>
          <p:nvPr/>
        </p:nvSpPr>
        <p:spPr>
          <a:xfrm>
            <a:off x="6150591" y="1907816"/>
            <a:ext cx="2047166" cy="2047166"/>
          </a:xfrm>
          <a:prstGeom prst="plaque">
            <a:avLst>
              <a:gd name="adj" fmla="val 8667"/>
            </a:avLst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37897" y="1907816"/>
            <a:ext cx="8516207" cy="4203512"/>
          </a:xfrm>
          <a:custGeom>
            <a:avLst/>
            <a:gdLst>
              <a:gd name="connsiteX0" fmla="*/ 4490122 w 8516207"/>
              <a:gd name="connsiteY0" fmla="*/ 2156346 h 4203512"/>
              <a:gd name="connsiteX1" fmla="*/ 6182432 w 8516207"/>
              <a:gd name="connsiteY1" fmla="*/ 2156346 h 4203512"/>
              <a:gd name="connsiteX2" fmla="*/ 6359860 w 8516207"/>
              <a:gd name="connsiteY2" fmla="*/ 2333774 h 4203512"/>
              <a:gd name="connsiteX3" fmla="*/ 6359860 w 8516207"/>
              <a:gd name="connsiteY3" fmla="*/ 4026084 h 4203512"/>
              <a:gd name="connsiteX4" fmla="*/ 6182432 w 8516207"/>
              <a:gd name="connsiteY4" fmla="*/ 4203512 h 4203512"/>
              <a:gd name="connsiteX5" fmla="*/ 4490122 w 8516207"/>
              <a:gd name="connsiteY5" fmla="*/ 4203512 h 4203512"/>
              <a:gd name="connsiteX6" fmla="*/ 4312694 w 8516207"/>
              <a:gd name="connsiteY6" fmla="*/ 4026084 h 4203512"/>
              <a:gd name="connsiteX7" fmla="*/ 4312694 w 8516207"/>
              <a:gd name="connsiteY7" fmla="*/ 2333774 h 4203512"/>
              <a:gd name="connsiteX8" fmla="*/ 4490122 w 8516207"/>
              <a:gd name="connsiteY8" fmla="*/ 2156346 h 4203512"/>
              <a:gd name="connsiteX9" fmla="*/ 177428 w 8516207"/>
              <a:gd name="connsiteY9" fmla="*/ 2156346 h 4203512"/>
              <a:gd name="connsiteX10" fmla="*/ 1869738 w 8516207"/>
              <a:gd name="connsiteY10" fmla="*/ 2156346 h 4203512"/>
              <a:gd name="connsiteX11" fmla="*/ 2047166 w 8516207"/>
              <a:gd name="connsiteY11" fmla="*/ 2333774 h 4203512"/>
              <a:gd name="connsiteX12" fmla="*/ 2047166 w 8516207"/>
              <a:gd name="connsiteY12" fmla="*/ 4026084 h 4203512"/>
              <a:gd name="connsiteX13" fmla="*/ 1869738 w 8516207"/>
              <a:gd name="connsiteY13" fmla="*/ 4203512 h 4203512"/>
              <a:gd name="connsiteX14" fmla="*/ 177428 w 8516207"/>
              <a:gd name="connsiteY14" fmla="*/ 4203512 h 4203512"/>
              <a:gd name="connsiteX15" fmla="*/ 0 w 8516207"/>
              <a:gd name="connsiteY15" fmla="*/ 4026084 h 4203512"/>
              <a:gd name="connsiteX16" fmla="*/ 0 w 8516207"/>
              <a:gd name="connsiteY16" fmla="*/ 2333774 h 4203512"/>
              <a:gd name="connsiteX17" fmla="*/ 177428 w 8516207"/>
              <a:gd name="connsiteY17" fmla="*/ 2156346 h 4203512"/>
              <a:gd name="connsiteX18" fmla="*/ 2333775 w 8516207"/>
              <a:gd name="connsiteY18" fmla="*/ 0 h 4203512"/>
              <a:gd name="connsiteX19" fmla="*/ 4026085 w 8516207"/>
              <a:gd name="connsiteY19" fmla="*/ 0 h 4203512"/>
              <a:gd name="connsiteX20" fmla="*/ 4203513 w 8516207"/>
              <a:gd name="connsiteY20" fmla="*/ 177428 h 4203512"/>
              <a:gd name="connsiteX21" fmla="*/ 4203513 w 8516207"/>
              <a:gd name="connsiteY21" fmla="*/ 1869738 h 4203512"/>
              <a:gd name="connsiteX22" fmla="*/ 4026085 w 8516207"/>
              <a:gd name="connsiteY22" fmla="*/ 2047166 h 4203512"/>
              <a:gd name="connsiteX23" fmla="*/ 2333775 w 8516207"/>
              <a:gd name="connsiteY23" fmla="*/ 2047166 h 4203512"/>
              <a:gd name="connsiteX24" fmla="*/ 2156348 w 8516207"/>
              <a:gd name="connsiteY24" fmla="*/ 1869738 h 4203512"/>
              <a:gd name="connsiteX25" fmla="*/ 2156348 w 8516207"/>
              <a:gd name="connsiteY25" fmla="*/ 177428 h 4203512"/>
              <a:gd name="connsiteX26" fmla="*/ 2333775 w 8516207"/>
              <a:gd name="connsiteY26" fmla="*/ 0 h 4203512"/>
              <a:gd name="connsiteX27" fmla="*/ 6646469 w 8516207"/>
              <a:gd name="connsiteY27" fmla="*/ 0 h 4203512"/>
              <a:gd name="connsiteX28" fmla="*/ 8338779 w 8516207"/>
              <a:gd name="connsiteY28" fmla="*/ 0 h 4203512"/>
              <a:gd name="connsiteX29" fmla="*/ 8516207 w 8516207"/>
              <a:gd name="connsiteY29" fmla="*/ 177428 h 4203512"/>
              <a:gd name="connsiteX30" fmla="*/ 8516207 w 8516207"/>
              <a:gd name="connsiteY30" fmla="*/ 1869738 h 4203512"/>
              <a:gd name="connsiteX31" fmla="*/ 8338779 w 8516207"/>
              <a:gd name="connsiteY31" fmla="*/ 2047166 h 4203512"/>
              <a:gd name="connsiteX32" fmla="*/ 6646469 w 8516207"/>
              <a:gd name="connsiteY32" fmla="*/ 2047166 h 4203512"/>
              <a:gd name="connsiteX33" fmla="*/ 6469041 w 8516207"/>
              <a:gd name="connsiteY33" fmla="*/ 1869738 h 4203512"/>
              <a:gd name="connsiteX34" fmla="*/ 6469041 w 8516207"/>
              <a:gd name="connsiteY34" fmla="*/ 177428 h 4203512"/>
              <a:gd name="connsiteX35" fmla="*/ 6646469 w 8516207"/>
              <a:gd name="connsiteY35" fmla="*/ 0 h 420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16207" h="4203512">
                <a:moveTo>
                  <a:pt x="4490122" y="2156346"/>
                </a:moveTo>
                <a:lnTo>
                  <a:pt x="6182432" y="2156346"/>
                </a:lnTo>
                <a:cubicBezTo>
                  <a:pt x="6182432" y="2254337"/>
                  <a:pt x="6261869" y="2333774"/>
                  <a:pt x="6359860" y="2333774"/>
                </a:cubicBezTo>
                <a:lnTo>
                  <a:pt x="6359860" y="4026084"/>
                </a:lnTo>
                <a:cubicBezTo>
                  <a:pt x="6261869" y="4026084"/>
                  <a:pt x="6182432" y="4105521"/>
                  <a:pt x="6182432" y="4203512"/>
                </a:cubicBezTo>
                <a:lnTo>
                  <a:pt x="4490122" y="4203512"/>
                </a:lnTo>
                <a:cubicBezTo>
                  <a:pt x="4490122" y="4105521"/>
                  <a:pt x="4410685" y="4026084"/>
                  <a:pt x="4312694" y="4026084"/>
                </a:cubicBezTo>
                <a:lnTo>
                  <a:pt x="4312694" y="2333774"/>
                </a:lnTo>
                <a:cubicBezTo>
                  <a:pt x="4410685" y="2333774"/>
                  <a:pt x="4490122" y="2254337"/>
                  <a:pt x="4490122" y="2156346"/>
                </a:cubicBezTo>
                <a:close/>
                <a:moveTo>
                  <a:pt x="177428" y="2156346"/>
                </a:moveTo>
                <a:lnTo>
                  <a:pt x="1869738" y="2156346"/>
                </a:lnTo>
                <a:cubicBezTo>
                  <a:pt x="1869738" y="2254337"/>
                  <a:pt x="1949175" y="2333774"/>
                  <a:pt x="2047166" y="2333774"/>
                </a:cubicBezTo>
                <a:lnTo>
                  <a:pt x="2047166" y="4026084"/>
                </a:lnTo>
                <a:cubicBezTo>
                  <a:pt x="1949175" y="4026084"/>
                  <a:pt x="1869738" y="4105521"/>
                  <a:pt x="1869738" y="4203512"/>
                </a:cubicBezTo>
                <a:lnTo>
                  <a:pt x="177428" y="4203512"/>
                </a:lnTo>
                <a:cubicBezTo>
                  <a:pt x="177428" y="4105521"/>
                  <a:pt x="97991" y="4026084"/>
                  <a:pt x="0" y="4026084"/>
                </a:cubicBezTo>
                <a:lnTo>
                  <a:pt x="0" y="2333774"/>
                </a:lnTo>
                <a:cubicBezTo>
                  <a:pt x="97991" y="2333774"/>
                  <a:pt x="177428" y="2254337"/>
                  <a:pt x="177428" y="2156346"/>
                </a:cubicBezTo>
                <a:close/>
                <a:moveTo>
                  <a:pt x="2333775" y="0"/>
                </a:moveTo>
                <a:lnTo>
                  <a:pt x="4026085" y="0"/>
                </a:lnTo>
                <a:cubicBezTo>
                  <a:pt x="4026085" y="97991"/>
                  <a:pt x="4105522" y="177428"/>
                  <a:pt x="4203513" y="177428"/>
                </a:cubicBezTo>
                <a:lnTo>
                  <a:pt x="4203513" y="1869738"/>
                </a:lnTo>
                <a:cubicBezTo>
                  <a:pt x="4105522" y="1869738"/>
                  <a:pt x="4026085" y="1949175"/>
                  <a:pt x="4026085" y="2047166"/>
                </a:cubicBezTo>
                <a:lnTo>
                  <a:pt x="2333775" y="2047166"/>
                </a:lnTo>
                <a:cubicBezTo>
                  <a:pt x="2333775" y="1949175"/>
                  <a:pt x="2254338" y="1869738"/>
                  <a:pt x="2156348" y="1869738"/>
                </a:cubicBezTo>
                <a:lnTo>
                  <a:pt x="2156348" y="177428"/>
                </a:lnTo>
                <a:cubicBezTo>
                  <a:pt x="2254338" y="177428"/>
                  <a:pt x="2333775" y="97991"/>
                  <a:pt x="2333775" y="0"/>
                </a:cubicBezTo>
                <a:close/>
                <a:moveTo>
                  <a:pt x="6646469" y="0"/>
                </a:moveTo>
                <a:lnTo>
                  <a:pt x="8338779" y="0"/>
                </a:lnTo>
                <a:cubicBezTo>
                  <a:pt x="8338779" y="97991"/>
                  <a:pt x="8418216" y="177428"/>
                  <a:pt x="8516207" y="177428"/>
                </a:cubicBezTo>
                <a:lnTo>
                  <a:pt x="8516207" y="1869738"/>
                </a:lnTo>
                <a:cubicBezTo>
                  <a:pt x="8418216" y="1869738"/>
                  <a:pt x="8338779" y="1949175"/>
                  <a:pt x="8338779" y="2047166"/>
                </a:cubicBezTo>
                <a:lnTo>
                  <a:pt x="6646469" y="2047166"/>
                </a:lnTo>
                <a:cubicBezTo>
                  <a:pt x="6646469" y="1949175"/>
                  <a:pt x="6567032" y="1869738"/>
                  <a:pt x="6469041" y="1869738"/>
                </a:cubicBezTo>
                <a:lnTo>
                  <a:pt x="6469041" y="177428"/>
                </a:lnTo>
                <a:cubicBezTo>
                  <a:pt x="6567032" y="177428"/>
                  <a:pt x="6646469" y="97991"/>
                  <a:pt x="6646469" y="0"/>
                </a:cubicBezTo>
                <a:close/>
              </a:path>
            </a:pathLst>
          </a:custGeom>
          <a:gradFill flip="none" rotWithShape="1">
            <a:gsLst>
              <a:gs pos="0">
                <a:srgbClr val="2B323A">
                  <a:alpha val="60000"/>
                </a:srgbClr>
              </a:gs>
              <a:gs pos="100000">
                <a:srgbClr val="909AA3">
                  <a:alpha val="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缺角矩形 6"/>
          <p:cNvSpPr/>
          <p:nvPr/>
        </p:nvSpPr>
        <p:spPr>
          <a:xfrm>
            <a:off x="3994244" y="4064162"/>
            <a:ext cx="2047166" cy="2047166"/>
          </a:xfrm>
          <a:prstGeom prst="plaque">
            <a:avLst>
              <a:gd name="adj" fmla="val 8667"/>
            </a:avLst>
          </a:prstGeom>
          <a:blipFill>
            <a:blip r:embed="rId4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98686" y="886499"/>
            <a:ext cx="419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Harrington" panose="04040505050A02020702" pitchFamily="82" charset="0"/>
              </a:rPr>
              <a:t>Picture Timeline</a:t>
            </a:r>
            <a:endParaRPr lang="zh-CN" altLang="en-US" sz="3200" dirty="0">
              <a:latin typeface="Harrington" panose="04040505050A02020702" pitchFamily="82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23888" y="512763"/>
            <a:ext cx="10944225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3888" y="568322"/>
            <a:ext cx="1161370" cy="18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406743" y="568322"/>
            <a:ext cx="1161370" cy="18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994244" y="2336708"/>
            <a:ext cx="2047166" cy="1189383"/>
            <a:chOff x="3994244" y="2065182"/>
            <a:chExt cx="2047166" cy="1189383"/>
          </a:xfrm>
        </p:grpSpPr>
        <p:sp>
          <p:nvSpPr>
            <p:cNvPr id="16" name="文本框 15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06938" y="2336708"/>
            <a:ext cx="2047166" cy="1189383"/>
            <a:chOff x="3994244" y="2065182"/>
            <a:chExt cx="2047166" cy="1189383"/>
          </a:xfrm>
        </p:grpSpPr>
        <p:sp>
          <p:nvSpPr>
            <p:cNvPr id="26" name="文本框 25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50591" y="4493053"/>
            <a:ext cx="2047166" cy="1189383"/>
            <a:chOff x="3994244" y="2065182"/>
            <a:chExt cx="2047166" cy="1189383"/>
          </a:xfrm>
        </p:grpSpPr>
        <p:sp>
          <p:nvSpPr>
            <p:cNvPr id="29" name="文本框 28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37897" y="4505637"/>
            <a:ext cx="2047166" cy="1189383"/>
            <a:chOff x="3994244" y="2065182"/>
            <a:chExt cx="2047166" cy="1189383"/>
          </a:xfrm>
        </p:grpSpPr>
        <p:sp>
          <p:nvSpPr>
            <p:cNvPr id="32" name="文本框 31"/>
            <p:cNvSpPr txBox="1"/>
            <p:nvPr/>
          </p:nvSpPr>
          <p:spPr>
            <a:xfrm>
              <a:off x="3994244" y="2608234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94244" y="2065182"/>
              <a:ext cx="2047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Add Something At Here</a:t>
              </a:r>
              <a:endParaRPr lang="zh-CN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38100"/>
            <a:ext cx="12192000" cy="6877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38100"/>
            <a:ext cx="12192000" cy="68961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0000"/>
                </a:schemeClr>
              </a:gs>
              <a:gs pos="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290646" y="1802320"/>
            <a:ext cx="3610708" cy="3112680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748" y="2997815"/>
            <a:ext cx="5092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This Is The End</a:t>
            </a:r>
            <a:endParaRPr lang="zh-CN" altLang="en-US" sz="5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0480" y="4929068"/>
            <a:ext cx="457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Thanks for your listenning!</a:t>
            </a:r>
            <a:endParaRPr lang="en-US" altLang="zh-CN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10895" y="1644650"/>
            <a:ext cx="2594610" cy="851535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CATALOG</a:t>
            </a:r>
            <a:endParaRPr lang="en-US" altLang="zh-CN" sz="4800" dirty="0"/>
          </a:p>
        </p:txBody>
      </p:sp>
      <p:sp>
        <p:nvSpPr>
          <p:cNvPr id="8" name="椭圆 7"/>
          <p:cNvSpPr/>
          <p:nvPr/>
        </p:nvSpPr>
        <p:spPr>
          <a:xfrm>
            <a:off x="3179763" y="249645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59804" y="164487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94702" y="164487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29599" y="249645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8" idx="0"/>
          </p:cNvCxnSpPr>
          <p:nvPr/>
        </p:nvCxnSpPr>
        <p:spPr>
          <a:xfrm flipV="1">
            <a:off x="3949020" y="1"/>
            <a:ext cx="0" cy="249645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0"/>
          </p:cNvCxnSpPr>
          <p:nvPr/>
        </p:nvCxnSpPr>
        <p:spPr>
          <a:xfrm flipV="1">
            <a:off x="6329061" y="-36965"/>
            <a:ext cx="0" cy="168184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0"/>
          </p:cNvCxnSpPr>
          <p:nvPr/>
        </p:nvCxnSpPr>
        <p:spPr>
          <a:xfrm flipV="1">
            <a:off x="8563959" y="-36965"/>
            <a:ext cx="0" cy="168184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0"/>
          </p:cNvCxnSpPr>
          <p:nvPr/>
        </p:nvCxnSpPr>
        <p:spPr>
          <a:xfrm flipV="1">
            <a:off x="10798856" y="1"/>
            <a:ext cx="0" cy="249645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499020" y="2815714"/>
            <a:ext cx="900000" cy="900000"/>
            <a:chOff x="-12179300" y="673100"/>
            <a:chExt cx="3844925" cy="369093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-12126913" y="733425"/>
              <a:ext cx="679450" cy="35782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-12179300" y="679450"/>
              <a:ext cx="784225" cy="3684588"/>
            </a:xfrm>
            <a:custGeom>
              <a:avLst/>
              <a:gdLst>
                <a:gd name="T0" fmla="*/ 461 w 494"/>
                <a:gd name="T1" fmla="*/ 2288 h 2321"/>
                <a:gd name="T2" fmla="*/ 461 w 494"/>
                <a:gd name="T3" fmla="*/ 2255 h 2321"/>
                <a:gd name="T4" fmla="*/ 66 w 494"/>
                <a:gd name="T5" fmla="*/ 2255 h 2321"/>
                <a:gd name="T6" fmla="*/ 66 w 494"/>
                <a:gd name="T7" fmla="*/ 67 h 2321"/>
                <a:gd name="T8" fmla="*/ 428 w 494"/>
                <a:gd name="T9" fmla="*/ 67 h 2321"/>
                <a:gd name="T10" fmla="*/ 428 w 494"/>
                <a:gd name="T11" fmla="*/ 2288 h 2321"/>
                <a:gd name="T12" fmla="*/ 461 w 494"/>
                <a:gd name="T13" fmla="*/ 2288 h 2321"/>
                <a:gd name="T14" fmla="*/ 461 w 494"/>
                <a:gd name="T15" fmla="*/ 2255 h 2321"/>
                <a:gd name="T16" fmla="*/ 461 w 494"/>
                <a:gd name="T17" fmla="*/ 2288 h 2321"/>
                <a:gd name="T18" fmla="*/ 494 w 494"/>
                <a:gd name="T19" fmla="*/ 2288 h 2321"/>
                <a:gd name="T20" fmla="*/ 494 w 494"/>
                <a:gd name="T21" fmla="*/ 0 h 2321"/>
                <a:gd name="T22" fmla="*/ 0 w 494"/>
                <a:gd name="T23" fmla="*/ 0 h 2321"/>
                <a:gd name="T24" fmla="*/ 0 w 494"/>
                <a:gd name="T25" fmla="*/ 2321 h 2321"/>
                <a:gd name="T26" fmla="*/ 494 w 494"/>
                <a:gd name="T27" fmla="*/ 2321 h 2321"/>
                <a:gd name="T28" fmla="*/ 494 w 494"/>
                <a:gd name="T29" fmla="*/ 2288 h 2321"/>
                <a:gd name="T30" fmla="*/ 461 w 494"/>
                <a:gd name="T31" fmla="*/ 2288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2321">
                  <a:moveTo>
                    <a:pt x="461" y="2288"/>
                  </a:moveTo>
                  <a:lnTo>
                    <a:pt x="461" y="2255"/>
                  </a:lnTo>
                  <a:lnTo>
                    <a:pt x="66" y="2255"/>
                  </a:lnTo>
                  <a:lnTo>
                    <a:pt x="66" y="67"/>
                  </a:lnTo>
                  <a:lnTo>
                    <a:pt x="428" y="67"/>
                  </a:lnTo>
                  <a:lnTo>
                    <a:pt x="428" y="2288"/>
                  </a:lnTo>
                  <a:lnTo>
                    <a:pt x="461" y="2288"/>
                  </a:lnTo>
                  <a:lnTo>
                    <a:pt x="461" y="2255"/>
                  </a:lnTo>
                  <a:lnTo>
                    <a:pt x="461" y="2288"/>
                  </a:lnTo>
                  <a:lnTo>
                    <a:pt x="494" y="2288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2321"/>
                  </a:lnTo>
                  <a:lnTo>
                    <a:pt x="494" y="2321"/>
                  </a:lnTo>
                  <a:lnTo>
                    <a:pt x="494" y="2288"/>
                  </a:lnTo>
                  <a:lnTo>
                    <a:pt x="461" y="2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-11106150" y="2381250"/>
              <a:ext cx="677863" cy="19304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-11158538" y="2328862"/>
              <a:ext cx="782638" cy="2035175"/>
            </a:xfrm>
            <a:custGeom>
              <a:avLst/>
              <a:gdLst>
                <a:gd name="T0" fmla="*/ 460 w 493"/>
                <a:gd name="T1" fmla="*/ 1249 h 1282"/>
                <a:gd name="T2" fmla="*/ 460 w 493"/>
                <a:gd name="T3" fmla="*/ 1216 h 1282"/>
                <a:gd name="T4" fmla="*/ 66 w 493"/>
                <a:gd name="T5" fmla="*/ 1216 h 1282"/>
                <a:gd name="T6" fmla="*/ 66 w 493"/>
                <a:gd name="T7" fmla="*/ 66 h 1282"/>
                <a:gd name="T8" fmla="*/ 427 w 493"/>
                <a:gd name="T9" fmla="*/ 66 h 1282"/>
                <a:gd name="T10" fmla="*/ 427 w 493"/>
                <a:gd name="T11" fmla="*/ 1249 h 1282"/>
                <a:gd name="T12" fmla="*/ 460 w 493"/>
                <a:gd name="T13" fmla="*/ 1249 h 1282"/>
                <a:gd name="T14" fmla="*/ 460 w 493"/>
                <a:gd name="T15" fmla="*/ 1216 h 1282"/>
                <a:gd name="T16" fmla="*/ 460 w 493"/>
                <a:gd name="T17" fmla="*/ 1249 h 1282"/>
                <a:gd name="T18" fmla="*/ 493 w 493"/>
                <a:gd name="T19" fmla="*/ 1249 h 1282"/>
                <a:gd name="T20" fmla="*/ 493 w 493"/>
                <a:gd name="T21" fmla="*/ 0 h 1282"/>
                <a:gd name="T22" fmla="*/ 0 w 493"/>
                <a:gd name="T23" fmla="*/ 0 h 1282"/>
                <a:gd name="T24" fmla="*/ 0 w 493"/>
                <a:gd name="T25" fmla="*/ 1282 h 1282"/>
                <a:gd name="T26" fmla="*/ 493 w 493"/>
                <a:gd name="T27" fmla="*/ 1282 h 1282"/>
                <a:gd name="T28" fmla="*/ 493 w 493"/>
                <a:gd name="T29" fmla="*/ 1249 h 1282"/>
                <a:gd name="T30" fmla="*/ 460 w 493"/>
                <a:gd name="T31" fmla="*/ 1249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3" h="1282">
                  <a:moveTo>
                    <a:pt x="460" y="1249"/>
                  </a:moveTo>
                  <a:lnTo>
                    <a:pt x="460" y="1216"/>
                  </a:lnTo>
                  <a:lnTo>
                    <a:pt x="66" y="1216"/>
                  </a:lnTo>
                  <a:lnTo>
                    <a:pt x="66" y="66"/>
                  </a:lnTo>
                  <a:lnTo>
                    <a:pt x="427" y="66"/>
                  </a:lnTo>
                  <a:lnTo>
                    <a:pt x="427" y="1249"/>
                  </a:lnTo>
                  <a:lnTo>
                    <a:pt x="460" y="1249"/>
                  </a:lnTo>
                  <a:lnTo>
                    <a:pt x="460" y="1216"/>
                  </a:lnTo>
                  <a:lnTo>
                    <a:pt x="460" y="1249"/>
                  </a:lnTo>
                  <a:lnTo>
                    <a:pt x="493" y="1249"/>
                  </a:lnTo>
                  <a:lnTo>
                    <a:pt x="493" y="0"/>
                  </a:lnTo>
                  <a:lnTo>
                    <a:pt x="0" y="0"/>
                  </a:lnTo>
                  <a:lnTo>
                    <a:pt x="0" y="1282"/>
                  </a:lnTo>
                  <a:lnTo>
                    <a:pt x="493" y="1282"/>
                  </a:lnTo>
                  <a:lnTo>
                    <a:pt x="493" y="1249"/>
                  </a:lnTo>
                  <a:lnTo>
                    <a:pt x="460" y="1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-10086975" y="1952625"/>
              <a:ext cx="679450" cy="23590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-10139363" y="1900237"/>
              <a:ext cx="784225" cy="2463800"/>
            </a:xfrm>
            <a:custGeom>
              <a:avLst/>
              <a:gdLst>
                <a:gd name="T0" fmla="*/ 461 w 494"/>
                <a:gd name="T1" fmla="*/ 1519 h 1552"/>
                <a:gd name="T2" fmla="*/ 461 w 494"/>
                <a:gd name="T3" fmla="*/ 1486 h 1552"/>
                <a:gd name="T4" fmla="*/ 66 w 494"/>
                <a:gd name="T5" fmla="*/ 1486 h 1552"/>
                <a:gd name="T6" fmla="*/ 66 w 494"/>
                <a:gd name="T7" fmla="*/ 66 h 1552"/>
                <a:gd name="T8" fmla="*/ 428 w 494"/>
                <a:gd name="T9" fmla="*/ 66 h 1552"/>
                <a:gd name="T10" fmla="*/ 428 w 494"/>
                <a:gd name="T11" fmla="*/ 1519 h 1552"/>
                <a:gd name="T12" fmla="*/ 461 w 494"/>
                <a:gd name="T13" fmla="*/ 1519 h 1552"/>
                <a:gd name="T14" fmla="*/ 461 w 494"/>
                <a:gd name="T15" fmla="*/ 1486 h 1552"/>
                <a:gd name="T16" fmla="*/ 461 w 494"/>
                <a:gd name="T17" fmla="*/ 1519 h 1552"/>
                <a:gd name="T18" fmla="*/ 494 w 494"/>
                <a:gd name="T19" fmla="*/ 1519 h 1552"/>
                <a:gd name="T20" fmla="*/ 494 w 494"/>
                <a:gd name="T21" fmla="*/ 0 h 1552"/>
                <a:gd name="T22" fmla="*/ 0 w 494"/>
                <a:gd name="T23" fmla="*/ 0 h 1552"/>
                <a:gd name="T24" fmla="*/ 0 w 494"/>
                <a:gd name="T25" fmla="*/ 1552 h 1552"/>
                <a:gd name="T26" fmla="*/ 494 w 494"/>
                <a:gd name="T27" fmla="*/ 1552 h 1552"/>
                <a:gd name="T28" fmla="*/ 494 w 494"/>
                <a:gd name="T29" fmla="*/ 1519 h 1552"/>
                <a:gd name="T30" fmla="*/ 461 w 494"/>
                <a:gd name="T31" fmla="*/ 1519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552">
                  <a:moveTo>
                    <a:pt x="461" y="1519"/>
                  </a:moveTo>
                  <a:lnTo>
                    <a:pt x="461" y="1486"/>
                  </a:lnTo>
                  <a:lnTo>
                    <a:pt x="66" y="1486"/>
                  </a:lnTo>
                  <a:lnTo>
                    <a:pt x="66" y="66"/>
                  </a:lnTo>
                  <a:lnTo>
                    <a:pt x="428" y="66"/>
                  </a:lnTo>
                  <a:lnTo>
                    <a:pt x="428" y="1519"/>
                  </a:lnTo>
                  <a:lnTo>
                    <a:pt x="461" y="1519"/>
                  </a:lnTo>
                  <a:lnTo>
                    <a:pt x="461" y="1486"/>
                  </a:lnTo>
                  <a:lnTo>
                    <a:pt x="461" y="1519"/>
                  </a:lnTo>
                  <a:lnTo>
                    <a:pt x="494" y="1519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1552"/>
                  </a:lnTo>
                  <a:lnTo>
                    <a:pt x="494" y="1552"/>
                  </a:lnTo>
                  <a:lnTo>
                    <a:pt x="494" y="1519"/>
                  </a:lnTo>
                  <a:lnTo>
                    <a:pt x="461" y="1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-9066213" y="1506537"/>
              <a:ext cx="679450" cy="28051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-9118600" y="1454150"/>
              <a:ext cx="784225" cy="2909888"/>
            </a:xfrm>
            <a:custGeom>
              <a:avLst/>
              <a:gdLst>
                <a:gd name="T0" fmla="*/ 461 w 494"/>
                <a:gd name="T1" fmla="*/ 1800 h 1833"/>
                <a:gd name="T2" fmla="*/ 461 w 494"/>
                <a:gd name="T3" fmla="*/ 1767 h 1833"/>
                <a:gd name="T4" fmla="*/ 66 w 494"/>
                <a:gd name="T5" fmla="*/ 1767 h 1833"/>
                <a:gd name="T6" fmla="*/ 66 w 494"/>
                <a:gd name="T7" fmla="*/ 66 h 1833"/>
                <a:gd name="T8" fmla="*/ 428 w 494"/>
                <a:gd name="T9" fmla="*/ 66 h 1833"/>
                <a:gd name="T10" fmla="*/ 428 w 494"/>
                <a:gd name="T11" fmla="*/ 1800 h 1833"/>
                <a:gd name="T12" fmla="*/ 461 w 494"/>
                <a:gd name="T13" fmla="*/ 1800 h 1833"/>
                <a:gd name="T14" fmla="*/ 461 w 494"/>
                <a:gd name="T15" fmla="*/ 1767 h 1833"/>
                <a:gd name="T16" fmla="*/ 461 w 494"/>
                <a:gd name="T17" fmla="*/ 1800 h 1833"/>
                <a:gd name="T18" fmla="*/ 494 w 494"/>
                <a:gd name="T19" fmla="*/ 1800 h 1833"/>
                <a:gd name="T20" fmla="*/ 494 w 494"/>
                <a:gd name="T21" fmla="*/ 0 h 1833"/>
                <a:gd name="T22" fmla="*/ 0 w 494"/>
                <a:gd name="T23" fmla="*/ 0 h 1833"/>
                <a:gd name="T24" fmla="*/ 0 w 494"/>
                <a:gd name="T25" fmla="*/ 1833 h 1833"/>
                <a:gd name="T26" fmla="*/ 494 w 494"/>
                <a:gd name="T27" fmla="*/ 1833 h 1833"/>
                <a:gd name="T28" fmla="*/ 494 w 494"/>
                <a:gd name="T29" fmla="*/ 1800 h 1833"/>
                <a:gd name="T30" fmla="*/ 461 w 494"/>
                <a:gd name="T31" fmla="*/ 180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4" h="1833">
                  <a:moveTo>
                    <a:pt x="461" y="1800"/>
                  </a:moveTo>
                  <a:lnTo>
                    <a:pt x="461" y="1767"/>
                  </a:lnTo>
                  <a:lnTo>
                    <a:pt x="66" y="1767"/>
                  </a:lnTo>
                  <a:lnTo>
                    <a:pt x="66" y="66"/>
                  </a:lnTo>
                  <a:lnTo>
                    <a:pt x="428" y="66"/>
                  </a:lnTo>
                  <a:lnTo>
                    <a:pt x="428" y="1800"/>
                  </a:lnTo>
                  <a:lnTo>
                    <a:pt x="461" y="1800"/>
                  </a:lnTo>
                  <a:lnTo>
                    <a:pt x="461" y="1767"/>
                  </a:lnTo>
                  <a:lnTo>
                    <a:pt x="461" y="1800"/>
                  </a:lnTo>
                  <a:lnTo>
                    <a:pt x="494" y="1800"/>
                  </a:lnTo>
                  <a:lnTo>
                    <a:pt x="494" y="0"/>
                  </a:lnTo>
                  <a:lnTo>
                    <a:pt x="0" y="0"/>
                  </a:lnTo>
                  <a:lnTo>
                    <a:pt x="0" y="1833"/>
                  </a:lnTo>
                  <a:lnTo>
                    <a:pt x="494" y="1833"/>
                  </a:lnTo>
                  <a:lnTo>
                    <a:pt x="494" y="1800"/>
                  </a:lnTo>
                  <a:lnTo>
                    <a:pt x="461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-11125200" y="733425"/>
              <a:ext cx="1687513" cy="1370013"/>
            </a:xfrm>
            <a:custGeom>
              <a:avLst/>
              <a:gdLst>
                <a:gd name="T0" fmla="*/ 0 w 450"/>
                <a:gd name="T1" fmla="*/ 365 h 365"/>
                <a:gd name="T2" fmla="*/ 262 w 450"/>
                <a:gd name="T3" fmla="*/ 119 h 365"/>
                <a:gd name="T4" fmla="*/ 171 w 450"/>
                <a:gd name="T5" fmla="*/ 53 h 365"/>
                <a:gd name="T6" fmla="*/ 404 w 450"/>
                <a:gd name="T7" fmla="*/ 0 h 365"/>
                <a:gd name="T8" fmla="*/ 450 w 450"/>
                <a:gd name="T9" fmla="*/ 223 h 365"/>
                <a:gd name="T10" fmla="*/ 349 w 450"/>
                <a:gd name="T11" fmla="*/ 170 h 365"/>
                <a:gd name="T12" fmla="*/ 0 w 450"/>
                <a:gd name="T1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365">
                  <a:moveTo>
                    <a:pt x="0" y="365"/>
                  </a:moveTo>
                  <a:cubicBezTo>
                    <a:pt x="0" y="365"/>
                    <a:pt x="239" y="301"/>
                    <a:pt x="262" y="119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50" y="223"/>
                    <a:pt x="450" y="223"/>
                    <a:pt x="450" y="223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49" y="170"/>
                    <a:pt x="283" y="365"/>
                    <a:pt x="0" y="36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-11523663" y="673100"/>
              <a:ext cx="2157413" cy="1482725"/>
            </a:xfrm>
            <a:custGeom>
              <a:avLst/>
              <a:gdLst>
                <a:gd name="T0" fmla="*/ 106 w 575"/>
                <a:gd name="T1" fmla="*/ 381 h 395"/>
                <a:gd name="T2" fmla="*/ 110 w 575"/>
                <a:gd name="T3" fmla="*/ 395 h 395"/>
                <a:gd name="T4" fmla="*/ 236 w 575"/>
                <a:gd name="T5" fmla="*/ 338 h 395"/>
                <a:gd name="T6" fmla="*/ 328 w 575"/>
                <a:gd name="T7" fmla="*/ 259 h 395"/>
                <a:gd name="T8" fmla="*/ 382 w 575"/>
                <a:gd name="T9" fmla="*/ 137 h 395"/>
                <a:gd name="T10" fmla="*/ 383 w 575"/>
                <a:gd name="T11" fmla="*/ 128 h 395"/>
                <a:gd name="T12" fmla="*/ 310 w 575"/>
                <a:gd name="T13" fmla="*/ 76 h 395"/>
                <a:gd name="T14" fmla="*/ 499 w 575"/>
                <a:gd name="T15" fmla="*/ 33 h 395"/>
                <a:gd name="T16" fmla="*/ 536 w 575"/>
                <a:gd name="T17" fmla="*/ 213 h 395"/>
                <a:gd name="T18" fmla="*/ 447 w 575"/>
                <a:gd name="T19" fmla="*/ 166 h 395"/>
                <a:gd name="T20" fmla="*/ 441 w 575"/>
                <a:gd name="T21" fmla="*/ 182 h 395"/>
                <a:gd name="T22" fmla="*/ 441 w 575"/>
                <a:gd name="T23" fmla="*/ 182 h 395"/>
                <a:gd name="T24" fmla="*/ 375 w 575"/>
                <a:gd name="T25" fmla="*/ 276 h 395"/>
                <a:gd name="T26" fmla="*/ 273 w 575"/>
                <a:gd name="T27" fmla="*/ 339 h 395"/>
                <a:gd name="T28" fmla="*/ 106 w 575"/>
                <a:gd name="T29" fmla="*/ 367 h 395"/>
                <a:gd name="T30" fmla="*/ 106 w 575"/>
                <a:gd name="T31" fmla="*/ 381 h 395"/>
                <a:gd name="T32" fmla="*/ 110 w 575"/>
                <a:gd name="T33" fmla="*/ 395 h 395"/>
                <a:gd name="T34" fmla="*/ 106 w 575"/>
                <a:gd name="T35" fmla="*/ 381 h 395"/>
                <a:gd name="T36" fmla="*/ 106 w 575"/>
                <a:gd name="T37" fmla="*/ 395 h 395"/>
                <a:gd name="T38" fmla="*/ 285 w 575"/>
                <a:gd name="T39" fmla="*/ 364 h 395"/>
                <a:gd name="T40" fmla="*/ 430 w 575"/>
                <a:gd name="T41" fmla="*/ 257 h 395"/>
                <a:gd name="T42" fmla="*/ 468 w 575"/>
                <a:gd name="T43" fmla="*/ 191 h 395"/>
                <a:gd name="T44" fmla="*/ 455 w 575"/>
                <a:gd name="T45" fmla="*/ 186 h 395"/>
                <a:gd name="T46" fmla="*/ 448 w 575"/>
                <a:gd name="T47" fmla="*/ 199 h 395"/>
                <a:gd name="T48" fmla="*/ 575 w 575"/>
                <a:gd name="T49" fmla="*/ 265 h 395"/>
                <a:gd name="T50" fmla="*/ 521 w 575"/>
                <a:gd name="T51" fmla="*/ 0 h 395"/>
                <a:gd name="T52" fmla="*/ 243 w 575"/>
                <a:gd name="T53" fmla="*/ 62 h 395"/>
                <a:gd name="T54" fmla="*/ 360 w 575"/>
                <a:gd name="T55" fmla="*/ 146 h 395"/>
                <a:gd name="T56" fmla="*/ 368 w 575"/>
                <a:gd name="T57" fmla="*/ 135 h 395"/>
                <a:gd name="T58" fmla="*/ 355 w 575"/>
                <a:gd name="T59" fmla="*/ 133 h 395"/>
                <a:gd name="T60" fmla="*/ 307 w 575"/>
                <a:gd name="T61" fmla="*/ 241 h 395"/>
                <a:gd name="T62" fmla="*/ 177 w 575"/>
                <a:gd name="T63" fmla="*/ 339 h 395"/>
                <a:gd name="T64" fmla="*/ 124 w 575"/>
                <a:gd name="T65" fmla="*/ 361 h 395"/>
                <a:gd name="T66" fmla="*/ 108 w 575"/>
                <a:gd name="T67" fmla="*/ 366 h 395"/>
                <a:gd name="T68" fmla="*/ 104 w 575"/>
                <a:gd name="T69" fmla="*/ 368 h 395"/>
                <a:gd name="T70" fmla="*/ 103 w 575"/>
                <a:gd name="T71" fmla="*/ 368 h 395"/>
                <a:gd name="T72" fmla="*/ 102 w 575"/>
                <a:gd name="T73" fmla="*/ 368 h 395"/>
                <a:gd name="T74" fmla="*/ 102 w 575"/>
                <a:gd name="T75" fmla="*/ 368 h 395"/>
                <a:gd name="T76" fmla="*/ 0 w 575"/>
                <a:gd name="T77" fmla="*/ 395 h 395"/>
                <a:gd name="T78" fmla="*/ 106 w 575"/>
                <a:gd name="T79" fmla="*/ 395 h 395"/>
                <a:gd name="T80" fmla="*/ 106 w 575"/>
                <a:gd name="T81" fmla="*/ 38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5" h="395">
                  <a:moveTo>
                    <a:pt x="106" y="381"/>
                  </a:moveTo>
                  <a:cubicBezTo>
                    <a:pt x="110" y="395"/>
                    <a:pt x="110" y="395"/>
                    <a:pt x="110" y="395"/>
                  </a:cubicBezTo>
                  <a:cubicBezTo>
                    <a:pt x="111" y="395"/>
                    <a:pt x="171" y="378"/>
                    <a:pt x="236" y="338"/>
                  </a:cubicBezTo>
                  <a:cubicBezTo>
                    <a:pt x="268" y="318"/>
                    <a:pt x="301" y="292"/>
                    <a:pt x="328" y="259"/>
                  </a:cubicBezTo>
                  <a:cubicBezTo>
                    <a:pt x="355" y="226"/>
                    <a:pt x="376" y="185"/>
                    <a:pt x="382" y="137"/>
                  </a:cubicBezTo>
                  <a:cubicBezTo>
                    <a:pt x="383" y="128"/>
                    <a:pt x="383" y="128"/>
                    <a:pt x="383" y="12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499" y="33"/>
                    <a:pt x="499" y="33"/>
                    <a:pt x="499" y="3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41" y="183"/>
                    <a:pt x="424" y="230"/>
                    <a:pt x="375" y="276"/>
                  </a:cubicBezTo>
                  <a:cubicBezTo>
                    <a:pt x="350" y="299"/>
                    <a:pt x="317" y="322"/>
                    <a:pt x="273" y="339"/>
                  </a:cubicBezTo>
                  <a:cubicBezTo>
                    <a:pt x="229" y="356"/>
                    <a:pt x="174" y="367"/>
                    <a:pt x="106" y="367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10" y="395"/>
                    <a:pt x="110" y="395"/>
                    <a:pt x="110" y="395"/>
                  </a:cubicBezTo>
                  <a:cubicBezTo>
                    <a:pt x="106" y="381"/>
                    <a:pt x="106" y="381"/>
                    <a:pt x="106" y="381"/>
                  </a:cubicBezTo>
                  <a:cubicBezTo>
                    <a:pt x="106" y="395"/>
                    <a:pt x="106" y="395"/>
                    <a:pt x="106" y="395"/>
                  </a:cubicBezTo>
                  <a:cubicBezTo>
                    <a:pt x="178" y="395"/>
                    <a:pt x="237" y="383"/>
                    <a:pt x="285" y="364"/>
                  </a:cubicBezTo>
                  <a:cubicBezTo>
                    <a:pt x="357" y="335"/>
                    <a:pt x="402" y="292"/>
                    <a:pt x="430" y="257"/>
                  </a:cubicBezTo>
                  <a:cubicBezTo>
                    <a:pt x="458" y="221"/>
                    <a:pt x="468" y="192"/>
                    <a:pt x="468" y="191"/>
                  </a:cubicBezTo>
                  <a:cubicBezTo>
                    <a:pt x="455" y="186"/>
                    <a:pt x="455" y="186"/>
                    <a:pt x="455" y="186"/>
                  </a:cubicBezTo>
                  <a:cubicBezTo>
                    <a:pt x="448" y="199"/>
                    <a:pt x="448" y="199"/>
                    <a:pt x="448" y="199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360" y="146"/>
                    <a:pt x="360" y="146"/>
                    <a:pt x="360" y="146"/>
                  </a:cubicBezTo>
                  <a:cubicBezTo>
                    <a:pt x="368" y="135"/>
                    <a:pt x="368" y="135"/>
                    <a:pt x="368" y="135"/>
                  </a:cubicBezTo>
                  <a:cubicBezTo>
                    <a:pt x="355" y="133"/>
                    <a:pt x="355" y="133"/>
                    <a:pt x="355" y="133"/>
                  </a:cubicBezTo>
                  <a:cubicBezTo>
                    <a:pt x="349" y="176"/>
                    <a:pt x="331" y="211"/>
                    <a:pt x="307" y="241"/>
                  </a:cubicBezTo>
                  <a:cubicBezTo>
                    <a:pt x="270" y="287"/>
                    <a:pt x="219" y="319"/>
                    <a:pt x="177" y="339"/>
                  </a:cubicBezTo>
                  <a:cubicBezTo>
                    <a:pt x="156" y="349"/>
                    <a:pt x="137" y="356"/>
                    <a:pt x="124" y="361"/>
                  </a:cubicBezTo>
                  <a:cubicBezTo>
                    <a:pt x="117" y="363"/>
                    <a:pt x="112" y="365"/>
                    <a:pt x="108" y="366"/>
                  </a:cubicBezTo>
                  <a:cubicBezTo>
                    <a:pt x="106" y="367"/>
                    <a:pt x="105" y="367"/>
                    <a:pt x="104" y="368"/>
                  </a:cubicBezTo>
                  <a:cubicBezTo>
                    <a:pt x="103" y="368"/>
                    <a:pt x="103" y="368"/>
                    <a:pt x="103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06" y="395"/>
                    <a:pt x="106" y="395"/>
                    <a:pt x="106" y="395"/>
                  </a:cubicBezTo>
                  <a:lnTo>
                    <a:pt x="106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5879061" y="1964134"/>
            <a:ext cx="900000" cy="900000"/>
            <a:chOff x="-4905730" y="-3496127"/>
            <a:chExt cx="3735388" cy="3740150"/>
          </a:xfrm>
        </p:grpSpPr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-4775555" y="-3364365"/>
              <a:ext cx="3473450" cy="3476625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-4905730" y="-3496127"/>
              <a:ext cx="3735388" cy="3740150"/>
            </a:xfrm>
            <a:custGeom>
              <a:avLst/>
              <a:gdLst>
                <a:gd name="T0" fmla="*/ 850 w 996"/>
                <a:gd name="T1" fmla="*/ 850 h 996"/>
                <a:gd name="T2" fmla="*/ 968 w 996"/>
                <a:gd name="T3" fmla="*/ 498 h 996"/>
                <a:gd name="T4" fmla="*/ 498 w 996"/>
                <a:gd name="T5" fmla="*/ 14 h 996"/>
                <a:gd name="T6" fmla="*/ 467 w 996"/>
                <a:gd name="T7" fmla="*/ 947 h 996"/>
                <a:gd name="T8" fmla="*/ 410 w 996"/>
                <a:gd name="T9" fmla="*/ 953 h 996"/>
                <a:gd name="T10" fmla="*/ 405 w 996"/>
                <a:gd name="T11" fmla="*/ 952 h 996"/>
                <a:gd name="T12" fmla="*/ 220 w 996"/>
                <a:gd name="T13" fmla="*/ 515 h 996"/>
                <a:gd name="T14" fmla="*/ 63 w 996"/>
                <a:gd name="T15" fmla="*/ 515 h 996"/>
                <a:gd name="T16" fmla="*/ 283 w 996"/>
                <a:gd name="T17" fmla="*/ 731 h 996"/>
                <a:gd name="T18" fmla="*/ 515 w 996"/>
                <a:gd name="T19" fmla="*/ 245 h 996"/>
                <a:gd name="T20" fmla="*/ 560 w 996"/>
                <a:gd name="T21" fmla="*/ 63 h 996"/>
                <a:gd name="T22" fmla="*/ 515 w 996"/>
                <a:gd name="T23" fmla="*/ 245 h 996"/>
                <a:gd name="T24" fmla="*/ 515 w 996"/>
                <a:gd name="T25" fmla="*/ 35 h 996"/>
                <a:gd name="T26" fmla="*/ 704 w 996"/>
                <a:gd name="T27" fmla="*/ 481 h 996"/>
                <a:gd name="T28" fmla="*/ 673 w 996"/>
                <a:gd name="T29" fmla="*/ 282 h 996"/>
                <a:gd name="T30" fmla="*/ 700 w 996"/>
                <a:gd name="T31" fmla="*/ 274 h 996"/>
                <a:gd name="T32" fmla="*/ 310 w 996"/>
                <a:gd name="T33" fmla="*/ 245 h 996"/>
                <a:gd name="T34" fmla="*/ 467 w 996"/>
                <a:gd name="T35" fmla="*/ 49 h 996"/>
                <a:gd name="T36" fmla="*/ 480 w 996"/>
                <a:gd name="T37" fmla="*/ 35 h 996"/>
                <a:gd name="T38" fmla="*/ 495 w 996"/>
                <a:gd name="T39" fmla="*/ 245 h 996"/>
                <a:gd name="T40" fmla="*/ 281 w 996"/>
                <a:gd name="T41" fmla="*/ 481 h 996"/>
                <a:gd name="T42" fmla="*/ 481 w 996"/>
                <a:gd name="T43" fmla="*/ 278 h 996"/>
                <a:gd name="T44" fmla="*/ 495 w 996"/>
                <a:gd name="T45" fmla="*/ 264 h 996"/>
                <a:gd name="T46" fmla="*/ 63 w 996"/>
                <a:gd name="T47" fmla="*/ 482 h 996"/>
                <a:gd name="T48" fmla="*/ 220 w 996"/>
                <a:gd name="T49" fmla="*/ 481 h 996"/>
                <a:gd name="T50" fmla="*/ 97 w 996"/>
                <a:gd name="T51" fmla="*/ 264 h 996"/>
                <a:gd name="T52" fmla="*/ 267 w 996"/>
                <a:gd name="T53" fmla="*/ 515 h 996"/>
                <a:gd name="T54" fmla="*/ 281 w 996"/>
                <a:gd name="T55" fmla="*/ 515 h 996"/>
                <a:gd name="T56" fmla="*/ 495 w 996"/>
                <a:gd name="T57" fmla="*/ 731 h 996"/>
                <a:gd name="T58" fmla="*/ 676 w 996"/>
                <a:gd name="T59" fmla="*/ 764 h 996"/>
                <a:gd name="T60" fmla="*/ 515 w 996"/>
                <a:gd name="T61" fmla="*/ 947 h 996"/>
                <a:gd name="T62" fmla="*/ 501 w 996"/>
                <a:gd name="T63" fmla="*/ 962 h 996"/>
                <a:gd name="T64" fmla="*/ 501 w 996"/>
                <a:gd name="T65" fmla="*/ 736 h 996"/>
                <a:gd name="T66" fmla="*/ 718 w 996"/>
                <a:gd name="T67" fmla="*/ 515 h 996"/>
                <a:gd name="T68" fmla="*/ 529 w 996"/>
                <a:gd name="T69" fmla="*/ 717 h 996"/>
                <a:gd name="T70" fmla="*/ 501 w 996"/>
                <a:gd name="T71" fmla="*/ 501 h 996"/>
                <a:gd name="T72" fmla="*/ 947 w 996"/>
                <a:gd name="T73" fmla="*/ 515 h 996"/>
                <a:gd name="T74" fmla="*/ 721 w 996"/>
                <a:gd name="T75" fmla="*/ 703 h 996"/>
                <a:gd name="T76" fmla="*/ 737 w 996"/>
                <a:gd name="T77" fmla="*/ 515 h 996"/>
                <a:gd name="T78" fmla="*/ 875 w 996"/>
                <a:gd name="T79" fmla="*/ 773 h 996"/>
                <a:gd name="T80" fmla="*/ 751 w 996"/>
                <a:gd name="T81" fmla="*/ 481 h 996"/>
                <a:gd name="T82" fmla="*/ 878 w 996"/>
                <a:gd name="T83" fmla="*/ 285 h 996"/>
                <a:gd name="T84" fmla="*/ 751 w 996"/>
                <a:gd name="T85" fmla="*/ 481 h 996"/>
                <a:gd name="T86" fmla="*/ 707 w 996"/>
                <a:gd name="T87" fmla="*/ 282 h 996"/>
                <a:gd name="T88" fmla="*/ 710 w 996"/>
                <a:gd name="T89" fmla="*/ 231 h 996"/>
                <a:gd name="T90" fmla="*/ 806 w 996"/>
                <a:gd name="T91" fmla="*/ 190 h 996"/>
                <a:gd name="T92" fmla="*/ 826 w 996"/>
                <a:gd name="T93" fmla="*/ 170 h 996"/>
                <a:gd name="T94" fmla="*/ 881 w 996"/>
                <a:gd name="T95" fmla="*/ 237 h 996"/>
                <a:gd name="T96" fmla="*/ 261 w 996"/>
                <a:gd name="T97" fmla="*/ 241 h 996"/>
                <a:gd name="T98" fmla="*/ 190 w 996"/>
                <a:gd name="T99" fmla="*/ 190 h 996"/>
                <a:gd name="T100" fmla="*/ 374 w 996"/>
                <a:gd name="T101" fmla="*/ 77 h 996"/>
                <a:gd name="T102" fmla="*/ 126 w 996"/>
                <a:gd name="T103" fmla="*/ 764 h 996"/>
                <a:gd name="T104" fmla="*/ 190 w 996"/>
                <a:gd name="T105" fmla="*/ 806 h 996"/>
                <a:gd name="T106" fmla="*/ 170 w 996"/>
                <a:gd name="T107" fmla="*/ 826 h 996"/>
                <a:gd name="T108" fmla="*/ 99 w 996"/>
                <a:gd name="T109" fmla="*/ 736 h 996"/>
                <a:gd name="T110" fmla="*/ 631 w 996"/>
                <a:gd name="T111" fmla="*/ 939 h 996"/>
                <a:gd name="T112" fmla="*/ 806 w 996"/>
                <a:gd name="T113" fmla="*/ 806 h 996"/>
                <a:gd name="T114" fmla="*/ 609 w 996"/>
                <a:gd name="T115" fmla="*/ 92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6" h="996">
                  <a:moveTo>
                    <a:pt x="498" y="14"/>
                  </a:moveTo>
                  <a:cubicBezTo>
                    <a:pt x="498" y="0"/>
                    <a:pt x="498" y="0"/>
                    <a:pt x="498" y="0"/>
                  </a:cubicBezTo>
                  <a:cubicBezTo>
                    <a:pt x="360" y="0"/>
                    <a:pt x="236" y="56"/>
                    <a:pt x="146" y="146"/>
                  </a:cubicBezTo>
                  <a:cubicBezTo>
                    <a:pt x="56" y="236"/>
                    <a:pt x="0" y="361"/>
                    <a:pt x="0" y="498"/>
                  </a:cubicBezTo>
                  <a:cubicBezTo>
                    <a:pt x="0" y="635"/>
                    <a:pt x="56" y="760"/>
                    <a:pt x="146" y="850"/>
                  </a:cubicBezTo>
                  <a:cubicBezTo>
                    <a:pt x="236" y="940"/>
                    <a:pt x="360" y="996"/>
                    <a:pt x="498" y="996"/>
                  </a:cubicBezTo>
                  <a:cubicBezTo>
                    <a:pt x="635" y="996"/>
                    <a:pt x="760" y="940"/>
                    <a:pt x="850" y="850"/>
                  </a:cubicBezTo>
                  <a:cubicBezTo>
                    <a:pt x="940" y="760"/>
                    <a:pt x="996" y="635"/>
                    <a:pt x="996" y="498"/>
                  </a:cubicBezTo>
                  <a:cubicBezTo>
                    <a:pt x="996" y="361"/>
                    <a:pt x="940" y="236"/>
                    <a:pt x="850" y="146"/>
                  </a:cubicBezTo>
                  <a:cubicBezTo>
                    <a:pt x="760" y="56"/>
                    <a:pt x="635" y="0"/>
                    <a:pt x="498" y="0"/>
                  </a:cubicBezTo>
                  <a:cubicBezTo>
                    <a:pt x="498" y="14"/>
                    <a:pt x="498" y="14"/>
                    <a:pt x="498" y="14"/>
                  </a:cubicBezTo>
                  <a:cubicBezTo>
                    <a:pt x="498" y="28"/>
                    <a:pt x="498" y="28"/>
                    <a:pt x="498" y="28"/>
                  </a:cubicBezTo>
                  <a:cubicBezTo>
                    <a:pt x="628" y="28"/>
                    <a:pt x="745" y="81"/>
                    <a:pt x="830" y="166"/>
                  </a:cubicBezTo>
                  <a:cubicBezTo>
                    <a:pt x="915" y="251"/>
                    <a:pt x="968" y="368"/>
                    <a:pt x="968" y="498"/>
                  </a:cubicBezTo>
                  <a:cubicBezTo>
                    <a:pt x="968" y="628"/>
                    <a:pt x="915" y="745"/>
                    <a:pt x="830" y="830"/>
                  </a:cubicBezTo>
                  <a:cubicBezTo>
                    <a:pt x="745" y="915"/>
                    <a:pt x="628" y="968"/>
                    <a:pt x="498" y="968"/>
                  </a:cubicBezTo>
                  <a:cubicBezTo>
                    <a:pt x="368" y="968"/>
                    <a:pt x="251" y="915"/>
                    <a:pt x="166" y="830"/>
                  </a:cubicBezTo>
                  <a:cubicBezTo>
                    <a:pt x="81" y="745"/>
                    <a:pt x="28" y="628"/>
                    <a:pt x="28" y="498"/>
                  </a:cubicBezTo>
                  <a:cubicBezTo>
                    <a:pt x="28" y="368"/>
                    <a:pt x="81" y="251"/>
                    <a:pt x="166" y="166"/>
                  </a:cubicBezTo>
                  <a:cubicBezTo>
                    <a:pt x="251" y="81"/>
                    <a:pt x="368" y="28"/>
                    <a:pt x="498" y="28"/>
                  </a:cubicBezTo>
                  <a:lnTo>
                    <a:pt x="498" y="14"/>
                  </a:lnTo>
                  <a:close/>
                  <a:moveTo>
                    <a:pt x="413" y="939"/>
                  </a:moveTo>
                  <a:cubicBezTo>
                    <a:pt x="424" y="931"/>
                    <a:pt x="424" y="931"/>
                    <a:pt x="424" y="931"/>
                  </a:cubicBezTo>
                  <a:cubicBezTo>
                    <a:pt x="382" y="878"/>
                    <a:pt x="347" y="815"/>
                    <a:pt x="323" y="746"/>
                  </a:cubicBezTo>
                  <a:cubicBezTo>
                    <a:pt x="309" y="750"/>
                    <a:pt x="309" y="750"/>
                    <a:pt x="309" y="750"/>
                  </a:cubicBezTo>
                  <a:cubicBezTo>
                    <a:pt x="309" y="764"/>
                    <a:pt x="309" y="764"/>
                    <a:pt x="309" y="764"/>
                  </a:cubicBezTo>
                  <a:cubicBezTo>
                    <a:pt x="467" y="764"/>
                    <a:pt x="467" y="764"/>
                    <a:pt x="467" y="764"/>
                  </a:cubicBezTo>
                  <a:cubicBezTo>
                    <a:pt x="467" y="947"/>
                    <a:pt x="467" y="947"/>
                    <a:pt x="467" y="947"/>
                  </a:cubicBezTo>
                  <a:cubicBezTo>
                    <a:pt x="481" y="947"/>
                    <a:pt x="481" y="947"/>
                    <a:pt x="481" y="947"/>
                  </a:cubicBezTo>
                  <a:cubicBezTo>
                    <a:pt x="481" y="933"/>
                    <a:pt x="481" y="933"/>
                    <a:pt x="481" y="933"/>
                  </a:cubicBezTo>
                  <a:cubicBezTo>
                    <a:pt x="459" y="932"/>
                    <a:pt x="437" y="930"/>
                    <a:pt x="415" y="926"/>
                  </a:cubicBezTo>
                  <a:cubicBezTo>
                    <a:pt x="413" y="939"/>
                    <a:pt x="413" y="939"/>
                    <a:pt x="413" y="939"/>
                  </a:cubicBezTo>
                  <a:cubicBezTo>
                    <a:pt x="424" y="931"/>
                    <a:pt x="424" y="931"/>
                    <a:pt x="424" y="931"/>
                  </a:cubicBezTo>
                  <a:cubicBezTo>
                    <a:pt x="413" y="939"/>
                    <a:pt x="413" y="939"/>
                    <a:pt x="413" y="939"/>
                  </a:cubicBezTo>
                  <a:cubicBezTo>
                    <a:pt x="410" y="953"/>
                    <a:pt x="410" y="953"/>
                    <a:pt x="410" y="953"/>
                  </a:cubicBezTo>
                  <a:cubicBezTo>
                    <a:pt x="433" y="958"/>
                    <a:pt x="456" y="960"/>
                    <a:pt x="480" y="961"/>
                  </a:cubicBezTo>
                  <a:cubicBezTo>
                    <a:pt x="495" y="962"/>
                    <a:pt x="495" y="962"/>
                    <a:pt x="495" y="962"/>
                  </a:cubicBezTo>
                  <a:cubicBezTo>
                    <a:pt x="495" y="736"/>
                    <a:pt x="495" y="736"/>
                    <a:pt x="495" y="736"/>
                  </a:cubicBezTo>
                  <a:cubicBezTo>
                    <a:pt x="290" y="736"/>
                    <a:pt x="290" y="736"/>
                    <a:pt x="290" y="736"/>
                  </a:cubicBezTo>
                  <a:cubicBezTo>
                    <a:pt x="296" y="755"/>
                    <a:pt x="296" y="755"/>
                    <a:pt x="296" y="755"/>
                  </a:cubicBezTo>
                  <a:cubicBezTo>
                    <a:pt x="322" y="827"/>
                    <a:pt x="358" y="893"/>
                    <a:pt x="402" y="948"/>
                  </a:cubicBezTo>
                  <a:cubicBezTo>
                    <a:pt x="405" y="952"/>
                    <a:pt x="405" y="952"/>
                    <a:pt x="405" y="952"/>
                  </a:cubicBezTo>
                  <a:cubicBezTo>
                    <a:pt x="410" y="953"/>
                    <a:pt x="410" y="953"/>
                    <a:pt x="410" y="953"/>
                  </a:cubicBezTo>
                  <a:lnTo>
                    <a:pt x="413" y="939"/>
                  </a:lnTo>
                  <a:close/>
                  <a:moveTo>
                    <a:pt x="49" y="515"/>
                  </a:moveTo>
                  <a:cubicBezTo>
                    <a:pt x="49" y="529"/>
                    <a:pt x="49" y="529"/>
                    <a:pt x="49" y="529"/>
                  </a:cubicBezTo>
                  <a:cubicBezTo>
                    <a:pt x="234" y="529"/>
                    <a:pt x="234" y="529"/>
                    <a:pt x="234" y="529"/>
                  </a:cubicBezTo>
                  <a:cubicBezTo>
                    <a:pt x="234" y="515"/>
                    <a:pt x="234" y="515"/>
                    <a:pt x="234" y="515"/>
                  </a:cubicBezTo>
                  <a:cubicBezTo>
                    <a:pt x="220" y="515"/>
                    <a:pt x="220" y="515"/>
                    <a:pt x="220" y="515"/>
                  </a:cubicBezTo>
                  <a:cubicBezTo>
                    <a:pt x="222" y="587"/>
                    <a:pt x="232" y="657"/>
                    <a:pt x="251" y="721"/>
                  </a:cubicBezTo>
                  <a:cubicBezTo>
                    <a:pt x="264" y="717"/>
                    <a:pt x="264" y="717"/>
                    <a:pt x="264" y="717"/>
                  </a:cubicBezTo>
                  <a:cubicBezTo>
                    <a:pt x="264" y="703"/>
                    <a:pt x="264" y="703"/>
                    <a:pt x="264" y="703"/>
                  </a:cubicBezTo>
                  <a:cubicBezTo>
                    <a:pt x="105" y="703"/>
                    <a:pt x="105" y="703"/>
                    <a:pt x="105" y="703"/>
                  </a:cubicBezTo>
                  <a:cubicBezTo>
                    <a:pt x="105" y="717"/>
                    <a:pt x="105" y="717"/>
                    <a:pt x="105" y="717"/>
                  </a:cubicBezTo>
                  <a:cubicBezTo>
                    <a:pt x="118" y="711"/>
                    <a:pt x="118" y="711"/>
                    <a:pt x="118" y="711"/>
                  </a:cubicBezTo>
                  <a:cubicBezTo>
                    <a:pt x="85" y="652"/>
                    <a:pt x="65" y="586"/>
                    <a:pt x="63" y="515"/>
                  </a:cubicBezTo>
                  <a:cubicBezTo>
                    <a:pt x="49" y="515"/>
                    <a:pt x="49" y="515"/>
                    <a:pt x="49" y="515"/>
                  </a:cubicBezTo>
                  <a:cubicBezTo>
                    <a:pt x="49" y="529"/>
                    <a:pt x="49" y="529"/>
                    <a:pt x="49" y="529"/>
                  </a:cubicBezTo>
                  <a:cubicBezTo>
                    <a:pt x="49" y="515"/>
                    <a:pt x="49" y="515"/>
                    <a:pt x="49" y="515"/>
                  </a:cubicBezTo>
                  <a:cubicBezTo>
                    <a:pt x="35" y="516"/>
                    <a:pt x="35" y="516"/>
                    <a:pt x="35" y="516"/>
                  </a:cubicBezTo>
                  <a:cubicBezTo>
                    <a:pt x="38" y="591"/>
                    <a:pt x="58" y="662"/>
                    <a:pt x="93" y="724"/>
                  </a:cubicBezTo>
                  <a:cubicBezTo>
                    <a:pt x="97" y="731"/>
                    <a:pt x="97" y="731"/>
                    <a:pt x="97" y="731"/>
                  </a:cubicBezTo>
                  <a:cubicBezTo>
                    <a:pt x="283" y="731"/>
                    <a:pt x="283" y="731"/>
                    <a:pt x="283" y="731"/>
                  </a:cubicBezTo>
                  <a:cubicBezTo>
                    <a:pt x="278" y="714"/>
                    <a:pt x="278" y="714"/>
                    <a:pt x="278" y="714"/>
                  </a:cubicBezTo>
                  <a:cubicBezTo>
                    <a:pt x="260" y="651"/>
                    <a:pt x="250" y="584"/>
                    <a:pt x="248" y="515"/>
                  </a:cubicBezTo>
                  <a:cubicBezTo>
                    <a:pt x="248" y="501"/>
                    <a:pt x="248" y="501"/>
                    <a:pt x="248" y="501"/>
                  </a:cubicBezTo>
                  <a:cubicBezTo>
                    <a:pt x="34" y="501"/>
                    <a:pt x="34" y="501"/>
                    <a:pt x="34" y="501"/>
                  </a:cubicBezTo>
                  <a:cubicBezTo>
                    <a:pt x="35" y="516"/>
                    <a:pt x="35" y="516"/>
                    <a:pt x="35" y="516"/>
                  </a:cubicBezTo>
                  <a:lnTo>
                    <a:pt x="49" y="515"/>
                  </a:lnTo>
                  <a:close/>
                  <a:moveTo>
                    <a:pt x="515" y="245"/>
                  </a:moveTo>
                  <a:cubicBezTo>
                    <a:pt x="529" y="245"/>
                    <a:pt x="529" y="245"/>
                    <a:pt x="529" y="245"/>
                  </a:cubicBezTo>
                  <a:cubicBezTo>
                    <a:pt x="529" y="49"/>
                    <a:pt x="529" y="49"/>
                    <a:pt x="529" y="49"/>
                  </a:cubicBezTo>
                  <a:cubicBezTo>
                    <a:pt x="515" y="49"/>
                    <a:pt x="515" y="49"/>
                    <a:pt x="515" y="49"/>
                  </a:cubicBezTo>
                  <a:cubicBezTo>
                    <a:pt x="514" y="63"/>
                    <a:pt x="514" y="63"/>
                    <a:pt x="514" y="63"/>
                  </a:cubicBezTo>
                  <a:cubicBezTo>
                    <a:pt x="533" y="64"/>
                    <a:pt x="551" y="65"/>
                    <a:pt x="568" y="68"/>
                  </a:cubicBezTo>
                  <a:cubicBezTo>
                    <a:pt x="570" y="54"/>
                    <a:pt x="570" y="54"/>
                    <a:pt x="570" y="5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602" y="116"/>
                    <a:pt x="637" y="180"/>
                    <a:pt x="662" y="250"/>
                  </a:cubicBezTo>
                  <a:cubicBezTo>
                    <a:pt x="675" y="245"/>
                    <a:pt x="675" y="245"/>
                    <a:pt x="675" y="245"/>
                  </a:cubicBezTo>
                  <a:cubicBezTo>
                    <a:pt x="675" y="231"/>
                    <a:pt x="675" y="231"/>
                    <a:pt x="675" y="231"/>
                  </a:cubicBezTo>
                  <a:cubicBezTo>
                    <a:pt x="515" y="231"/>
                    <a:pt x="515" y="231"/>
                    <a:pt x="515" y="231"/>
                  </a:cubicBezTo>
                  <a:cubicBezTo>
                    <a:pt x="515" y="245"/>
                    <a:pt x="515" y="245"/>
                    <a:pt x="515" y="245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15" y="245"/>
                    <a:pt x="515" y="245"/>
                    <a:pt x="515" y="245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695" y="259"/>
                    <a:pt x="695" y="259"/>
                    <a:pt x="695" y="259"/>
                  </a:cubicBezTo>
                  <a:cubicBezTo>
                    <a:pt x="689" y="240"/>
                    <a:pt x="689" y="240"/>
                    <a:pt x="689" y="240"/>
                  </a:cubicBezTo>
                  <a:cubicBezTo>
                    <a:pt x="663" y="167"/>
                    <a:pt x="626" y="101"/>
                    <a:pt x="581" y="46"/>
                  </a:cubicBezTo>
                  <a:cubicBezTo>
                    <a:pt x="578" y="41"/>
                    <a:pt x="578" y="41"/>
                    <a:pt x="578" y="41"/>
                  </a:cubicBezTo>
                  <a:cubicBezTo>
                    <a:pt x="573" y="41"/>
                    <a:pt x="573" y="41"/>
                    <a:pt x="573" y="41"/>
                  </a:cubicBezTo>
                  <a:cubicBezTo>
                    <a:pt x="554" y="38"/>
                    <a:pt x="535" y="36"/>
                    <a:pt x="515" y="35"/>
                  </a:cubicBezTo>
                  <a:cubicBezTo>
                    <a:pt x="501" y="34"/>
                    <a:pt x="501" y="34"/>
                    <a:pt x="501" y="34"/>
                  </a:cubicBezTo>
                  <a:cubicBezTo>
                    <a:pt x="501" y="259"/>
                    <a:pt x="501" y="259"/>
                    <a:pt x="501" y="259"/>
                  </a:cubicBezTo>
                  <a:cubicBezTo>
                    <a:pt x="515" y="259"/>
                    <a:pt x="515" y="259"/>
                    <a:pt x="515" y="259"/>
                  </a:cubicBezTo>
                  <a:lnTo>
                    <a:pt x="515" y="245"/>
                  </a:lnTo>
                  <a:close/>
                  <a:moveTo>
                    <a:pt x="686" y="278"/>
                  </a:moveTo>
                  <a:cubicBezTo>
                    <a:pt x="673" y="282"/>
                    <a:pt x="673" y="282"/>
                    <a:pt x="673" y="282"/>
                  </a:cubicBezTo>
                  <a:cubicBezTo>
                    <a:pt x="691" y="344"/>
                    <a:pt x="702" y="411"/>
                    <a:pt x="704" y="481"/>
                  </a:cubicBezTo>
                  <a:cubicBezTo>
                    <a:pt x="718" y="481"/>
                    <a:pt x="718" y="481"/>
                    <a:pt x="718" y="481"/>
                  </a:cubicBezTo>
                  <a:cubicBezTo>
                    <a:pt x="718" y="467"/>
                    <a:pt x="718" y="467"/>
                    <a:pt x="718" y="467"/>
                  </a:cubicBezTo>
                  <a:cubicBezTo>
                    <a:pt x="529" y="467"/>
                    <a:pt x="529" y="467"/>
                    <a:pt x="529" y="467"/>
                  </a:cubicBezTo>
                  <a:cubicBezTo>
                    <a:pt x="529" y="292"/>
                    <a:pt x="529" y="292"/>
                    <a:pt x="529" y="292"/>
                  </a:cubicBezTo>
                  <a:cubicBezTo>
                    <a:pt x="686" y="292"/>
                    <a:pt x="686" y="292"/>
                    <a:pt x="686" y="292"/>
                  </a:cubicBezTo>
                  <a:cubicBezTo>
                    <a:pt x="686" y="278"/>
                    <a:pt x="686" y="278"/>
                    <a:pt x="686" y="278"/>
                  </a:cubicBezTo>
                  <a:cubicBezTo>
                    <a:pt x="673" y="282"/>
                    <a:pt x="673" y="282"/>
                    <a:pt x="673" y="282"/>
                  </a:cubicBezTo>
                  <a:cubicBezTo>
                    <a:pt x="686" y="278"/>
                    <a:pt x="686" y="278"/>
                    <a:pt x="686" y="278"/>
                  </a:cubicBezTo>
                  <a:cubicBezTo>
                    <a:pt x="686" y="264"/>
                    <a:pt x="686" y="264"/>
                    <a:pt x="686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495"/>
                    <a:pt x="501" y="495"/>
                    <a:pt x="501" y="495"/>
                  </a:cubicBezTo>
                  <a:cubicBezTo>
                    <a:pt x="732" y="495"/>
                    <a:pt x="732" y="495"/>
                    <a:pt x="732" y="495"/>
                  </a:cubicBezTo>
                  <a:cubicBezTo>
                    <a:pt x="732" y="481"/>
                    <a:pt x="732" y="481"/>
                    <a:pt x="732" y="481"/>
                  </a:cubicBezTo>
                  <a:cubicBezTo>
                    <a:pt x="730" y="408"/>
                    <a:pt x="719" y="339"/>
                    <a:pt x="700" y="274"/>
                  </a:cubicBezTo>
                  <a:cubicBezTo>
                    <a:pt x="697" y="264"/>
                    <a:pt x="697" y="264"/>
                    <a:pt x="697" y="264"/>
                  </a:cubicBezTo>
                  <a:cubicBezTo>
                    <a:pt x="686" y="264"/>
                    <a:pt x="686" y="264"/>
                    <a:pt x="686" y="264"/>
                  </a:cubicBezTo>
                  <a:lnTo>
                    <a:pt x="686" y="278"/>
                  </a:lnTo>
                  <a:close/>
                  <a:moveTo>
                    <a:pt x="481" y="245"/>
                  </a:moveTo>
                  <a:cubicBezTo>
                    <a:pt x="481" y="231"/>
                    <a:pt x="481" y="231"/>
                    <a:pt x="481" y="231"/>
                  </a:cubicBezTo>
                  <a:cubicBezTo>
                    <a:pt x="310" y="231"/>
                    <a:pt x="310" y="231"/>
                    <a:pt x="310" y="231"/>
                  </a:cubicBezTo>
                  <a:cubicBezTo>
                    <a:pt x="310" y="245"/>
                    <a:pt x="310" y="245"/>
                    <a:pt x="310" y="245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47" y="180"/>
                    <a:pt x="382" y="118"/>
                    <a:pt x="424" y="65"/>
                  </a:cubicBezTo>
                  <a:cubicBezTo>
                    <a:pt x="413" y="57"/>
                    <a:pt x="413" y="57"/>
                    <a:pt x="413" y="57"/>
                  </a:cubicBezTo>
                  <a:cubicBezTo>
                    <a:pt x="415" y="70"/>
                    <a:pt x="415" y="70"/>
                    <a:pt x="415" y="70"/>
                  </a:cubicBezTo>
                  <a:cubicBezTo>
                    <a:pt x="437" y="66"/>
                    <a:pt x="459" y="64"/>
                    <a:pt x="481" y="63"/>
                  </a:cubicBezTo>
                  <a:cubicBezTo>
                    <a:pt x="481" y="49"/>
                    <a:pt x="481" y="49"/>
                    <a:pt x="481" y="49"/>
                  </a:cubicBezTo>
                  <a:cubicBezTo>
                    <a:pt x="467" y="49"/>
                    <a:pt x="467" y="49"/>
                    <a:pt x="467" y="49"/>
                  </a:cubicBezTo>
                  <a:cubicBezTo>
                    <a:pt x="467" y="245"/>
                    <a:pt x="467" y="245"/>
                    <a:pt x="467" y="245"/>
                  </a:cubicBezTo>
                  <a:cubicBezTo>
                    <a:pt x="481" y="245"/>
                    <a:pt x="481" y="245"/>
                    <a:pt x="481" y="245"/>
                  </a:cubicBezTo>
                  <a:cubicBezTo>
                    <a:pt x="481" y="231"/>
                    <a:pt x="481" y="231"/>
                    <a:pt x="481" y="231"/>
                  </a:cubicBezTo>
                  <a:cubicBezTo>
                    <a:pt x="481" y="245"/>
                    <a:pt x="481" y="245"/>
                    <a:pt x="481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56" y="36"/>
                    <a:pt x="433" y="38"/>
                    <a:pt x="410" y="43"/>
                  </a:cubicBezTo>
                  <a:cubicBezTo>
                    <a:pt x="405" y="44"/>
                    <a:pt x="405" y="44"/>
                    <a:pt x="405" y="44"/>
                  </a:cubicBezTo>
                  <a:cubicBezTo>
                    <a:pt x="402" y="48"/>
                    <a:pt x="402" y="48"/>
                    <a:pt x="402" y="48"/>
                  </a:cubicBezTo>
                  <a:cubicBezTo>
                    <a:pt x="358" y="103"/>
                    <a:pt x="322" y="168"/>
                    <a:pt x="296" y="240"/>
                  </a:cubicBezTo>
                  <a:cubicBezTo>
                    <a:pt x="290" y="259"/>
                    <a:pt x="290" y="259"/>
                    <a:pt x="290" y="259"/>
                  </a:cubicBezTo>
                  <a:cubicBezTo>
                    <a:pt x="495" y="259"/>
                    <a:pt x="495" y="259"/>
                    <a:pt x="495" y="259"/>
                  </a:cubicBezTo>
                  <a:cubicBezTo>
                    <a:pt x="495" y="245"/>
                    <a:pt x="495" y="245"/>
                    <a:pt x="495" y="245"/>
                  </a:cubicBezTo>
                  <a:lnTo>
                    <a:pt x="481" y="245"/>
                  </a:lnTo>
                  <a:close/>
                  <a:moveTo>
                    <a:pt x="481" y="278"/>
                  </a:moveTo>
                  <a:cubicBezTo>
                    <a:pt x="467" y="278"/>
                    <a:pt x="467" y="278"/>
                    <a:pt x="467" y="278"/>
                  </a:cubicBezTo>
                  <a:cubicBezTo>
                    <a:pt x="467" y="467"/>
                    <a:pt x="467" y="467"/>
                    <a:pt x="467" y="467"/>
                  </a:cubicBezTo>
                  <a:cubicBezTo>
                    <a:pt x="267" y="467"/>
                    <a:pt x="267" y="467"/>
                    <a:pt x="267" y="467"/>
                  </a:cubicBezTo>
                  <a:cubicBezTo>
                    <a:pt x="267" y="481"/>
                    <a:pt x="267" y="481"/>
                    <a:pt x="267" y="48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83" y="411"/>
                    <a:pt x="293" y="344"/>
                    <a:pt x="312" y="282"/>
                  </a:cubicBezTo>
                  <a:cubicBezTo>
                    <a:pt x="299" y="278"/>
                    <a:pt x="299" y="278"/>
                    <a:pt x="299" y="27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481" y="292"/>
                    <a:pt x="481" y="292"/>
                    <a:pt x="481" y="292"/>
                  </a:cubicBezTo>
                  <a:cubicBezTo>
                    <a:pt x="481" y="278"/>
                    <a:pt x="481" y="278"/>
                    <a:pt x="481" y="278"/>
                  </a:cubicBezTo>
                  <a:cubicBezTo>
                    <a:pt x="467" y="278"/>
                    <a:pt x="467" y="278"/>
                    <a:pt x="467" y="278"/>
                  </a:cubicBezTo>
                  <a:cubicBezTo>
                    <a:pt x="481" y="278"/>
                    <a:pt x="481" y="278"/>
                    <a:pt x="481" y="278"/>
                  </a:cubicBezTo>
                  <a:cubicBezTo>
                    <a:pt x="481" y="264"/>
                    <a:pt x="481" y="264"/>
                    <a:pt x="481" y="264"/>
                  </a:cubicBezTo>
                  <a:cubicBezTo>
                    <a:pt x="288" y="264"/>
                    <a:pt x="288" y="264"/>
                    <a:pt x="288" y="26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66" y="339"/>
                    <a:pt x="255" y="408"/>
                    <a:pt x="253" y="481"/>
                  </a:cubicBezTo>
                  <a:cubicBezTo>
                    <a:pt x="253" y="495"/>
                    <a:pt x="253" y="495"/>
                    <a:pt x="253" y="495"/>
                  </a:cubicBezTo>
                  <a:cubicBezTo>
                    <a:pt x="495" y="495"/>
                    <a:pt x="495" y="495"/>
                    <a:pt x="495" y="495"/>
                  </a:cubicBezTo>
                  <a:cubicBezTo>
                    <a:pt x="495" y="264"/>
                    <a:pt x="495" y="264"/>
                    <a:pt x="495" y="264"/>
                  </a:cubicBezTo>
                  <a:cubicBezTo>
                    <a:pt x="481" y="264"/>
                    <a:pt x="481" y="264"/>
                    <a:pt x="481" y="264"/>
                  </a:cubicBezTo>
                  <a:lnTo>
                    <a:pt x="481" y="278"/>
                  </a:lnTo>
                  <a:close/>
                  <a:moveTo>
                    <a:pt x="234" y="481"/>
                  </a:moveTo>
                  <a:cubicBezTo>
                    <a:pt x="234" y="467"/>
                    <a:pt x="234" y="467"/>
                    <a:pt x="234" y="467"/>
                  </a:cubicBezTo>
                  <a:cubicBezTo>
                    <a:pt x="49" y="467"/>
                    <a:pt x="49" y="467"/>
                    <a:pt x="49" y="467"/>
                  </a:cubicBezTo>
                  <a:cubicBezTo>
                    <a:pt x="49" y="481"/>
                    <a:pt x="49" y="481"/>
                    <a:pt x="49" y="481"/>
                  </a:cubicBezTo>
                  <a:cubicBezTo>
                    <a:pt x="63" y="482"/>
                    <a:pt x="63" y="482"/>
                    <a:pt x="63" y="482"/>
                  </a:cubicBezTo>
                  <a:cubicBezTo>
                    <a:pt x="65" y="410"/>
                    <a:pt x="85" y="344"/>
                    <a:pt x="118" y="2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6" y="292"/>
                    <a:pt x="106" y="292"/>
                    <a:pt x="106" y="292"/>
                  </a:cubicBezTo>
                  <a:cubicBezTo>
                    <a:pt x="264" y="292"/>
                    <a:pt x="264" y="292"/>
                    <a:pt x="264" y="292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32" y="339"/>
                    <a:pt x="222" y="409"/>
                    <a:pt x="220" y="481"/>
                  </a:cubicBezTo>
                  <a:cubicBezTo>
                    <a:pt x="234" y="481"/>
                    <a:pt x="234" y="481"/>
                    <a:pt x="234" y="481"/>
                  </a:cubicBezTo>
                  <a:cubicBezTo>
                    <a:pt x="234" y="467"/>
                    <a:pt x="234" y="467"/>
                    <a:pt x="234" y="467"/>
                  </a:cubicBezTo>
                  <a:cubicBezTo>
                    <a:pt x="234" y="481"/>
                    <a:pt x="234" y="481"/>
                    <a:pt x="234" y="481"/>
                  </a:cubicBezTo>
                  <a:cubicBezTo>
                    <a:pt x="248" y="481"/>
                    <a:pt x="248" y="481"/>
                    <a:pt x="248" y="481"/>
                  </a:cubicBezTo>
                  <a:cubicBezTo>
                    <a:pt x="250" y="412"/>
                    <a:pt x="260" y="345"/>
                    <a:pt x="278" y="282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97" y="264"/>
                    <a:pt x="97" y="264"/>
                    <a:pt x="97" y="264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59" y="334"/>
                    <a:pt x="38" y="405"/>
                    <a:pt x="35" y="480"/>
                  </a:cubicBezTo>
                  <a:cubicBezTo>
                    <a:pt x="34" y="495"/>
                    <a:pt x="34" y="495"/>
                    <a:pt x="34" y="495"/>
                  </a:cubicBezTo>
                  <a:cubicBezTo>
                    <a:pt x="248" y="495"/>
                    <a:pt x="248" y="495"/>
                    <a:pt x="248" y="495"/>
                  </a:cubicBezTo>
                  <a:cubicBezTo>
                    <a:pt x="248" y="481"/>
                    <a:pt x="248" y="481"/>
                    <a:pt x="248" y="481"/>
                  </a:cubicBezTo>
                  <a:lnTo>
                    <a:pt x="234" y="481"/>
                  </a:lnTo>
                  <a:close/>
                  <a:moveTo>
                    <a:pt x="267" y="515"/>
                  </a:moveTo>
                  <a:cubicBezTo>
                    <a:pt x="267" y="529"/>
                    <a:pt x="267" y="529"/>
                    <a:pt x="267" y="529"/>
                  </a:cubicBezTo>
                  <a:cubicBezTo>
                    <a:pt x="467" y="529"/>
                    <a:pt x="467" y="529"/>
                    <a:pt x="467" y="529"/>
                  </a:cubicBezTo>
                  <a:cubicBezTo>
                    <a:pt x="467" y="703"/>
                    <a:pt x="467" y="703"/>
                    <a:pt x="467" y="703"/>
                  </a:cubicBezTo>
                  <a:cubicBezTo>
                    <a:pt x="299" y="703"/>
                    <a:pt x="299" y="703"/>
                    <a:pt x="299" y="703"/>
                  </a:cubicBezTo>
                  <a:cubicBezTo>
                    <a:pt x="299" y="717"/>
                    <a:pt x="299" y="717"/>
                    <a:pt x="299" y="717"/>
                  </a:cubicBezTo>
                  <a:cubicBezTo>
                    <a:pt x="312" y="713"/>
                    <a:pt x="312" y="713"/>
                    <a:pt x="312" y="713"/>
                  </a:cubicBezTo>
                  <a:cubicBezTo>
                    <a:pt x="293" y="651"/>
                    <a:pt x="283" y="585"/>
                    <a:pt x="281" y="515"/>
                  </a:cubicBezTo>
                  <a:cubicBezTo>
                    <a:pt x="267" y="515"/>
                    <a:pt x="267" y="515"/>
                    <a:pt x="267" y="515"/>
                  </a:cubicBezTo>
                  <a:cubicBezTo>
                    <a:pt x="267" y="529"/>
                    <a:pt x="267" y="529"/>
                    <a:pt x="267" y="529"/>
                  </a:cubicBezTo>
                  <a:cubicBezTo>
                    <a:pt x="267" y="515"/>
                    <a:pt x="267" y="515"/>
                    <a:pt x="267" y="515"/>
                  </a:cubicBezTo>
                  <a:cubicBezTo>
                    <a:pt x="253" y="515"/>
                    <a:pt x="253" y="515"/>
                    <a:pt x="253" y="515"/>
                  </a:cubicBezTo>
                  <a:cubicBezTo>
                    <a:pt x="255" y="588"/>
                    <a:pt x="266" y="657"/>
                    <a:pt x="285" y="721"/>
                  </a:cubicBezTo>
                  <a:cubicBezTo>
                    <a:pt x="288" y="731"/>
                    <a:pt x="288" y="731"/>
                    <a:pt x="288" y="731"/>
                  </a:cubicBezTo>
                  <a:cubicBezTo>
                    <a:pt x="495" y="731"/>
                    <a:pt x="495" y="731"/>
                    <a:pt x="495" y="731"/>
                  </a:cubicBezTo>
                  <a:cubicBezTo>
                    <a:pt x="495" y="501"/>
                    <a:pt x="495" y="501"/>
                    <a:pt x="495" y="501"/>
                  </a:cubicBezTo>
                  <a:cubicBezTo>
                    <a:pt x="253" y="501"/>
                    <a:pt x="253" y="501"/>
                    <a:pt x="253" y="501"/>
                  </a:cubicBezTo>
                  <a:cubicBezTo>
                    <a:pt x="253" y="515"/>
                    <a:pt x="253" y="515"/>
                    <a:pt x="253" y="515"/>
                  </a:cubicBezTo>
                  <a:lnTo>
                    <a:pt x="267" y="515"/>
                  </a:lnTo>
                  <a:close/>
                  <a:moveTo>
                    <a:pt x="515" y="750"/>
                  </a:moveTo>
                  <a:cubicBezTo>
                    <a:pt x="515" y="764"/>
                    <a:pt x="515" y="764"/>
                    <a:pt x="515" y="764"/>
                  </a:cubicBezTo>
                  <a:cubicBezTo>
                    <a:pt x="676" y="764"/>
                    <a:pt x="676" y="764"/>
                    <a:pt x="676" y="764"/>
                  </a:cubicBezTo>
                  <a:cubicBezTo>
                    <a:pt x="676" y="750"/>
                    <a:pt x="676" y="750"/>
                    <a:pt x="676" y="750"/>
                  </a:cubicBezTo>
                  <a:cubicBezTo>
                    <a:pt x="662" y="746"/>
                    <a:pt x="662" y="746"/>
                    <a:pt x="662" y="746"/>
                  </a:cubicBezTo>
                  <a:cubicBezTo>
                    <a:pt x="637" y="816"/>
                    <a:pt x="602" y="880"/>
                    <a:pt x="560" y="933"/>
                  </a:cubicBezTo>
                  <a:cubicBezTo>
                    <a:pt x="570" y="942"/>
                    <a:pt x="570" y="942"/>
                    <a:pt x="570" y="942"/>
                  </a:cubicBezTo>
                  <a:cubicBezTo>
                    <a:pt x="568" y="928"/>
                    <a:pt x="568" y="928"/>
                    <a:pt x="568" y="928"/>
                  </a:cubicBezTo>
                  <a:cubicBezTo>
                    <a:pt x="551" y="931"/>
                    <a:pt x="533" y="933"/>
                    <a:pt x="514" y="933"/>
                  </a:cubicBezTo>
                  <a:cubicBezTo>
                    <a:pt x="515" y="947"/>
                    <a:pt x="515" y="947"/>
                    <a:pt x="515" y="947"/>
                  </a:cubicBezTo>
                  <a:cubicBezTo>
                    <a:pt x="529" y="947"/>
                    <a:pt x="529" y="947"/>
                    <a:pt x="529" y="947"/>
                  </a:cubicBezTo>
                  <a:cubicBezTo>
                    <a:pt x="529" y="750"/>
                    <a:pt x="529" y="750"/>
                    <a:pt x="529" y="750"/>
                  </a:cubicBezTo>
                  <a:cubicBezTo>
                    <a:pt x="515" y="750"/>
                    <a:pt x="515" y="750"/>
                    <a:pt x="515" y="750"/>
                  </a:cubicBezTo>
                  <a:cubicBezTo>
                    <a:pt x="515" y="764"/>
                    <a:pt x="515" y="764"/>
                    <a:pt x="515" y="764"/>
                  </a:cubicBezTo>
                  <a:cubicBezTo>
                    <a:pt x="515" y="750"/>
                    <a:pt x="515" y="750"/>
                    <a:pt x="515" y="750"/>
                  </a:cubicBezTo>
                  <a:cubicBezTo>
                    <a:pt x="501" y="750"/>
                    <a:pt x="501" y="750"/>
                    <a:pt x="501" y="750"/>
                  </a:cubicBezTo>
                  <a:cubicBezTo>
                    <a:pt x="501" y="962"/>
                    <a:pt x="501" y="962"/>
                    <a:pt x="501" y="962"/>
                  </a:cubicBezTo>
                  <a:cubicBezTo>
                    <a:pt x="515" y="961"/>
                    <a:pt x="515" y="961"/>
                    <a:pt x="515" y="961"/>
                  </a:cubicBezTo>
                  <a:cubicBezTo>
                    <a:pt x="535" y="960"/>
                    <a:pt x="554" y="959"/>
                    <a:pt x="573" y="956"/>
                  </a:cubicBezTo>
                  <a:cubicBezTo>
                    <a:pt x="578" y="955"/>
                    <a:pt x="578" y="955"/>
                    <a:pt x="578" y="955"/>
                  </a:cubicBezTo>
                  <a:cubicBezTo>
                    <a:pt x="581" y="950"/>
                    <a:pt x="581" y="950"/>
                    <a:pt x="581" y="950"/>
                  </a:cubicBezTo>
                  <a:cubicBezTo>
                    <a:pt x="626" y="895"/>
                    <a:pt x="663" y="828"/>
                    <a:pt x="689" y="755"/>
                  </a:cubicBezTo>
                  <a:cubicBezTo>
                    <a:pt x="695" y="736"/>
                    <a:pt x="695" y="736"/>
                    <a:pt x="695" y="736"/>
                  </a:cubicBezTo>
                  <a:cubicBezTo>
                    <a:pt x="501" y="736"/>
                    <a:pt x="501" y="736"/>
                    <a:pt x="501" y="736"/>
                  </a:cubicBezTo>
                  <a:cubicBezTo>
                    <a:pt x="501" y="750"/>
                    <a:pt x="501" y="750"/>
                    <a:pt x="501" y="750"/>
                  </a:cubicBezTo>
                  <a:lnTo>
                    <a:pt x="515" y="750"/>
                  </a:lnTo>
                  <a:close/>
                  <a:moveTo>
                    <a:pt x="515" y="717"/>
                  </a:moveTo>
                  <a:cubicBezTo>
                    <a:pt x="529" y="717"/>
                    <a:pt x="529" y="717"/>
                    <a:pt x="529" y="717"/>
                  </a:cubicBezTo>
                  <a:cubicBezTo>
                    <a:pt x="529" y="529"/>
                    <a:pt x="529" y="529"/>
                    <a:pt x="529" y="529"/>
                  </a:cubicBezTo>
                  <a:cubicBezTo>
                    <a:pt x="718" y="529"/>
                    <a:pt x="718" y="529"/>
                    <a:pt x="718" y="529"/>
                  </a:cubicBezTo>
                  <a:cubicBezTo>
                    <a:pt x="718" y="515"/>
                    <a:pt x="718" y="515"/>
                    <a:pt x="718" y="515"/>
                  </a:cubicBezTo>
                  <a:cubicBezTo>
                    <a:pt x="704" y="515"/>
                    <a:pt x="704" y="515"/>
                    <a:pt x="704" y="515"/>
                  </a:cubicBezTo>
                  <a:cubicBezTo>
                    <a:pt x="702" y="585"/>
                    <a:pt x="692" y="651"/>
                    <a:pt x="673" y="713"/>
                  </a:cubicBezTo>
                  <a:cubicBezTo>
                    <a:pt x="686" y="717"/>
                    <a:pt x="686" y="717"/>
                    <a:pt x="686" y="717"/>
                  </a:cubicBezTo>
                  <a:cubicBezTo>
                    <a:pt x="686" y="703"/>
                    <a:pt x="686" y="703"/>
                    <a:pt x="686" y="703"/>
                  </a:cubicBezTo>
                  <a:cubicBezTo>
                    <a:pt x="515" y="703"/>
                    <a:pt x="515" y="703"/>
                    <a:pt x="515" y="703"/>
                  </a:cubicBezTo>
                  <a:cubicBezTo>
                    <a:pt x="515" y="717"/>
                    <a:pt x="515" y="717"/>
                    <a:pt x="515" y="717"/>
                  </a:cubicBezTo>
                  <a:cubicBezTo>
                    <a:pt x="529" y="717"/>
                    <a:pt x="529" y="717"/>
                    <a:pt x="529" y="717"/>
                  </a:cubicBezTo>
                  <a:cubicBezTo>
                    <a:pt x="515" y="717"/>
                    <a:pt x="515" y="717"/>
                    <a:pt x="515" y="717"/>
                  </a:cubicBezTo>
                  <a:cubicBezTo>
                    <a:pt x="515" y="731"/>
                    <a:pt x="515" y="731"/>
                    <a:pt x="515" y="731"/>
                  </a:cubicBezTo>
                  <a:cubicBezTo>
                    <a:pt x="697" y="731"/>
                    <a:pt x="697" y="731"/>
                    <a:pt x="697" y="731"/>
                  </a:cubicBezTo>
                  <a:cubicBezTo>
                    <a:pt x="700" y="721"/>
                    <a:pt x="700" y="721"/>
                    <a:pt x="700" y="721"/>
                  </a:cubicBezTo>
                  <a:cubicBezTo>
                    <a:pt x="719" y="657"/>
                    <a:pt x="730" y="588"/>
                    <a:pt x="732" y="515"/>
                  </a:cubicBezTo>
                  <a:cubicBezTo>
                    <a:pt x="732" y="501"/>
                    <a:pt x="732" y="501"/>
                    <a:pt x="732" y="501"/>
                  </a:cubicBezTo>
                  <a:cubicBezTo>
                    <a:pt x="501" y="501"/>
                    <a:pt x="501" y="501"/>
                    <a:pt x="501" y="501"/>
                  </a:cubicBezTo>
                  <a:cubicBezTo>
                    <a:pt x="501" y="731"/>
                    <a:pt x="501" y="731"/>
                    <a:pt x="501" y="731"/>
                  </a:cubicBezTo>
                  <a:cubicBezTo>
                    <a:pt x="515" y="731"/>
                    <a:pt x="515" y="731"/>
                    <a:pt x="515" y="731"/>
                  </a:cubicBezTo>
                  <a:lnTo>
                    <a:pt x="515" y="717"/>
                  </a:lnTo>
                  <a:close/>
                  <a:moveTo>
                    <a:pt x="751" y="515"/>
                  </a:moveTo>
                  <a:cubicBezTo>
                    <a:pt x="751" y="529"/>
                    <a:pt x="751" y="529"/>
                    <a:pt x="751" y="529"/>
                  </a:cubicBezTo>
                  <a:cubicBezTo>
                    <a:pt x="947" y="529"/>
                    <a:pt x="947" y="529"/>
                    <a:pt x="947" y="529"/>
                  </a:cubicBezTo>
                  <a:cubicBezTo>
                    <a:pt x="947" y="515"/>
                    <a:pt x="947" y="515"/>
                    <a:pt x="947" y="515"/>
                  </a:cubicBezTo>
                  <a:cubicBezTo>
                    <a:pt x="933" y="515"/>
                    <a:pt x="933" y="515"/>
                    <a:pt x="933" y="515"/>
                  </a:cubicBezTo>
                  <a:cubicBezTo>
                    <a:pt x="930" y="587"/>
                    <a:pt x="910" y="654"/>
                    <a:pt x="877" y="713"/>
                  </a:cubicBezTo>
                  <a:cubicBezTo>
                    <a:pt x="889" y="720"/>
                    <a:pt x="889" y="720"/>
                    <a:pt x="889" y="720"/>
                  </a:cubicBezTo>
                  <a:cubicBezTo>
                    <a:pt x="903" y="720"/>
                    <a:pt x="903" y="720"/>
                    <a:pt x="903" y="720"/>
                  </a:cubicBezTo>
                  <a:cubicBezTo>
                    <a:pt x="903" y="717"/>
                    <a:pt x="903" y="717"/>
                    <a:pt x="903" y="717"/>
                  </a:cubicBezTo>
                  <a:cubicBezTo>
                    <a:pt x="903" y="703"/>
                    <a:pt x="903" y="703"/>
                    <a:pt x="903" y="703"/>
                  </a:cubicBezTo>
                  <a:cubicBezTo>
                    <a:pt x="721" y="703"/>
                    <a:pt x="721" y="703"/>
                    <a:pt x="721" y="703"/>
                  </a:cubicBezTo>
                  <a:cubicBezTo>
                    <a:pt x="721" y="717"/>
                    <a:pt x="721" y="717"/>
                    <a:pt x="721" y="717"/>
                  </a:cubicBezTo>
                  <a:cubicBezTo>
                    <a:pt x="734" y="721"/>
                    <a:pt x="734" y="721"/>
                    <a:pt x="734" y="721"/>
                  </a:cubicBezTo>
                  <a:cubicBezTo>
                    <a:pt x="753" y="657"/>
                    <a:pt x="763" y="587"/>
                    <a:pt x="765" y="515"/>
                  </a:cubicBezTo>
                  <a:cubicBezTo>
                    <a:pt x="751" y="515"/>
                    <a:pt x="751" y="515"/>
                    <a:pt x="751" y="515"/>
                  </a:cubicBezTo>
                  <a:cubicBezTo>
                    <a:pt x="751" y="529"/>
                    <a:pt x="751" y="529"/>
                    <a:pt x="751" y="529"/>
                  </a:cubicBezTo>
                  <a:cubicBezTo>
                    <a:pt x="751" y="515"/>
                    <a:pt x="751" y="515"/>
                    <a:pt x="751" y="515"/>
                  </a:cubicBezTo>
                  <a:cubicBezTo>
                    <a:pt x="737" y="515"/>
                    <a:pt x="737" y="515"/>
                    <a:pt x="737" y="515"/>
                  </a:cubicBezTo>
                  <a:cubicBezTo>
                    <a:pt x="735" y="584"/>
                    <a:pt x="725" y="651"/>
                    <a:pt x="707" y="714"/>
                  </a:cubicBezTo>
                  <a:cubicBezTo>
                    <a:pt x="702" y="731"/>
                    <a:pt x="702" y="731"/>
                    <a:pt x="702" y="731"/>
                  </a:cubicBezTo>
                  <a:cubicBezTo>
                    <a:pt x="889" y="731"/>
                    <a:pt x="889" y="731"/>
                    <a:pt x="889" y="731"/>
                  </a:cubicBezTo>
                  <a:cubicBezTo>
                    <a:pt x="889" y="717"/>
                    <a:pt x="889" y="717"/>
                    <a:pt x="889" y="717"/>
                  </a:cubicBezTo>
                  <a:cubicBezTo>
                    <a:pt x="875" y="717"/>
                    <a:pt x="875" y="717"/>
                    <a:pt x="875" y="717"/>
                  </a:cubicBezTo>
                  <a:cubicBezTo>
                    <a:pt x="875" y="720"/>
                    <a:pt x="875" y="720"/>
                    <a:pt x="875" y="720"/>
                  </a:cubicBezTo>
                  <a:cubicBezTo>
                    <a:pt x="875" y="773"/>
                    <a:pt x="875" y="773"/>
                    <a:pt x="875" y="773"/>
                  </a:cubicBezTo>
                  <a:cubicBezTo>
                    <a:pt x="901" y="727"/>
                    <a:pt x="901" y="727"/>
                    <a:pt x="901" y="727"/>
                  </a:cubicBezTo>
                  <a:cubicBezTo>
                    <a:pt x="937" y="664"/>
                    <a:pt x="958" y="592"/>
                    <a:pt x="961" y="516"/>
                  </a:cubicBezTo>
                  <a:cubicBezTo>
                    <a:pt x="962" y="501"/>
                    <a:pt x="962" y="501"/>
                    <a:pt x="962" y="501"/>
                  </a:cubicBezTo>
                  <a:cubicBezTo>
                    <a:pt x="737" y="501"/>
                    <a:pt x="737" y="501"/>
                    <a:pt x="737" y="501"/>
                  </a:cubicBezTo>
                  <a:cubicBezTo>
                    <a:pt x="737" y="515"/>
                    <a:pt x="737" y="515"/>
                    <a:pt x="737" y="515"/>
                  </a:cubicBezTo>
                  <a:lnTo>
                    <a:pt x="751" y="515"/>
                  </a:lnTo>
                  <a:close/>
                  <a:moveTo>
                    <a:pt x="751" y="481"/>
                  </a:moveTo>
                  <a:cubicBezTo>
                    <a:pt x="765" y="481"/>
                    <a:pt x="765" y="481"/>
                    <a:pt x="765" y="481"/>
                  </a:cubicBezTo>
                  <a:cubicBezTo>
                    <a:pt x="763" y="409"/>
                    <a:pt x="753" y="339"/>
                    <a:pt x="734" y="274"/>
                  </a:cubicBezTo>
                  <a:cubicBezTo>
                    <a:pt x="721" y="278"/>
                    <a:pt x="721" y="278"/>
                    <a:pt x="721" y="278"/>
                  </a:cubicBezTo>
                  <a:cubicBezTo>
                    <a:pt x="721" y="292"/>
                    <a:pt x="721" y="292"/>
                    <a:pt x="721" y="292"/>
                  </a:cubicBezTo>
                  <a:cubicBezTo>
                    <a:pt x="890" y="292"/>
                    <a:pt x="890" y="292"/>
                    <a:pt x="890" y="292"/>
                  </a:cubicBezTo>
                  <a:cubicBezTo>
                    <a:pt x="890" y="278"/>
                    <a:pt x="890" y="278"/>
                    <a:pt x="890" y="278"/>
                  </a:cubicBezTo>
                  <a:cubicBezTo>
                    <a:pt x="878" y="285"/>
                    <a:pt x="878" y="285"/>
                    <a:pt x="878" y="285"/>
                  </a:cubicBezTo>
                  <a:cubicBezTo>
                    <a:pt x="911" y="344"/>
                    <a:pt x="930" y="410"/>
                    <a:pt x="933" y="482"/>
                  </a:cubicBezTo>
                  <a:cubicBezTo>
                    <a:pt x="947" y="481"/>
                    <a:pt x="947" y="481"/>
                    <a:pt x="947" y="481"/>
                  </a:cubicBezTo>
                  <a:cubicBezTo>
                    <a:pt x="947" y="467"/>
                    <a:pt x="947" y="467"/>
                    <a:pt x="947" y="467"/>
                  </a:cubicBezTo>
                  <a:cubicBezTo>
                    <a:pt x="751" y="467"/>
                    <a:pt x="751" y="467"/>
                    <a:pt x="751" y="467"/>
                  </a:cubicBezTo>
                  <a:cubicBezTo>
                    <a:pt x="751" y="481"/>
                    <a:pt x="751" y="481"/>
                    <a:pt x="751" y="481"/>
                  </a:cubicBezTo>
                  <a:cubicBezTo>
                    <a:pt x="765" y="481"/>
                    <a:pt x="765" y="481"/>
                    <a:pt x="765" y="481"/>
                  </a:cubicBezTo>
                  <a:cubicBezTo>
                    <a:pt x="751" y="481"/>
                    <a:pt x="751" y="481"/>
                    <a:pt x="751" y="481"/>
                  </a:cubicBezTo>
                  <a:cubicBezTo>
                    <a:pt x="751" y="495"/>
                    <a:pt x="751" y="495"/>
                    <a:pt x="751" y="495"/>
                  </a:cubicBezTo>
                  <a:cubicBezTo>
                    <a:pt x="962" y="495"/>
                    <a:pt x="962" y="495"/>
                    <a:pt x="962" y="495"/>
                  </a:cubicBezTo>
                  <a:cubicBezTo>
                    <a:pt x="961" y="480"/>
                    <a:pt x="961" y="480"/>
                    <a:pt x="961" y="480"/>
                  </a:cubicBezTo>
                  <a:cubicBezTo>
                    <a:pt x="958" y="405"/>
                    <a:pt x="937" y="334"/>
                    <a:pt x="902" y="271"/>
                  </a:cubicBezTo>
                  <a:cubicBezTo>
                    <a:pt x="898" y="264"/>
                    <a:pt x="898" y="264"/>
                    <a:pt x="898" y="264"/>
                  </a:cubicBezTo>
                  <a:cubicBezTo>
                    <a:pt x="702" y="264"/>
                    <a:pt x="702" y="264"/>
                    <a:pt x="702" y="264"/>
                  </a:cubicBezTo>
                  <a:cubicBezTo>
                    <a:pt x="707" y="282"/>
                    <a:pt x="707" y="282"/>
                    <a:pt x="707" y="282"/>
                  </a:cubicBezTo>
                  <a:cubicBezTo>
                    <a:pt x="725" y="345"/>
                    <a:pt x="735" y="412"/>
                    <a:pt x="737" y="481"/>
                  </a:cubicBezTo>
                  <a:cubicBezTo>
                    <a:pt x="737" y="495"/>
                    <a:pt x="737" y="495"/>
                    <a:pt x="737" y="495"/>
                  </a:cubicBezTo>
                  <a:cubicBezTo>
                    <a:pt x="751" y="495"/>
                    <a:pt x="751" y="495"/>
                    <a:pt x="751" y="495"/>
                  </a:cubicBezTo>
                  <a:lnTo>
                    <a:pt x="751" y="481"/>
                  </a:lnTo>
                  <a:close/>
                  <a:moveTo>
                    <a:pt x="870" y="245"/>
                  </a:moveTo>
                  <a:cubicBezTo>
                    <a:pt x="870" y="231"/>
                    <a:pt x="870" y="231"/>
                    <a:pt x="870" y="231"/>
                  </a:cubicBezTo>
                  <a:cubicBezTo>
                    <a:pt x="710" y="231"/>
                    <a:pt x="710" y="231"/>
                    <a:pt x="710" y="231"/>
                  </a:cubicBezTo>
                  <a:cubicBezTo>
                    <a:pt x="710" y="245"/>
                    <a:pt x="710" y="245"/>
                    <a:pt x="710" y="245"/>
                  </a:cubicBezTo>
                  <a:cubicBezTo>
                    <a:pt x="724" y="241"/>
                    <a:pt x="724" y="241"/>
                    <a:pt x="724" y="241"/>
                  </a:cubicBezTo>
                  <a:cubicBezTo>
                    <a:pt x="701" y="173"/>
                    <a:pt x="670" y="112"/>
                    <a:pt x="631" y="57"/>
                  </a:cubicBezTo>
                  <a:cubicBezTo>
                    <a:pt x="620" y="65"/>
                    <a:pt x="620" y="65"/>
                    <a:pt x="620" y="65"/>
                  </a:cubicBezTo>
                  <a:cubicBezTo>
                    <a:pt x="616" y="79"/>
                    <a:pt x="616" y="79"/>
                    <a:pt x="616" y="79"/>
                  </a:cubicBezTo>
                  <a:cubicBezTo>
                    <a:pt x="689" y="99"/>
                    <a:pt x="754" y="138"/>
                    <a:pt x="806" y="190"/>
                  </a:cubicBezTo>
                  <a:cubicBezTo>
                    <a:pt x="806" y="190"/>
                    <a:pt x="806" y="190"/>
                    <a:pt x="806" y="190"/>
                  </a:cubicBezTo>
                  <a:cubicBezTo>
                    <a:pt x="825" y="209"/>
                    <a:pt x="843" y="230"/>
                    <a:pt x="858" y="253"/>
                  </a:cubicBezTo>
                  <a:cubicBezTo>
                    <a:pt x="870" y="245"/>
                    <a:pt x="870" y="245"/>
                    <a:pt x="870" y="245"/>
                  </a:cubicBezTo>
                  <a:cubicBezTo>
                    <a:pt x="870" y="231"/>
                    <a:pt x="870" y="231"/>
                    <a:pt x="870" y="231"/>
                  </a:cubicBezTo>
                  <a:cubicBezTo>
                    <a:pt x="870" y="245"/>
                    <a:pt x="870" y="245"/>
                    <a:pt x="870" y="245"/>
                  </a:cubicBezTo>
                  <a:cubicBezTo>
                    <a:pt x="881" y="237"/>
                    <a:pt x="881" y="237"/>
                    <a:pt x="881" y="237"/>
                  </a:cubicBezTo>
                  <a:cubicBezTo>
                    <a:pt x="865" y="213"/>
                    <a:pt x="846" y="191"/>
                    <a:pt x="826" y="170"/>
                  </a:cubicBezTo>
                  <a:cubicBezTo>
                    <a:pt x="826" y="170"/>
                    <a:pt x="826" y="170"/>
                    <a:pt x="826" y="170"/>
                  </a:cubicBezTo>
                  <a:cubicBezTo>
                    <a:pt x="770" y="115"/>
                    <a:pt x="701" y="74"/>
                    <a:pt x="624" y="52"/>
                  </a:cubicBezTo>
                  <a:cubicBezTo>
                    <a:pt x="586" y="41"/>
                    <a:pt x="586" y="41"/>
                    <a:pt x="586" y="41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45" y="126"/>
                    <a:pt x="675" y="185"/>
                    <a:pt x="697" y="250"/>
                  </a:cubicBezTo>
                  <a:cubicBezTo>
                    <a:pt x="700" y="259"/>
                    <a:pt x="700" y="259"/>
                    <a:pt x="700" y="259"/>
                  </a:cubicBezTo>
                  <a:cubicBezTo>
                    <a:pt x="896" y="259"/>
                    <a:pt x="896" y="259"/>
                    <a:pt x="896" y="259"/>
                  </a:cubicBezTo>
                  <a:cubicBezTo>
                    <a:pt x="881" y="237"/>
                    <a:pt x="881" y="237"/>
                    <a:pt x="881" y="237"/>
                  </a:cubicBezTo>
                  <a:lnTo>
                    <a:pt x="870" y="245"/>
                  </a:lnTo>
                  <a:close/>
                  <a:moveTo>
                    <a:pt x="180" y="180"/>
                  </a:moveTo>
                  <a:cubicBezTo>
                    <a:pt x="190" y="190"/>
                    <a:pt x="190" y="190"/>
                    <a:pt x="190" y="190"/>
                  </a:cubicBezTo>
                  <a:cubicBezTo>
                    <a:pt x="239" y="141"/>
                    <a:pt x="299" y="104"/>
                    <a:pt x="366" y="83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51" y="61"/>
                    <a:pt x="351" y="61"/>
                    <a:pt x="351" y="61"/>
                  </a:cubicBezTo>
                  <a:cubicBezTo>
                    <a:pt x="314" y="115"/>
                    <a:pt x="283" y="175"/>
                    <a:pt x="261" y="241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126" y="231"/>
                    <a:pt x="126" y="231"/>
                    <a:pt x="126" y="23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38" y="253"/>
                    <a:pt x="138" y="253"/>
                    <a:pt x="138" y="253"/>
                  </a:cubicBezTo>
                  <a:cubicBezTo>
                    <a:pt x="153" y="230"/>
                    <a:pt x="171" y="209"/>
                    <a:pt x="190" y="19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50" y="191"/>
                    <a:pt x="131" y="213"/>
                    <a:pt x="115" y="237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309" y="186"/>
                    <a:pt x="338" y="128"/>
                    <a:pt x="374" y="77"/>
                  </a:cubicBezTo>
                  <a:cubicBezTo>
                    <a:pt x="397" y="44"/>
                    <a:pt x="397" y="44"/>
                    <a:pt x="397" y="44"/>
                  </a:cubicBezTo>
                  <a:cubicBezTo>
                    <a:pt x="358" y="56"/>
                    <a:pt x="358" y="56"/>
                    <a:pt x="358" y="56"/>
                  </a:cubicBezTo>
                  <a:cubicBezTo>
                    <a:pt x="286" y="79"/>
                    <a:pt x="222" y="118"/>
                    <a:pt x="170" y="170"/>
                  </a:cubicBezTo>
                  <a:cubicBezTo>
                    <a:pt x="170" y="170"/>
                    <a:pt x="170" y="170"/>
                    <a:pt x="170" y="170"/>
                  </a:cubicBezTo>
                  <a:lnTo>
                    <a:pt x="180" y="180"/>
                  </a:lnTo>
                  <a:close/>
                  <a:moveTo>
                    <a:pt x="126" y="750"/>
                  </a:moveTo>
                  <a:cubicBezTo>
                    <a:pt x="126" y="764"/>
                    <a:pt x="126" y="764"/>
                    <a:pt x="126" y="764"/>
                  </a:cubicBezTo>
                  <a:cubicBezTo>
                    <a:pt x="274" y="764"/>
                    <a:pt x="274" y="764"/>
                    <a:pt x="274" y="764"/>
                  </a:cubicBezTo>
                  <a:cubicBezTo>
                    <a:pt x="274" y="750"/>
                    <a:pt x="274" y="750"/>
                    <a:pt x="274" y="750"/>
                  </a:cubicBezTo>
                  <a:cubicBezTo>
                    <a:pt x="261" y="755"/>
                    <a:pt x="261" y="755"/>
                    <a:pt x="261" y="755"/>
                  </a:cubicBezTo>
                  <a:cubicBezTo>
                    <a:pt x="283" y="821"/>
                    <a:pt x="314" y="881"/>
                    <a:pt x="351" y="935"/>
                  </a:cubicBezTo>
                  <a:cubicBezTo>
                    <a:pt x="362" y="927"/>
                    <a:pt x="362" y="927"/>
                    <a:pt x="362" y="927"/>
                  </a:cubicBezTo>
                  <a:cubicBezTo>
                    <a:pt x="366" y="913"/>
                    <a:pt x="366" y="913"/>
                    <a:pt x="366" y="913"/>
                  </a:cubicBezTo>
                  <a:cubicBezTo>
                    <a:pt x="299" y="892"/>
                    <a:pt x="239" y="855"/>
                    <a:pt x="190" y="806"/>
                  </a:cubicBezTo>
                  <a:cubicBezTo>
                    <a:pt x="190" y="806"/>
                    <a:pt x="190" y="806"/>
                    <a:pt x="190" y="806"/>
                  </a:cubicBezTo>
                  <a:cubicBezTo>
                    <a:pt x="170" y="787"/>
                    <a:pt x="153" y="765"/>
                    <a:pt x="137" y="743"/>
                  </a:cubicBezTo>
                  <a:cubicBezTo>
                    <a:pt x="126" y="750"/>
                    <a:pt x="126" y="750"/>
                    <a:pt x="126" y="750"/>
                  </a:cubicBezTo>
                  <a:cubicBezTo>
                    <a:pt x="126" y="764"/>
                    <a:pt x="126" y="764"/>
                    <a:pt x="126" y="764"/>
                  </a:cubicBezTo>
                  <a:cubicBezTo>
                    <a:pt x="126" y="750"/>
                    <a:pt x="126" y="750"/>
                    <a:pt x="126" y="750"/>
                  </a:cubicBezTo>
                  <a:cubicBezTo>
                    <a:pt x="114" y="758"/>
                    <a:pt x="114" y="758"/>
                    <a:pt x="114" y="758"/>
                  </a:cubicBezTo>
                  <a:cubicBezTo>
                    <a:pt x="131" y="783"/>
                    <a:pt x="149" y="805"/>
                    <a:pt x="170" y="826"/>
                  </a:cubicBezTo>
                  <a:cubicBezTo>
                    <a:pt x="170" y="826"/>
                    <a:pt x="170" y="826"/>
                    <a:pt x="170" y="826"/>
                  </a:cubicBezTo>
                  <a:cubicBezTo>
                    <a:pt x="222" y="878"/>
                    <a:pt x="286" y="917"/>
                    <a:pt x="358" y="940"/>
                  </a:cubicBezTo>
                  <a:cubicBezTo>
                    <a:pt x="397" y="953"/>
                    <a:pt x="397" y="953"/>
                    <a:pt x="397" y="953"/>
                  </a:cubicBezTo>
                  <a:cubicBezTo>
                    <a:pt x="374" y="919"/>
                    <a:pt x="374" y="919"/>
                    <a:pt x="374" y="919"/>
                  </a:cubicBezTo>
                  <a:cubicBezTo>
                    <a:pt x="338" y="868"/>
                    <a:pt x="309" y="809"/>
                    <a:pt x="288" y="746"/>
                  </a:cubicBezTo>
                  <a:cubicBezTo>
                    <a:pt x="284" y="736"/>
                    <a:pt x="284" y="736"/>
                    <a:pt x="284" y="736"/>
                  </a:cubicBezTo>
                  <a:cubicBezTo>
                    <a:pt x="99" y="736"/>
                    <a:pt x="99" y="736"/>
                    <a:pt x="99" y="736"/>
                  </a:cubicBezTo>
                  <a:cubicBezTo>
                    <a:pt x="114" y="758"/>
                    <a:pt x="114" y="758"/>
                    <a:pt x="114" y="758"/>
                  </a:cubicBezTo>
                  <a:lnTo>
                    <a:pt x="126" y="750"/>
                  </a:lnTo>
                  <a:close/>
                  <a:moveTo>
                    <a:pt x="816" y="816"/>
                  </a:moveTo>
                  <a:cubicBezTo>
                    <a:pt x="806" y="806"/>
                    <a:pt x="806" y="806"/>
                    <a:pt x="806" y="806"/>
                  </a:cubicBezTo>
                  <a:cubicBezTo>
                    <a:pt x="754" y="858"/>
                    <a:pt x="689" y="897"/>
                    <a:pt x="616" y="917"/>
                  </a:cubicBezTo>
                  <a:cubicBezTo>
                    <a:pt x="620" y="931"/>
                    <a:pt x="620" y="931"/>
                    <a:pt x="620" y="931"/>
                  </a:cubicBezTo>
                  <a:cubicBezTo>
                    <a:pt x="631" y="939"/>
                    <a:pt x="631" y="939"/>
                    <a:pt x="631" y="939"/>
                  </a:cubicBezTo>
                  <a:cubicBezTo>
                    <a:pt x="670" y="884"/>
                    <a:pt x="701" y="822"/>
                    <a:pt x="724" y="755"/>
                  </a:cubicBezTo>
                  <a:cubicBezTo>
                    <a:pt x="711" y="750"/>
                    <a:pt x="711" y="750"/>
                    <a:pt x="711" y="750"/>
                  </a:cubicBezTo>
                  <a:cubicBezTo>
                    <a:pt x="711" y="764"/>
                    <a:pt x="711" y="764"/>
                    <a:pt x="711" y="764"/>
                  </a:cubicBezTo>
                  <a:cubicBezTo>
                    <a:pt x="870" y="764"/>
                    <a:pt x="870" y="764"/>
                    <a:pt x="870" y="764"/>
                  </a:cubicBezTo>
                  <a:cubicBezTo>
                    <a:pt x="870" y="750"/>
                    <a:pt x="870" y="750"/>
                    <a:pt x="870" y="750"/>
                  </a:cubicBezTo>
                  <a:cubicBezTo>
                    <a:pt x="858" y="743"/>
                    <a:pt x="858" y="743"/>
                    <a:pt x="858" y="743"/>
                  </a:cubicBezTo>
                  <a:cubicBezTo>
                    <a:pt x="843" y="765"/>
                    <a:pt x="825" y="787"/>
                    <a:pt x="806" y="806"/>
                  </a:cubicBezTo>
                  <a:cubicBezTo>
                    <a:pt x="816" y="816"/>
                    <a:pt x="816" y="816"/>
                    <a:pt x="816" y="816"/>
                  </a:cubicBezTo>
                  <a:cubicBezTo>
                    <a:pt x="826" y="826"/>
                    <a:pt x="826" y="826"/>
                    <a:pt x="826" y="826"/>
                  </a:cubicBezTo>
                  <a:cubicBezTo>
                    <a:pt x="846" y="805"/>
                    <a:pt x="865" y="783"/>
                    <a:pt x="881" y="758"/>
                  </a:cubicBezTo>
                  <a:cubicBezTo>
                    <a:pt x="896" y="736"/>
                    <a:pt x="896" y="736"/>
                    <a:pt x="896" y="736"/>
                  </a:cubicBezTo>
                  <a:cubicBezTo>
                    <a:pt x="700" y="736"/>
                    <a:pt x="700" y="736"/>
                    <a:pt x="700" y="736"/>
                  </a:cubicBezTo>
                  <a:cubicBezTo>
                    <a:pt x="697" y="746"/>
                    <a:pt x="697" y="746"/>
                    <a:pt x="697" y="746"/>
                  </a:cubicBezTo>
                  <a:cubicBezTo>
                    <a:pt x="675" y="811"/>
                    <a:pt x="645" y="870"/>
                    <a:pt x="609" y="923"/>
                  </a:cubicBezTo>
                  <a:cubicBezTo>
                    <a:pt x="586" y="955"/>
                    <a:pt x="586" y="955"/>
                    <a:pt x="586" y="955"/>
                  </a:cubicBezTo>
                  <a:cubicBezTo>
                    <a:pt x="624" y="944"/>
                    <a:pt x="624" y="944"/>
                    <a:pt x="624" y="944"/>
                  </a:cubicBezTo>
                  <a:cubicBezTo>
                    <a:pt x="701" y="922"/>
                    <a:pt x="770" y="881"/>
                    <a:pt x="826" y="826"/>
                  </a:cubicBezTo>
                  <a:lnTo>
                    <a:pt x="816" y="8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8113959" y="1964134"/>
            <a:ext cx="900000" cy="900000"/>
            <a:chOff x="6159500" y="2408237"/>
            <a:chExt cx="4183063" cy="3844926"/>
          </a:xfrm>
        </p:grpSpPr>
        <p:sp>
          <p:nvSpPr>
            <p:cNvPr id="53" name="Freeform 26"/>
            <p:cNvSpPr/>
            <p:nvPr/>
          </p:nvSpPr>
          <p:spPr bwMode="auto">
            <a:xfrm>
              <a:off x="6216650" y="4468813"/>
              <a:ext cx="2433638" cy="1731963"/>
            </a:xfrm>
            <a:custGeom>
              <a:avLst/>
              <a:gdLst>
                <a:gd name="T0" fmla="*/ 649 w 649"/>
                <a:gd name="T1" fmla="*/ 432 h 461"/>
                <a:gd name="T2" fmla="*/ 490 w 649"/>
                <a:gd name="T3" fmla="*/ 23 h 461"/>
                <a:gd name="T4" fmla="*/ 481 w 649"/>
                <a:gd name="T5" fmla="*/ 0 h 461"/>
                <a:gd name="T6" fmla="*/ 440 w 649"/>
                <a:gd name="T7" fmla="*/ 0 h 461"/>
                <a:gd name="T8" fmla="*/ 0 w 649"/>
                <a:gd name="T9" fmla="*/ 0 h 461"/>
                <a:gd name="T10" fmla="*/ 149 w 649"/>
                <a:gd name="T11" fmla="*/ 326 h 461"/>
                <a:gd name="T12" fmla="*/ 189 w 649"/>
                <a:gd name="T13" fmla="*/ 360 h 461"/>
                <a:gd name="T14" fmla="*/ 485 w 649"/>
                <a:gd name="T15" fmla="*/ 461 h 461"/>
                <a:gd name="T16" fmla="*/ 649 w 649"/>
                <a:gd name="T17" fmla="*/ 43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461">
                  <a:moveTo>
                    <a:pt x="649" y="432"/>
                  </a:moveTo>
                  <a:cubicBezTo>
                    <a:pt x="490" y="23"/>
                    <a:pt x="490" y="23"/>
                    <a:pt x="490" y="23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8"/>
                    <a:pt x="63" y="243"/>
                    <a:pt x="149" y="326"/>
                  </a:cubicBezTo>
                  <a:cubicBezTo>
                    <a:pt x="162" y="338"/>
                    <a:pt x="175" y="349"/>
                    <a:pt x="189" y="360"/>
                  </a:cubicBezTo>
                  <a:cubicBezTo>
                    <a:pt x="271" y="423"/>
                    <a:pt x="374" y="461"/>
                    <a:pt x="485" y="461"/>
                  </a:cubicBezTo>
                  <a:cubicBezTo>
                    <a:pt x="543" y="461"/>
                    <a:pt x="598" y="451"/>
                    <a:pt x="649" y="43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6159500" y="4416425"/>
              <a:ext cx="2559050" cy="1836738"/>
            </a:xfrm>
            <a:custGeom>
              <a:avLst/>
              <a:gdLst>
                <a:gd name="T0" fmla="*/ 664 w 682"/>
                <a:gd name="T1" fmla="*/ 446 h 489"/>
                <a:gd name="T2" fmla="*/ 677 w 682"/>
                <a:gd name="T3" fmla="*/ 441 h 489"/>
                <a:gd name="T4" fmla="*/ 518 w 682"/>
                <a:gd name="T5" fmla="*/ 32 h 489"/>
                <a:gd name="T6" fmla="*/ 518 w 682"/>
                <a:gd name="T7" fmla="*/ 32 h 489"/>
                <a:gd name="T8" fmla="*/ 505 w 682"/>
                <a:gd name="T9" fmla="*/ 0 h 489"/>
                <a:gd name="T10" fmla="*/ 455 w 682"/>
                <a:gd name="T11" fmla="*/ 0 h 489"/>
                <a:gd name="T12" fmla="*/ 0 w 682"/>
                <a:gd name="T13" fmla="*/ 0 h 489"/>
                <a:gd name="T14" fmla="*/ 1 w 682"/>
                <a:gd name="T15" fmla="*/ 15 h 489"/>
                <a:gd name="T16" fmla="*/ 155 w 682"/>
                <a:gd name="T17" fmla="*/ 350 h 489"/>
                <a:gd name="T18" fmla="*/ 155 w 682"/>
                <a:gd name="T19" fmla="*/ 350 h 489"/>
                <a:gd name="T20" fmla="*/ 195 w 682"/>
                <a:gd name="T21" fmla="*/ 385 h 489"/>
                <a:gd name="T22" fmla="*/ 195 w 682"/>
                <a:gd name="T23" fmla="*/ 385 h 489"/>
                <a:gd name="T24" fmla="*/ 500 w 682"/>
                <a:gd name="T25" fmla="*/ 489 h 489"/>
                <a:gd name="T26" fmla="*/ 669 w 682"/>
                <a:gd name="T27" fmla="*/ 460 h 489"/>
                <a:gd name="T28" fmla="*/ 682 w 682"/>
                <a:gd name="T29" fmla="*/ 455 h 489"/>
                <a:gd name="T30" fmla="*/ 677 w 682"/>
                <a:gd name="T31" fmla="*/ 441 h 489"/>
                <a:gd name="T32" fmla="*/ 664 w 682"/>
                <a:gd name="T33" fmla="*/ 446 h 489"/>
                <a:gd name="T34" fmla="*/ 659 w 682"/>
                <a:gd name="T35" fmla="*/ 433 h 489"/>
                <a:gd name="T36" fmla="*/ 500 w 682"/>
                <a:gd name="T37" fmla="*/ 461 h 489"/>
                <a:gd name="T38" fmla="*/ 212 w 682"/>
                <a:gd name="T39" fmla="*/ 363 h 489"/>
                <a:gd name="T40" fmla="*/ 213 w 682"/>
                <a:gd name="T41" fmla="*/ 363 h 489"/>
                <a:gd name="T42" fmla="*/ 174 w 682"/>
                <a:gd name="T43" fmla="*/ 330 h 489"/>
                <a:gd name="T44" fmla="*/ 174 w 682"/>
                <a:gd name="T45" fmla="*/ 330 h 489"/>
                <a:gd name="T46" fmla="*/ 29 w 682"/>
                <a:gd name="T47" fmla="*/ 14 h 489"/>
                <a:gd name="T48" fmla="*/ 15 w 682"/>
                <a:gd name="T49" fmla="*/ 14 h 489"/>
                <a:gd name="T50" fmla="*/ 15 w 682"/>
                <a:gd name="T51" fmla="*/ 28 h 489"/>
                <a:gd name="T52" fmla="*/ 455 w 682"/>
                <a:gd name="T53" fmla="*/ 28 h 489"/>
                <a:gd name="T54" fmla="*/ 486 w 682"/>
                <a:gd name="T55" fmla="*/ 28 h 489"/>
                <a:gd name="T56" fmla="*/ 492 w 682"/>
                <a:gd name="T57" fmla="*/ 42 h 489"/>
                <a:gd name="T58" fmla="*/ 651 w 682"/>
                <a:gd name="T59" fmla="*/ 452 h 489"/>
                <a:gd name="T60" fmla="*/ 664 w 682"/>
                <a:gd name="T61" fmla="*/ 446 h 489"/>
                <a:gd name="T62" fmla="*/ 659 w 682"/>
                <a:gd name="T63" fmla="*/ 433 h 489"/>
                <a:gd name="T64" fmla="*/ 664 w 682"/>
                <a:gd name="T65" fmla="*/ 44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2" h="489">
                  <a:moveTo>
                    <a:pt x="664" y="446"/>
                  </a:moveTo>
                  <a:cubicBezTo>
                    <a:pt x="677" y="441"/>
                    <a:pt x="677" y="441"/>
                    <a:pt x="677" y="441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8" y="146"/>
                    <a:pt x="65" y="264"/>
                    <a:pt x="155" y="350"/>
                  </a:cubicBezTo>
                  <a:cubicBezTo>
                    <a:pt x="155" y="350"/>
                    <a:pt x="155" y="350"/>
                    <a:pt x="155" y="350"/>
                  </a:cubicBezTo>
                  <a:cubicBezTo>
                    <a:pt x="168" y="362"/>
                    <a:pt x="181" y="374"/>
                    <a:pt x="195" y="385"/>
                  </a:cubicBezTo>
                  <a:cubicBezTo>
                    <a:pt x="195" y="385"/>
                    <a:pt x="195" y="385"/>
                    <a:pt x="195" y="385"/>
                  </a:cubicBezTo>
                  <a:cubicBezTo>
                    <a:pt x="280" y="450"/>
                    <a:pt x="386" y="489"/>
                    <a:pt x="500" y="489"/>
                  </a:cubicBezTo>
                  <a:cubicBezTo>
                    <a:pt x="559" y="489"/>
                    <a:pt x="616" y="478"/>
                    <a:pt x="669" y="460"/>
                  </a:cubicBezTo>
                  <a:cubicBezTo>
                    <a:pt x="682" y="455"/>
                    <a:pt x="682" y="455"/>
                    <a:pt x="682" y="455"/>
                  </a:cubicBezTo>
                  <a:cubicBezTo>
                    <a:pt x="677" y="441"/>
                    <a:pt x="677" y="441"/>
                    <a:pt x="677" y="441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59" y="433"/>
                    <a:pt x="659" y="433"/>
                    <a:pt x="659" y="433"/>
                  </a:cubicBezTo>
                  <a:cubicBezTo>
                    <a:pt x="610" y="451"/>
                    <a:pt x="556" y="461"/>
                    <a:pt x="500" y="461"/>
                  </a:cubicBezTo>
                  <a:cubicBezTo>
                    <a:pt x="392" y="461"/>
                    <a:pt x="292" y="424"/>
                    <a:pt x="212" y="363"/>
                  </a:cubicBezTo>
                  <a:cubicBezTo>
                    <a:pt x="213" y="363"/>
                    <a:pt x="213" y="363"/>
                    <a:pt x="213" y="363"/>
                  </a:cubicBezTo>
                  <a:cubicBezTo>
                    <a:pt x="199" y="352"/>
                    <a:pt x="186" y="341"/>
                    <a:pt x="174" y="330"/>
                  </a:cubicBezTo>
                  <a:cubicBezTo>
                    <a:pt x="174" y="330"/>
                    <a:pt x="174" y="330"/>
                    <a:pt x="174" y="330"/>
                  </a:cubicBezTo>
                  <a:cubicBezTo>
                    <a:pt x="90" y="249"/>
                    <a:pt x="35" y="138"/>
                    <a:pt x="2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455" y="28"/>
                    <a:pt x="455" y="28"/>
                    <a:pt x="455" y="28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651" y="452"/>
                    <a:pt x="651" y="452"/>
                    <a:pt x="651" y="452"/>
                  </a:cubicBezTo>
                  <a:cubicBezTo>
                    <a:pt x="664" y="446"/>
                    <a:pt x="664" y="446"/>
                    <a:pt x="664" y="446"/>
                  </a:cubicBezTo>
                  <a:cubicBezTo>
                    <a:pt x="659" y="433"/>
                    <a:pt x="659" y="433"/>
                    <a:pt x="659" y="433"/>
                  </a:cubicBezTo>
                  <a:lnTo>
                    <a:pt x="664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6261100" y="2460625"/>
              <a:ext cx="2994025" cy="1730375"/>
            </a:xfrm>
            <a:custGeom>
              <a:avLst/>
              <a:gdLst>
                <a:gd name="T0" fmla="*/ 486 w 798"/>
                <a:gd name="T1" fmla="*/ 0 h 461"/>
                <a:gd name="T2" fmla="*/ 345 w 798"/>
                <a:gd name="T3" fmla="*/ 21 h 461"/>
                <a:gd name="T4" fmla="*/ 296 w 798"/>
                <a:gd name="T5" fmla="*/ 39 h 461"/>
                <a:gd name="T6" fmla="*/ 62 w 798"/>
                <a:gd name="T7" fmla="*/ 248 h 461"/>
                <a:gd name="T8" fmla="*/ 39 w 798"/>
                <a:gd name="T9" fmla="*/ 294 h 461"/>
                <a:gd name="T10" fmla="*/ 39 w 798"/>
                <a:gd name="T11" fmla="*/ 294 h 461"/>
                <a:gd name="T12" fmla="*/ 38 w 798"/>
                <a:gd name="T13" fmla="*/ 296 h 461"/>
                <a:gd name="T14" fmla="*/ 24 w 798"/>
                <a:gd name="T15" fmla="*/ 334 h 461"/>
                <a:gd name="T16" fmla="*/ 24 w 798"/>
                <a:gd name="T17" fmla="*/ 335 h 461"/>
                <a:gd name="T18" fmla="*/ 24 w 798"/>
                <a:gd name="T19" fmla="*/ 335 h 461"/>
                <a:gd name="T20" fmla="*/ 11 w 798"/>
                <a:gd name="T21" fmla="*/ 380 h 461"/>
                <a:gd name="T22" fmla="*/ 0 w 798"/>
                <a:gd name="T23" fmla="*/ 461 h 461"/>
                <a:gd name="T24" fmla="*/ 461 w 798"/>
                <a:gd name="T25" fmla="*/ 461 h 461"/>
                <a:gd name="T26" fmla="*/ 487 w 798"/>
                <a:gd name="T27" fmla="*/ 461 h 461"/>
                <a:gd name="T28" fmla="*/ 508 w 798"/>
                <a:gd name="T29" fmla="*/ 438 h 461"/>
                <a:gd name="T30" fmla="*/ 798 w 798"/>
                <a:gd name="T31" fmla="*/ 114 h 461"/>
                <a:gd name="T32" fmla="*/ 486 w 798"/>
                <a:gd name="T3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8" h="461">
                  <a:moveTo>
                    <a:pt x="486" y="0"/>
                  </a:moveTo>
                  <a:cubicBezTo>
                    <a:pt x="437" y="0"/>
                    <a:pt x="390" y="8"/>
                    <a:pt x="345" y="21"/>
                  </a:cubicBezTo>
                  <a:cubicBezTo>
                    <a:pt x="329" y="26"/>
                    <a:pt x="312" y="32"/>
                    <a:pt x="296" y="39"/>
                  </a:cubicBezTo>
                  <a:cubicBezTo>
                    <a:pt x="197" y="81"/>
                    <a:pt x="115" y="155"/>
                    <a:pt x="62" y="248"/>
                  </a:cubicBezTo>
                  <a:cubicBezTo>
                    <a:pt x="62" y="248"/>
                    <a:pt x="52" y="265"/>
                    <a:pt x="39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9" y="294"/>
                    <a:pt x="39" y="295"/>
                    <a:pt x="38" y="296"/>
                  </a:cubicBezTo>
                  <a:cubicBezTo>
                    <a:pt x="34" y="307"/>
                    <a:pt x="29" y="320"/>
                    <a:pt x="24" y="334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19" y="349"/>
                    <a:pt x="15" y="364"/>
                    <a:pt x="11" y="380"/>
                  </a:cubicBezTo>
                  <a:cubicBezTo>
                    <a:pt x="5" y="406"/>
                    <a:pt x="1" y="433"/>
                    <a:pt x="0" y="461"/>
                  </a:cubicBezTo>
                  <a:cubicBezTo>
                    <a:pt x="461" y="461"/>
                    <a:pt x="461" y="461"/>
                    <a:pt x="461" y="461"/>
                  </a:cubicBezTo>
                  <a:cubicBezTo>
                    <a:pt x="487" y="461"/>
                    <a:pt x="487" y="461"/>
                    <a:pt x="487" y="461"/>
                  </a:cubicBezTo>
                  <a:cubicBezTo>
                    <a:pt x="508" y="438"/>
                    <a:pt x="508" y="438"/>
                    <a:pt x="508" y="438"/>
                  </a:cubicBezTo>
                  <a:cubicBezTo>
                    <a:pt x="798" y="114"/>
                    <a:pt x="798" y="114"/>
                    <a:pt x="798" y="114"/>
                  </a:cubicBezTo>
                  <a:cubicBezTo>
                    <a:pt x="713" y="43"/>
                    <a:pt x="604" y="0"/>
                    <a:pt x="4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"/>
            <p:cNvSpPr/>
            <p:nvPr/>
          </p:nvSpPr>
          <p:spPr bwMode="auto">
            <a:xfrm>
              <a:off x="6205538" y="2408237"/>
              <a:ext cx="3124200" cy="1835150"/>
            </a:xfrm>
            <a:custGeom>
              <a:avLst/>
              <a:gdLst>
                <a:gd name="T0" fmla="*/ 501 w 833"/>
                <a:gd name="T1" fmla="*/ 0 h 489"/>
                <a:gd name="T2" fmla="*/ 356 w 833"/>
                <a:gd name="T3" fmla="*/ 22 h 489"/>
                <a:gd name="T4" fmla="*/ 306 w 833"/>
                <a:gd name="T5" fmla="*/ 40 h 489"/>
                <a:gd name="T6" fmla="*/ 77 w 833"/>
                <a:gd name="T7" fmla="*/ 262 h 489"/>
                <a:gd name="T8" fmla="*/ 42 w 833"/>
                <a:gd name="T9" fmla="*/ 302 h 489"/>
                <a:gd name="T10" fmla="*/ 54 w 833"/>
                <a:gd name="T11" fmla="*/ 294 h 489"/>
                <a:gd name="T12" fmla="*/ 45 w 833"/>
                <a:gd name="T13" fmla="*/ 294 h 489"/>
                <a:gd name="T14" fmla="*/ 41 w 833"/>
                <a:gd name="T15" fmla="*/ 304 h 489"/>
                <a:gd name="T16" fmla="*/ 40 w 833"/>
                <a:gd name="T17" fmla="*/ 305 h 489"/>
                <a:gd name="T18" fmla="*/ 40 w 833"/>
                <a:gd name="T19" fmla="*/ 305 h 489"/>
                <a:gd name="T20" fmla="*/ 39 w 833"/>
                <a:gd name="T21" fmla="*/ 348 h 489"/>
                <a:gd name="T22" fmla="*/ 26 w 833"/>
                <a:gd name="T23" fmla="*/ 344 h 489"/>
                <a:gd name="T24" fmla="*/ 39 w 833"/>
                <a:gd name="T25" fmla="*/ 363 h 489"/>
                <a:gd name="T26" fmla="*/ 26 w 833"/>
                <a:gd name="T27" fmla="*/ 344 h 489"/>
                <a:gd name="T28" fmla="*/ 13 w 833"/>
                <a:gd name="T29" fmla="*/ 391 h 489"/>
                <a:gd name="T30" fmla="*/ 0 w 833"/>
                <a:gd name="T31" fmla="*/ 489 h 489"/>
                <a:gd name="T32" fmla="*/ 508 w 833"/>
                <a:gd name="T33" fmla="*/ 489 h 489"/>
                <a:gd name="T34" fmla="*/ 833 w 833"/>
                <a:gd name="T35" fmla="*/ 126 h 489"/>
                <a:gd name="T36" fmla="*/ 501 w 833"/>
                <a:gd name="T37" fmla="*/ 0 h 489"/>
                <a:gd name="T38" fmla="*/ 501 w 833"/>
                <a:gd name="T39" fmla="*/ 0 h 489"/>
                <a:gd name="T40" fmla="*/ 501 w 833"/>
                <a:gd name="T41" fmla="*/ 28 h 489"/>
                <a:gd name="T42" fmla="*/ 804 w 833"/>
                <a:gd name="T43" fmla="*/ 138 h 489"/>
                <a:gd name="T44" fmla="*/ 802 w 833"/>
                <a:gd name="T45" fmla="*/ 118 h 489"/>
                <a:gd name="T46" fmla="*/ 496 w 833"/>
                <a:gd name="T47" fmla="*/ 461 h 489"/>
                <a:gd name="T48" fmla="*/ 15 w 833"/>
                <a:gd name="T49" fmla="*/ 461 h 489"/>
                <a:gd name="T50" fmla="*/ 29 w 833"/>
                <a:gd name="T51" fmla="*/ 476 h 489"/>
                <a:gd name="T52" fmla="*/ 40 w 833"/>
                <a:gd name="T53" fmla="*/ 397 h 489"/>
                <a:gd name="T54" fmla="*/ 52 w 833"/>
                <a:gd name="T55" fmla="*/ 353 h 489"/>
                <a:gd name="T56" fmla="*/ 39 w 833"/>
                <a:gd name="T57" fmla="*/ 335 h 489"/>
                <a:gd name="T58" fmla="*/ 52 w 833"/>
                <a:gd name="T59" fmla="*/ 354 h 489"/>
                <a:gd name="T60" fmla="*/ 52 w 833"/>
                <a:gd name="T61" fmla="*/ 353 h 489"/>
                <a:gd name="T62" fmla="*/ 66 w 833"/>
                <a:gd name="T63" fmla="*/ 316 h 489"/>
                <a:gd name="T64" fmla="*/ 66 w 833"/>
                <a:gd name="T65" fmla="*/ 315 h 489"/>
                <a:gd name="T66" fmla="*/ 67 w 833"/>
                <a:gd name="T67" fmla="*/ 313 h 489"/>
                <a:gd name="T68" fmla="*/ 66 w 833"/>
                <a:gd name="T69" fmla="*/ 312 h 489"/>
                <a:gd name="T70" fmla="*/ 67 w 833"/>
                <a:gd name="T71" fmla="*/ 313 h 489"/>
                <a:gd name="T72" fmla="*/ 67 w 833"/>
                <a:gd name="T73" fmla="*/ 313 h 489"/>
                <a:gd name="T74" fmla="*/ 54 w 833"/>
                <a:gd name="T75" fmla="*/ 322 h 489"/>
                <a:gd name="T76" fmla="*/ 64 w 833"/>
                <a:gd name="T77" fmla="*/ 322 h 489"/>
                <a:gd name="T78" fmla="*/ 83 w 833"/>
                <a:gd name="T79" fmla="*/ 281 h 489"/>
                <a:gd name="T80" fmla="*/ 89 w 833"/>
                <a:gd name="T81" fmla="*/ 270 h 489"/>
                <a:gd name="T82" fmla="*/ 89 w 833"/>
                <a:gd name="T83" fmla="*/ 269 h 489"/>
                <a:gd name="T84" fmla="*/ 85 w 833"/>
                <a:gd name="T85" fmla="*/ 266 h 489"/>
                <a:gd name="T86" fmla="*/ 89 w 833"/>
                <a:gd name="T87" fmla="*/ 269 h 489"/>
                <a:gd name="T88" fmla="*/ 89 w 833"/>
                <a:gd name="T89" fmla="*/ 269 h 489"/>
                <a:gd name="T90" fmla="*/ 89 w 833"/>
                <a:gd name="T91" fmla="*/ 269 h 489"/>
                <a:gd name="T92" fmla="*/ 317 w 833"/>
                <a:gd name="T93" fmla="*/ 65 h 489"/>
                <a:gd name="T94" fmla="*/ 365 w 833"/>
                <a:gd name="T95" fmla="*/ 48 h 489"/>
                <a:gd name="T96" fmla="*/ 501 w 833"/>
                <a:gd name="T97" fmla="*/ 28 h 489"/>
                <a:gd name="T98" fmla="*/ 501 w 833"/>
                <a:gd name="T99" fmla="*/ 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489">
                  <a:moveTo>
                    <a:pt x="501" y="14"/>
                  </a:moveTo>
                  <a:cubicBezTo>
                    <a:pt x="501" y="0"/>
                    <a:pt x="501" y="0"/>
                    <a:pt x="501" y="0"/>
                  </a:cubicBezTo>
                  <a:cubicBezTo>
                    <a:pt x="451" y="0"/>
                    <a:pt x="402" y="8"/>
                    <a:pt x="356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39" y="27"/>
                    <a:pt x="322" y="33"/>
                    <a:pt x="306" y="40"/>
                  </a:cubicBezTo>
                  <a:cubicBezTo>
                    <a:pt x="306" y="40"/>
                    <a:pt x="306" y="40"/>
                    <a:pt x="306" y="40"/>
                  </a:cubicBezTo>
                  <a:cubicBezTo>
                    <a:pt x="204" y="83"/>
                    <a:pt x="119" y="159"/>
                    <a:pt x="65" y="255"/>
                  </a:cubicBezTo>
                  <a:cubicBezTo>
                    <a:pt x="77" y="262"/>
                    <a:pt x="77" y="262"/>
                    <a:pt x="77" y="262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5" y="255"/>
                    <a:pt x="54" y="273"/>
                    <a:pt x="42" y="302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294"/>
                    <a:pt x="54" y="294"/>
                    <a:pt x="54" y="294"/>
                  </a:cubicBezTo>
                  <a:cubicBezTo>
                    <a:pt x="54" y="294"/>
                    <a:pt x="54" y="294"/>
                    <a:pt x="54" y="294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41" y="302"/>
                    <a:pt x="41" y="302"/>
                    <a:pt x="41" y="302"/>
                  </a:cubicBezTo>
                  <a:cubicBezTo>
                    <a:pt x="41" y="303"/>
                    <a:pt x="41" y="304"/>
                    <a:pt x="41" y="304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53" y="310"/>
                    <a:pt x="53" y="310"/>
                    <a:pt x="53" y="310"/>
                  </a:cubicBezTo>
                  <a:cubicBezTo>
                    <a:pt x="40" y="305"/>
                    <a:pt x="40" y="305"/>
                    <a:pt x="40" y="305"/>
                  </a:cubicBezTo>
                  <a:cubicBezTo>
                    <a:pt x="36" y="316"/>
                    <a:pt x="31" y="329"/>
                    <a:pt x="26" y="344"/>
                  </a:cubicBezTo>
                  <a:cubicBezTo>
                    <a:pt x="39" y="348"/>
                    <a:pt x="39" y="348"/>
                    <a:pt x="39" y="348"/>
                  </a:cubicBezTo>
                  <a:cubicBezTo>
                    <a:pt x="26" y="343"/>
                    <a:pt x="26" y="343"/>
                    <a:pt x="26" y="343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18" y="363"/>
                    <a:pt x="18" y="363"/>
                    <a:pt x="18" y="363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9" y="349"/>
                    <a:pt x="39" y="349"/>
                    <a:pt x="39" y="349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1" y="359"/>
                    <a:pt x="16" y="374"/>
                    <a:pt x="13" y="391"/>
                  </a:cubicBezTo>
                  <a:cubicBezTo>
                    <a:pt x="13" y="391"/>
                    <a:pt x="13" y="391"/>
                    <a:pt x="13" y="391"/>
                  </a:cubicBezTo>
                  <a:cubicBezTo>
                    <a:pt x="7" y="418"/>
                    <a:pt x="3" y="446"/>
                    <a:pt x="1" y="474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476" y="489"/>
                    <a:pt x="476" y="489"/>
                    <a:pt x="476" y="489"/>
                  </a:cubicBezTo>
                  <a:cubicBezTo>
                    <a:pt x="508" y="489"/>
                    <a:pt x="508" y="489"/>
                    <a:pt x="508" y="489"/>
                  </a:cubicBezTo>
                  <a:cubicBezTo>
                    <a:pt x="533" y="461"/>
                    <a:pt x="533" y="461"/>
                    <a:pt x="533" y="461"/>
                  </a:cubicBezTo>
                  <a:cubicBezTo>
                    <a:pt x="833" y="126"/>
                    <a:pt x="833" y="126"/>
                    <a:pt x="833" y="126"/>
                  </a:cubicBezTo>
                  <a:cubicBezTo>
                    <a:pt x="822" y="117"/>
                    <a:pt x="822" y="117"/>
                    <a:pt x="822" y="117"/>
                  </a:cubicBezTo>
                  <a:cubicBezTo>
                    <a:pt x="735" y="44"/>
                    <a:pt x="623" y="0"/>
                    <a:pt x="501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616" y="28"/>
                    <a:pt x="722" y="70"/>
                    <a:pt x="804" y="138"/>
                  </a:cubicBezTo>
                  <a:cubicBezTo>
                    <a:pt x="813" y="128"/>
                    <a:pt x="813" y="128"/>
                    <a:pt x="813" y="128"/>
                  </a:cubicBezTo>
                  <a:cubicBezTo>
                    <a:pt x="802" y="118"/>
                    <a:pt x="802" y="118"/>
                    <a:pt x="802" y="118"/>
                  </a:cubicBezTo>
                  <a:cubicBezTo>
                    <a:pt x="512" y="442"/>
                    <a:pt x="512" y="442"/>
                    <a:pt x="512" y="442"/>
                  </a:cubicBezTo>
                  <a:cubicBezTo>
                    <a:pt x="496" y="461"/>
                    <a:pt x="496" y="461"/>
                    <a:pt x="496" y="461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15" y="461"/>
                    <a:pt x="15" y="461"/>
                    <a:pt x="15" y="461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29" y="476"/>
                    <a:pt x="29" y="476"/>
                    <a:pt x="29" y="476"/>
                  </a:cubicBezTo>
                  <a:cubicBezTo>
                    <a:pt x="30" y="449"/>
                    <a:pt x="34" y="423"/>
                    <a:pt x="40" y="397"/>
                  </a:cubicBezTo>
                  <a:cubicBezTo>
                    <a:pt x="40" y="397"/>
                    <a:pt x="40" y="397"/>
                    <a:pt x="40" y="397"/>
                  </a:cubicBezTo>
                  <a:cubicBezTo>
                    <a:pt x="40" y="397"/>
                    <a:pt x="40" y="397"/>
                    <a:pt x="40" y="397"/>
                  </a:cubicBezTo>
                  <a:cubicBezTo>
                    <a:pt x="43" y="381"/>
                    <a:pt x="48" y="367"/>
                    <a:pt x="52" y="353"/>
                  </a:cubicBezTo>
                  <a:cubicBezTo>
                    <a:pt x="58" y="335"/>
                    <a:pt x="58" y="335"/>
                    <a:pt x="58" y="335"/>
                  </a:cubicBezTo>
                  <a:cubicBezTo>
                    <a:pt x="39" y="335"/>
                    <a:pt x="39" y="335"/>
                    <a:pt x="39" y="335"/>
                  </a:cubicBezTo>
                  <a:cubicBezTo>
                    <a:pt x="39" y="349"/>
                    <a:pt x="39" y="349"/>
                    <a:pt x="39" y="349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2" y="353"/>
                    <a:pt x="52" y="353"/>
                    <a:pt x="52" y="353"/>
                  </a:cubicBezTo>
                  <a:cubicBezTo>
                    <a:pt x="52" y="353"/>
                    <a:pt x="52" y="353"/>
                    <a:pt x="52" y="353"/>
                  </a:cubicBezTo>
                  <a:cubicBezTo>
                    <a:pt x="57" y="339"/>
                    <a:pt x="62" y="326"/>
                    <a:pt x="66" y="316"/>
                  </a:cubicBezTo>
                  <a:cubicBezTo>
                    <a:pt x="66" y="315"/>
                    <a:pt x="66" y="315"/>
                    <a:pt x="66" y="315"/>
                  </a:cubicBezTo>
                  <a:cubicBezTo>
                    <a:pt x="66" y="315"/>
                    <a:pt x="66" y="315"/>
                    <a:pt x="66" y="315"/>
                  </a:cubicBezTo>
                  <a:cubicBezTo>
                    <a:pt x="67" y="314"/>
                    <a:pt x="67" y="314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6" y="312"/>
                    <a:pt x="66" y="312"/>
                    <a:pt x="66" y="31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22"/>
                    <a:pt x="54" y="322"/>
                    <a:pt x="54" y="322"/>
                  </a:cubicBezTo>
                  <a:cubicBezTo>
                    <a:pt x="54" y="322"/>
                    <a:pt x="54" y="322"/>
                    <a:pt x="54" y="322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73" y="299"/>
                    <a:pt x="79" y="288"/>
                    <a:pt x="83" y="281"/>
                  </a:cubicBezTo>
                  <a:cubicBezTo>
                    <a:pt x="85" y="277"/>
                    <a:pt x="86" y="274"/>
                    <a:pt x="88" y="272"/>
                  </a:cubicBezTo>
                  <a:cubicBezTo>
                    <a:pt x="88" y="271"/>
                    <a:pt x="89" y="270"/>
                    <a:pt x="89" y="270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89" y="269"/>
                    <a:pt x="89" y="269"/>
                    <a:pt x="89" y="269"/>
                  </a:cubicBezTo>
                  <a:cubicBezTo>
                    <a:pt x="141" y="178"/>
                    <a:pt x="220" y="106"/>
                    <a:pt x="317" y="65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32" y="59"/>
                    <a:pt x="348" y="53"/>
                    <a:pt x="364" y="48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408" y="35"/>
                    <a:pt x="453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cubicBezTo>
                    <a:pt x="501" y="28"/>
                    <a:pt x="501" y="28"/>
                    <a:pt x="501" y="28"/>
                  </a:cubicBezTo>
                  <a:lnTo>
                    <a:pt x="50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8283575" y="4375150"/>
              <a:ext cx="1660525" cy="1622425"/>
            </a:xfrm>
            <a:custGeom>
              <a:avLst/>
              <a:gdLst>
                <a:gd name="T0" fmla="*/ 8 w 443"/>
                <a:gd name="T1" fmla="*/ 20 h 432"/>
                <a:gd name="T2" fmla="*/ 168 w 443"/>
                <a:gd name="T3" fmla="*/ 432 h 432"/>
                <a:gd name="T4" fmla="*/ 443 w 443"/>
                <a:gd name="T5" fmla="*/ 20 h 432"/>
                <a:gd name="T6" fmla="*/ 443 w 443"/>
                <a:gd name="T7" fmla="*/ 0 h 432"/>
                <a:gd name="T8" fmla="*/ 0 w 443"/>
                <a:gd name="T9" fmla="*/ 0 h 432"/>
                <a:gd name="T10" fmla="*/ 8 w 443"/>
                <a:gd name="T11" fmla="*/ 2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32">
                  <a:moveTo>
                    <a:pt x="8" y="20"/>
                  </a:moveTo>
                  <a:cubicBezTo>
                    <a:pt x="168" y="432"/>
                    <a:pt x="168" y="432"/>
                    <a:pt x="168" y="432"/>
                  </a:cubicBezTo>
                  <a:cubicBezTo>
                    <a:pt x="324" y="357"/>
                    <a:pt x="433" y="202"/>
                    <a:pt x="443" y="20"/>
                  </a:cubicBezTo>
                  <a:cubicBezTo>
                    <a:pt x="443" y="13"/>
                    <a:pt x="443" y="7"/>
                    <a:pt x="4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2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1"/>
            <p:cNvSpPr/>
            <p:nvPr/>
          </p:nvSpPr>
          <p:spPr bwMode="auto">
            <a:xfrm>
              <a:off x="8207375" y="4322763"/>
              <a:ext cx="1789113" cy="1746250"/>
            </a:xfrm>
            <a:custGeom>
              <a:avLst/>
              <a:gdLst>
                <a:gd name="T0" fmla="*/ 28 w 477"/>
                <a:gd name="T1" fmla="*/ 34 h 465"/>
                <a:gd name="T2" fmla="*/ 15 w 477"/>
                <a:gd name="T3" fmla="*/ 39 h 465"/>
                <a:gd name="T4" fmla="*/ 181 w 477"/>
                <a:gd name="T5" fmla="*/ 465 h 465"/>
                <a:gd name="T6" fmla="*/ 194 w 477"/>
                <a:gd name="T7" fmla="*/ 459 h 465"/>
                <a:gd name="T8" fmla="*/ 392 w 477"/>
                <a:gd name="T9" fmla="*/ 288 h 465"/>
                <a:gd name="T10" fmla="*/ 477 w 477"/>
                <a:gd name="T11" fmla="*/ 35 h 465"/>
                <a:gd name="T12" fmla="*/ 477 w 477"/>
                <a:gd name="T13" fmla="*/ 35 h 465"/>
                <a:gd name="T14" fmla="*/ 477 w 477"/>
                <a:gd name="T15" fmla="*/ 14 h 465"/>
                <a:gd name="T16" fmla="*/ 477 w 477"/>
                <a:gd name="T17" fmla="*/ 0 h 465"/>
                <a:gd name="T18" fmla="*/ 0 w 477"/>
                <a:gd name="T19" fmla="*/ 0 h 465"/>
                <a:gd name="T20" fmla="*/ 15 w 477"/>
                <a:gd name="T21" fmla="*/ 39 h 465"/>
                <a:gd name="T22" fmla="*/ 15 w 477"/>
                <a:gd name="T23" fmla="*/ 39 h 465"/>
                <a:gd name="T24" fmla="*/ 28 w 477"/>
                <a:gd name="T25" fmla="*/ 34 h 465"/>
                <a:gd name="T26" fmla="*/ 41 w 477"/>
                <a:gd name="T27" fmla="*/ 29 h 465"/>
                <a:gd name="T28" fmla="*/ 41 w 477"/>
                <a:gd name="T29" fmla="*/ 28 h 465"/>
                <a:gd name="T30" fmla="*/ 463 w 477"/>
                <a:gd name="T31" fmla="*/ 28 h 465"/>
                <a:gd name="T32" fmla="*/ 463 w 477"/>
                <a:gd name="T33" fmla="*/ 14 h 465"/>
                <a:gd name="T34" fmla="*/ 449 w 477"/>
                <a:gd name="T35" fmla="*/ 14 h 465"/>
                <a:gd name="T36" fmla="*/ 449 w 477"/>
                <a:gd name="T37" fmla="*/ 33 h 465"/>
                <a:gd name="T38" fmla="*/ 449 w 477"/>
                <a:gd name="T39" fmla="*/ 33 h 465"/>
                <a:gd name="T40" fmla="*/ 369 w 477"/>
                <a:gd name="T41" fmla="*/ 272 h 465"/>
                <a:gd name="T42" fmla="*/ 182 w 477"/>
                <a:gd name="T43" fmla="*/ 434 h 465"/>
                <a:gd name="T44" fmla="*/ 188 w 477"/>
                <a:gd name="T45" fmla="*/ 446 h 465"/>
                <a:gd name="T46" fmla="*/ 201 w 477"/>
                <a:gd name="T47" fmla="*/ 441 h 465"/>
                <a:gd name="T48" fmla="*/ 41 w 477"/>
                <a:gd name="T49" fmla="*/ 29 h 465"/>
                <a:gd name="T50" fmla="*/ 41 w 477"/>
                <a:gd name="T51" fmla="*/ 29 h 465"/>
                <a:gd name="T52" fmla="*/ 28 w 477"/>
                <a:gd name="T53" fmla="*/ 3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7" h="465">
                  <a:moveTo>
                    <a:pt x="28" y="34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81" y="465"/>
                    <a:pt x="181" y="465"/>
                    <a:pt x="181" y="465"/>
                  </a:cubicBezTo>
                  <a:cubicBezTo>
                    <a:pt x="194" y="459"/>
                    <a:pt x="194" y="459"/>
                    <a:pt x="194" y="459"/>
                  </a:cubicBezTo>
                  <a:cubicBezTo>
                    <a:pt x="274" y="420"/>
                    <a:pt x="342" y="361"/>
                    <a:pt x="392" y="288"/>
                  </a:cubicBezTo>
                  <a:cubicBezTo>
                    <a:pt x="441" y="215"/>
                    <a:pt x="472" y="128"/>
                    <a:pt x="477" y="35"/>
                  </a:cubicBezTo>
                  <a:cubicBezTo>
                    <a:pt x="477" y="35"/>
                    <a:pt x="477" y="35"/>
                    <a:pt x="477" y="35"/>
                  </a:cubicBezTo>
                  <a:cubicBezTo>
                    <a:pt x="477" y="28"/>
                    <a:pt x="477" y="21"/>
                    <a:pt x="477" y="14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3" y="28"/>
                    <a:pt x="463" y="28"/>
                    <a:pt x="463" y="28"/>
                  </a:cubicBezTo>
                  <a:cubicBezTo>
                    <a:pt x="463" y="14"/>
                    <a:pt x="463" y="14"/>
                    <a:pt x="463" y="14"/>
                  </a:cubicBezTo>
                  <a:cubicBezTo>
                    <a:pt x="449" y="14"/>
                    <a:pt x="449" y="14"/>
                    <a:pt x="449" y="14"/>
                  </a:cubicBezTo>
                  <a:cubicBezTo>
                    <a:pt x="449" y="20"/>
                    <a:pt x="449" y="27"/>
                    <a:pt x="449" y="33"/>
                  </a:cubicBezTo>
                  <a:cubicBezTo>
                    <a:pt x="449" y="33"/>
                    <a:pt x="449" y="33"/>
                    <a:pt x="449" y="33"/>
                  </a:cubicBezTo>
                  <a:cubicBezTo>
                    <a:pt x="444" y="122"/>
                    <a:pt x="415" y="204"/>
                    <a:pt x="369" y="272"/>
                  </a:cubicBezTo>
                  <a:cubicBezTo>
                    <a:pt x="322" y="341"/>
                    <a:pt x="258" y="397"/>
                    <a:pt x="182" y="434"/>
                  </a:cubicBezTo>
                  <a:cubicBezTo>
                    <a:pt x="188" y="446"/>
                    <a:pt x="188" y="446"/>
                    <a:pt x="188" y="446"/>
                  </a:cubicBezTo>
                  <a:cubicBezTo>
                    <a:pt x="201" y="441"/>
                    <a:pt x="201" y="441"/>
                    <a:pt x="201" y="441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8631238" y="2820987"/>
              <a:ext cx="1654175" cy="1250950"/>
            </a:xfrm>
            <a:custGeom>
              <a:avLst/>
              <a:gdLst>
                <a:gd name="T0" fmla="*/ 316 w 441"/>
                <a:gd name="T1" fmla="*/ 0 h 333"/>
                <a:gd name="T2" fmla="*/ 28 w 441"/>
                <a:gd name="T3" fmla="*/ 303 h 333"/>
                <a:gd name="T4" fmla="*/ 0 w 441"/>
                <a:gd name="T5" fmla="*/ 333 h 333"/>
                <a:gd name="T6" fmla="*/ 441 w 441"/>
                <a:gd name="T7" fmla="*/ 295 h 333"/>
                <a:gd name="T8" fmla="*/ 316 w 44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3">
                  <a:moveTo>
                    <a:pt x="316" y="0"/>
                  </a:moveTo>
                  <a:cubicBezTo>
                    <a:pt x="28" y="303"/>
                    <a:pt x="28" y="303"/>
                    <a:pt x="28" y="30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441" y="295"/>
                    <a:pt x="441" y="295"/>
                    <a:pt x="441" y="295"/>
                  </a:cubicBezTo>
                  <a:cubicBezTo>
                    <a:pt x="434" y="182"/>
                    <a:pt x="388" y="80"/>
                    <a:pt x="31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8496300" y="2746375"/>
              <a:ext cx="1846263" cy="1389063"/>
            </a:xfrm>
            <a:custGeom>
              <a:avLst/>
              <a:gdLst>
                <a:gd name="T0" fmla="*/ 352 w 492"/>
                <a:gd name="T1" fmla="*/ 20 h 370"/>
                <a:gd name="T2" fmla="*/ 342 w 492"/>
                <a:gd name="T3" fmla="*/ 11 h 370"/>
                <a:gd name="T4" fmla="*/ 54 w 492"/>
                <a:gd name="T5" fmla="*/ 313 h 370"/>
                <a:gd name="T6" fmla="*/ 0 w 492"/>
                <a:gd name="T7" fmla="*/ 370 h 370"/>
                <a:gd name="T8" fmla="*/ 492 w 492"/>
                <a:gd name="T9" fmla="*/ 328 h 370"/>
                <a:gd name="T10" fmla="*/ 491 w 492"/>
                <a:gd name="T11" fmla="*/ 314 h 370"/>
                <a:gd name="T12" fmla="*/ 363 w 492"/>
                <a:gd name="T13" fmla="*/ 11 h 370"/>
                <a:gd name="T14" fmla="*/ 353 w 492"/>
                <a:gd name="T15" fmla="*/ 0 h 370"/>
                <a:gd name="T16" fmla="*/ 342 w 492"/>
                <a:gd name="T17" fmla="*/ 11 h 370"/>
                <a:gd name="T18" fmla="*/ 352 w 492"/>
                <a:gd name="T19" fmla="*/ 20 h 370"/>
                <a:gd name="T20" fmla="*/ 342 w 492"/>
                <a:gd name="T21" fmla="*/ 30 h 370"/>
                <a:gd name="T22" fmla="*/ 463 w 492"/>
                <a:gd name="T23" fmla="*/ 316 h 370"/>
                <a:gd name="T24" fmla="*/ 477 w 492"/>
                <a:gd name="T25" fmla="*/ 315 h 370"/>
                <a:gd name="T26" fmla="*/ 476 w 492"/>
                <a:gd name="T27" fmla="*/ 301 h 370"/>
                <a:gd name="T28" fmla="*/ 71 w 492"/>
                <a:gd name="T29" fmla="*/ 336 h 370"/>
                <a:gd name="T30" fmla="*/ 74 w 492"/>
                <a:gd name="T31" fmla="*/ 333 h 370"/>
                <a:gd name="T32" fmla="*/ 74 w 492"/>
                <a:gd name="T33" fmla="*/ 333 h 370"/>
                <a:gd name="T34" fmla="*/ 362 w 492"/>
                <a:gd name="T35" fmla="*/ 30 h 370"/>
                <a:gd name="T36" fmla="*/ 352 w 492"/>
                <a:gd name="T37" fmla="*/ 20 h 370"/>
                <a:gd name="T38" fmla="*/ 342 w 492"/>
                <a:gd name="T39" fmla="*/ 30 h 370"/>
                <a:gd name="T40" fmla="*/ 352 w 492"/>
                <a:gd name="T41" fmla="*/ 2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2" h="370">
                  <a:moveTo>
                    <a:pt x="352" y="20"/>
                  </a:moveTo>
                  <a:cubicBezTo>
                    <a:pt x="342" y="11"/>
                    <a:pt x="342" y="11"/>
                    <a:pt x="342" y="11"/>
                  </a:cubicBezTo>
                  <a:cubicBezTo>
                    <a:pt x="54" y="313"/>
                    <a:pt x="54" y="313"/>
                    <a:pt x="54" y="31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492" y="328"/>
                    <a:pt x="492" y="328"/>
                    <a:pt x="492" y="328"/>
                  </a:cubicBezTo>
                  <a:cubicBezTo>
                    <a:pt x="491" y="314"/>
                    <a:pt x="491" y="314"/>
                    <a:pt x="491" y="314"/>
                  </a:cubicBezTo>
                  <a:cubicBezTo>
                    <a:pt x="483" y="198"/>
                    <a:pt x="437" y="92"/>
                    <a:pt x="363" y="11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42" y="11"/>
                    <a:pt x="342" y="11"/>
                    <a:pt x="342" y="11"/>
                  </a:cubicBezTo>
                  <a:cubicBezTo>
                    <a:pt x="352" y="20"/>
                    <a:pt x="352" y="20"/>
                    <a:pt x="352" y="20"/>
                  </a:cubicBezTo>
                  <a:cubicBezTo>
                    <a:pt x="342" y="30"/>
                    <a:pt x="342" y="30"/>
                    <a:pt x="342" y="30"/>
                  </a:cubicBezTo>
                  <a:cubicBezTo>
                    <a:pt x="412" y="107"/>
                    <a:pt x="456" y="207"/>
                    <a:pt x="463" y="316"/>
                  </a:cubicBezTo>
                  <a:cubicBezTo>
                    <a:pt x="477" y="315"/>
                    <a:pt x="477" y="315"/>
                    <a:pt x="477" y="315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71" y="336"/>
                    <a:pt x="71" y="336"/>
                    <a:pt x="71" y="336"/>
                  </a:cubicBezTo>
                  <a:cubicBezTo>
                    <a:pt x="74" y="333"/>
                    <a:pt x="74" y="333"/>
                    <a:pt x="74" y="333"/>
                  </a:cubicBezTo>
                  <a:cubicBezTo>
                    <a:pt x="74" y="333"/>
                    <a:pt x="74" y="333"/>
                    <a:pt x="74" y="333"/>
                  </a:cubicBezTo>
                  <a:cubicBezTo>
                    <a:pt x="362" y="30"/>
                    <a:pt x="362" y="30"/>
                    <a:pt x="362" y="30"/>
                  </a:cubicBezTo>
                  <a:cubicBezTo>
                    <a:pt x="352" y="20"/>
                    <a:pt x="352" y="20"/>
                    <a:pt x="352" y="20"/>
                  </a:cubicBezTo>
                  <a:cubicBezTo>
                    <a:pt x="342" y="30"/>
                    <a:pt x="342" y="30"/>
                    <a:pt x="342" y="30"/>
                  </a:cubicBezTo>
                  <a:lnTo>
                    <a:pt x="35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0348851" y="2765948"/>
            <a:ext cx="969455" cy="949766"/>
            <a:chOff x="10631254" y="-1713922"/>
            <a:chExt cx="1436915" cy="1676956"/>
          </a:xfrm>
        </p:grpSpPr>
        <p:sp>
          <p:nvSpPr>
            <p:cNvPr id="64" name="Freeform 37"/>
            <p:cNvSpPr/>
            <p:nvPr/>
          </p:nvSpPr>
          <p:spPr bwMode="auto">
            <a:xfrm>
              <a:off x="11449080" y="-1424055"/>
              <a:ext cx="341034" cy="344313"/>
            </a:xfrm>
            <a:custGeom>
              <a:avLst/>
              <a:gdLst>
                <a:gd name="T0" fmla="*/ 0 w 520"/>
                <a:gd name="T1" fmla="*/ 350 h 525"/>
                <a:gd name="T2" fmla="*/ 38 w 520"/>
                <a:gd name="T3" fmla="*/ 336 h 525"/>
                <a:gd name="T4" fmla="*/ 520 w 520"/>
                <a:gd name="T5" fmla="*/ 0 h 525"/>
                <a:gd name="T6" fmla="*/ 166 w 520"/>
                <a:gd name="T7" fmla="*/ 525 h 525"/>
                <a:gd name="T8" fmla="*/ 0 w 520"/>
                <a:gd name="T9" fmla="*/ 360 h 525"/>
                <a:gd name="T10" fmla="*/ 0 w 520"/>
                <a:gd name="T11" fmla="*/ 35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525">
                  <a:moveTo>
                    <a:pt x="0" y="350"/>
                  </a:moveTo>
                  <a:lnTo>
                    <a:pt x="38" y="336"/>
                  </a:lnTo>
                  <a:lnTo>
                    <a:pt x="520" y="0"/>
                  </a:lnTo>
                  <a:lnTo>
                    <a:pt x="166" y="525"/>
                  </a:lnTo>
                  <a:lnTo>
                    <a:pt x="0" y="360"/>
                  </a:lnTo>
                  <a:lnTo>
                    <a:pt x="0" y="350"/>
                  </a:lnTo>
                  <a:close/>
                </a:path>
              </a:pathLst>
            </a:custGeom>
            <a:no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8"/>
            <p:cNvSpPr/>
            <p:nvPr/>
          </p:nvSpPr>
          <p:spPr bwMode="auto">
            <a:xfrm>
              <a:off x="11441555" y="-1536032"/>
              <a:ext cx="446624" cy="462362"/>
            </a:xfrm>
            <a:custGeom>
              <a:avLst/>
              <a:gdLst>
                <a:gd name="T0" fmla="*/ 33 w 681"/>
                <a:gd name="T1" fmla="*/ 478 h 705"/>
                <a:gd name="T2" fmla="*/ 45 w 681"/>
                <a:gd name="T3" fmla="*/ 509 h 705"/>
                <a:gd name="T4" fmla="*/ 88 w 681"/>
                <a:gd name="T5" fmla="*/ 492 h 705"/>
                <a:gd name="T6" fmla="*/ 428 w 681"/>
                <a:gd name="T7" fmla="*/ 256 h 705"/>
                <a:gd name="T8" fmla="*/ 194 w 681"/>
                <a:gd name="T9" fmla="*/ 601 h 705"/>
                <a:gd name="T10" fmla="*/ 57 w 681"/>
                <a:gd name="T11" fmla="*/ 464 h 705"/>
                <a:gd name="T12" fmla="*/ 33 w 681"/>
                <a:gd name="T13" fmla="*/ 488 h 705"/>
                <a:gd name="T14" fmla="*/ 66 w 681"/>
                <a:gd name="T15" fmla="*/ 488 h 705"/>
                <a:gd name="T16" fmla="*/ 66 w 681"/>
                <a:gd name="T17" fmla="*/ 478 h 705"/>
                <a:gd name="T18" fmla="*/ 33 w 681"/>
                <a:gd name="T19" fmla="*/ 478 h 705"/>
                <a:gd name="T20" fmla="*/ 45 w 681"/>
                <a:gd name="T21" fmla="*/ 509 h 705"/>
                <a:gd name="T22" fmla="*/ 33 w 681"/>
                <a:gd name="T23" fmla="*/ 478 h 705"/>
                <a:gd name="T24" fmla="*/ 0 w 681"/>
                <a:gd name="T25" fmla="*/ 478 h 705"/>
                <a:gd name="T26" fmla="*/ 0 w 681"/>
                <a:gd name="T27" fmla="*/ 488 h 705"/>
                <a:gd name="T28" fmla="*/ 0 w 681"/>
                <a:gd name="T29" fmla="*/ 502 h 705"/>
                <a:gd name="T30" fmla="*/ 203 w 681"/>
                <a:gd name="T31" fmla="*/ 705 h 705"/>
                <a:gd name="T32" fmla="*/ 681 w 681"/>
                <a:gd name="T33" fmla="*/ 0 h 705"/>
                <a:gd name="T34" fmla="*/ 55 w 681"/>
                <a:gd name="T35" fmla="*/ 436 h 705"/>
                <a:gd name="T36" fmla="*/ 0 w 681"/>
                <a:gd name="T37" fmla="*/ 457 h 705"/>
                <a:gd name="T38" fmla="*/ 0 w 681"/>
                <a:gd name="T39" fmla="*/ 478 h 705"/>
                <a:gd name="T40" fmla="*/ 33 w 681"/>
                <a:gd name="T41" fmla="*/ 478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1" h="705">
                  <a:moveTo>
                    <a:pt x="33" y="478"/>
                  </a:moveTo>
                  <a:lnTo>
                    <a:pt x="45" y="509"/>
                  </a:lnTo>
                  <a:lnTo>
                    <a:pt x="88" y="492"/>
                  </a:lnTo>
                  <a:lnTo>
                    <a:pt x="428" y="256"/>
                  </a:lnTo>
                  <a:lnTo>
                    <a:pt x="194" y="601"/>
                  </a:lnTo>
                  <a:lnTo>
                    <a:pt x="57" y="464"/>
                  </a:lnTo>
                  <a:lnTo>
                    <a:pt x="33" y="488"/>
                  </a:lnTo>
                  <a:lnTo>
                    <a:pt x="66" y="488"/>
                  </a:lnTo>
                  <a:lnTo>
                    <a:pt x="66" y="478"/>
                  </a:lnTo>
                  <a:lnTo>
                    <a:pt x="33" y="478"/>
                  </a:lnTo>
                  <a:lnTo>
                    <a:pt x="45" y="509"/>
                  </a:lnTo>
                  <a:lnTo>
                    <a:pt x="33" y="478"/>
                  </a:lnTo>
                  <a:lnTo>
                    <a:pt x="0" y="478"/>
                  </a:lnTo>
                  <a:lnTo>
                    <a:pt x="0" y="488"/>
                  </a:lnTo>
                  <a:lnTo>
                    <a:pt x="0" y="502"/>
                  </a:lnTo>
                  <a:lnTo>
                    <a:pt x="203" y="705"/>
                  </a:lnTo>
                  <a:lnTo>
                    <a:pt x="681" y="0"/>
                  </a:lnTo>
                  <a:lnTo>
                    <a:pt x="55" y="436"/>
                  </a:lnTo>
                  <a:lnTo>
                    <a:pt x="0" y="457"/>
                  </a:lnTo>
                  <a:lnTo>
                    <a:pt x="0" y="478"/>
                  </a:lnTo>
                  <a:lnTo>
                    <a:pt x="33" y="478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10648306" y="-1594572"/>
              <a:ext cx="1286092" cy="1253299"/>
            </a:xfrm>
            <a:custGeom>
              <a:avLst/>
              <a:gdLst>
                <a:gd name="T0" fmla="*/ 281 w 830"/>
                <a:gd name="T1" fmla="*/ 0 h 808"/>
                <a:gd name="T2" fmla="*/ 830 w 830"/>
                <a:gd name="T3" fmla="*/ 550 h 808"/>
                <a:gd name="T4" fmla="*/ 281 w 830"/>
                <a:gd name="T5" fmla="*/ 550 h 808"/>
                <a:gd name="T6" fmla="*/ 281 w 830"/>
                <a:gd name="T7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0" h="808">
                  <a:moveTo>
                    <a:pt x="281" y="0"/>
                  </a:moveTo>
                  <a:cubicBezTo>
                    <a:pt x="830" y="550"/>
                    <a:pt x="830" y="550"/>
                    <a:pt x="830" y="550"/>
                  </a:cubicBezTo>
                  <a:cubicBezTo>
                    <a:pt x="830" y="550"/>
                    <a:pt x="562" y="808"/>
                    <a:pt x="281" y="550"/>
                  </a:cubicBezTo>
                  <a:cubicBezTo>
                    <a:pt x="0" y="291"/>
                    <a:pt x="281" y="0"/>
                    <a:pt x="281" y="0"/>
                  </a:cubicBezTo>
                  <a:close/>
                </a:path>
              </a:pathLst>
            </a:custGeom>
            <a:no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0"/>
            <p:cNvSpPr/>
            <p:nvPr/>
          </p:nvSpPr>
          <p:spPr bwMode="auto">
            <a:xfrm>
              <a:off x="10868010" y="-1626052"/>
              <a:ext cx="1097212" cy="1083438"/>
            </a:xfrm>
            <a:custGeom>
              <a:avLst/>
              <a:gdLst>
                <a:gd name="T0" fmla="*/ 139 w 708"/>
                <a:gd name="T1" fmla="*/ 20 h 698"/>
                <a:gd name="T2" fmla="*/ 129 w 708"/>
                <a:gd name="T3" fmla="*/ 30 h 698"/>
                <a:gd name="T4" fmla="*/ 678 w 708"/>
                <a:gd name="T5" fmla="*/ 579 h 698"/>
                <a:gd name="T6" fmla="*/ 688 w 708"/>
                <a:gd name="T7" fmla="*/ 570 h 698"/>
                <a:gd name="T8" fmla="*/ 679 w 708"/>
                <a:gd name="T9" fmla="*/ 559 h 698"/>
                <a:gd name="T10" fmla="*/ 681 w 708"/>
                <a:gd name="T11" fmla="*/ 562 h 698"/>
                <a:gd name="T12" fmla="*/ 679 w 708"/>
                <a:gd name="T13" fmla="*/ 559 h 698"/>
                <a:gd name="T14" fmla="*/ 679 w 708"/>
                <a:gd name="T15" fmla="*/ 559 h 698"/>
                <a:gd name="T16" fmla="*/ 681 w 708"/>
                <a:gd name="T17" fmla="*/ 562 h 698"/>
                <a:gd name="T18" fmla="*/ 679 w 708"/>
                <a:gd name="T19" fmla="*/ 559 h 698"/>
                <a:gd name="T20" fmla="*/ 600 w 708"/>
                <a:gd name="T21" fmla="*/ 616 h 698"/>
                <a:gd name="T22" fmla="*/ 514 w 708"/>
                <a:gd name="T23" fmla="*/ 653 h 698"/>
                <a:gd name="T24" fmla="*/ 406 w 708"/>
                <a:gd name="T25" fmla="*/ 670 h 698"/>
                <a:gd name="T26" fmla="*/ 282 w 708"/>
                <a:gd name="T27" fmla="*/ 646 h 698"/>
                <a:gd name="T28" fmla="*/ 149 w 708"/>
                <a:gd name="T29" fmla="*/ 559 h 698"/>
                <a:gd name="T30" fmla="*/ 54 w 708"/>
                <a:gd name="T31" fmla="*/ 433 h 698"/>
                <a:gd name="T32" fmla="*/ 28 w 708"/>
                <a:gd name="T33" fmla="*/ 312 h 698"/>
                <a:gd name="T34" fmla="*/ 47 w 708"/>
                <a:gd name="T35" fmla="*/ 202 h 698"/>
                <a:gd name="T36" fmla="*/ 111 w 708"/>
                <a:gd name="T37" fmla="*/ 78 h 698"/>
                <a:gd name="T38" fmla="*/ 138 w 708"/>
                <a:gd name="T39" fmla="*/ 42 h 698"/>
                <a:gd name="T40" fmla="*/ 146 w 708"/>
                <a:gd name="T41" fmla="*/ 33 h 698"/>
                <a:gd name="T42" fmla="*/ 149 w 708"/>
                <a:gd name="T43" fmla="*/ 31 h 698"/>
                <a:gd name="T44" fmla="*/ 149 w 708"/>
                <a:gd name="T45" fmla="*/ 30 h 698"/>
                <a:gd name="T46" fmla="*/ 149 w 708"/>
                <a:gd name="T47" fmla="*/ 30 h 698"/>
                <a:gd name="T48" fmla="*/ 149 w 708"/>
                <a:gd name="T49" fmla="*/ 30 h 698"/>
                <a:gd name="T50" fmla="*/ 146 w 708"/>
                <a:gd name="T51" fmla="*/ 27 h 698"/>
                <a:gd name="T52" fmla="*/ 149 w 708"/>
                <a:gd name="T53" fmla="*/ 30 h 698"/>
                <a:gd name="T54" fmla="*/ 149 w 708"/>
                <a:gd name="T55" fmla="*/ 30 h 698"/>
                <a:gd name="T56" fmla="*/ 146 w 708"/>
                <a:gd name="T57" fmla="*/ 27 h 698"/>
                <a:gd name="T58" fmla="*/ 149 w 708"/>
                <a:gd name="T59" fmla="*/ 30 h 698"/>
                <a:gd name="T60" fmla="*/ 139 w 708"/>
                <a:gd name="T61" fmla="*/ 20 h 698"/>
                <a:gd name="T62" fmla="*/ 129 w 708"/>
                <a:gd name="T63" fmla="*/ 30 h 698"/>
                <a:gd name="T64" fmla="*/ 139 w 708"/>
                <a:gd name="T65" fmla="*/ 20 h 698"/>
                <a:gd name="T66" fmla="*/ 129 w 708"/>
                <a:gd name="T67" fmla="*/ 11 h 698"/>
                <a:gd name="T68" fmla="*/ 65 w 708"/>
                <a:gd name="T69" fmla="*/ 98 h 698"/>
                <a:gd name="T70" fmla="*/ 21 w 708"/>
                <a:gd name="T71" fmla="*/ 194 h 698"/>
                <a:gd name="T72" fmla="*/ 0 w 708"/>
                <a:gd name="T73" fmla="*/ 312 h 698"/>
                <a:gd name="T74" fmla="*/ 29 w 708"/>
                <a:gd name="T75" fmla="*/ 445 h 698"/>
                <a:gd name="T76" fmla="*/ 130 w 708"/>
                <a:gd name="T77" fmla="*/ 580 h 698"/>
                <a:gd name="T78" fmla="*/ 272 w 708"/>
                <a:gd name="T79" fmla="*/ 672 h 698"/>
                <a:gd name="T80" fmla="*/ 406 w 708"/>
                <a:gd name="T81" fmla="*/ 698 h 698"/>
                <a:gd name="T82" fmla="*/ 523 w 708"/>
                <a:gd name="T83" fmla="*/ 680 h 698"/>
                <a:gd name="T84" fmla="*/ 650 w 708"/>
                <a:gd name="T85" fmla="*/ 617 h 698"/>
                <a:gd name="T86" fmla="*/ 698 w 708"/>
                <a:gd name="T87" fmla="*/ 580 h 698"/>
                <a:gd name="T88" fmla="*/ 708 w 708"/>
                <a:gd name="T89" fmla="*/ 570 h 698"/>
                <a:gd name="T90" fmla="*/ 139 w 708"/>
                <a:gd name="T91" fmla="*/ 0 h 698"/>
                <a:gd name="T92" fmla="*/ 129 w 708"/>
                <a:gd name="T93" fmla="*/ 11 h 698"/>
                <a:gd name="T94" fmla="*/ 139 w 708"/>
                <a:gd name="T95" fmla="*/ 2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698">
                  <a:moveTo>
                    <a:pt x="139" y="2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678" y="579"/>
                    <a:pt x="678" y="579"/>
                    <a:pt x="678" y="579"/>
                  </a:cubicBezTo>
                  <a:cubicBezTo>
                    <a:pt x="688" y="570"/>
                    <a:pt x="688" y="570"/>
                    <a:pt x="688" y="570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81" y="562"/>
                    <a:pt x="681" y="562"/>
                    <a:pt x="681" y="562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81" y="562"/>
                    <a:pt x="681" y="562"/>
                    <a:pt x="681" y="562"/>
                  </a:cubicBezTo>
                  <a:cubicBezTo>
                    <a:pt x="679" y="559"/>
                    <a:pt x="679" y="559"/>
                    <a:pt x="679" y="559"/>
                  </a:cubicBezTo>
                  <a:cubicBezTo>
                    <a:pt x="678" y="560"/>
                    <a:pt x="649" y="588"/>
                    <a:pt x="600" y="616"/>
                  </a:cubicBezTo>
                  <a:cubicBezTo>
                    <a:pt x="576" y="629"/>
                    <a:pt x="547" y="643"/>
                    <a:pt x="514" y="653"/>
                  </a:cubicBezTo>
                  <a:cubicBezTo>
                    <a:pt x="481" y="664"/>
                    <a:pt x="445" y="670"/>
                    <a:pt x="406" y="670"/>
                  </a:cubicBezTo>
                  <a:cubicBezTo>
                    <a:pt x="367" y="670"/>
                    <a:pt x="326" y="664"/>
                    <a:pt x="282" y="646"/>
                  </a:cubicBezTo>
                  <a:cubicBezTo>
                    <a:pt x="239" y="629"/>
                    <a:pt x="194" y="601"/>
                    <a:pt x="149" y="559"/>
                  </a:cubicBezTo>
                  <a:cubicBezTo>
                    <a:pt x="103" y="517"/>
                    <a:pt x="73" y="475"/>
                    <a:pt x="54" y="433"/>
                  </a:cubicBezTo>
                  <a:cubicBezTo>
                    <a:pt x="36" y="392"/>
                    <a:pt x="28" y="351"/>
                    <a:pt x="28" y="312"/>
                  </a:cubicBezTo>
                  <a:cubicBezTo>
                    <a:pt x="28" y="273"/>
                    <a:pt x="36" y="236"/>
                    <a:pt x="47" y="202"/>
                  </a:cubicBezTo>
                  <a:cubicBezTo>
                    <a:pt x="64" y="152"/>
                    <a:pt x="90" y="108"/>
                    <a:pt x="111" y="78"/>
                  </a:cubicBezTo>
                  <a:cubicBezTo>
                    <a:pt x="122" y="63"/>
                    <a:pt x="131" y="51"/>
                    <a:pt x="138" y="42"/>
                  </a:cubicBezTo>
                  <a:cubicBezTo>
                    <a:pt x="142" y="38"/>
                    <a:pt x="145" y="35"/>
                    <a:pt x="146" y="33"/>
                  </a:cubicBezTo>
                  <a:cubicBezTo>
                    <a:pt x="147" y="32"/>
                    <a:pt x="148" y="31"/>
                    <a:pt x="149" y="31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97" y="44"/>
                    <a:pt x="65" y="98"/>
                  </a:cubicBezTo>
                  <a:cubicBezTo>
                    <a:pt x="49" y="125"/>
                    <a:pt x="33" y="157"/>
                    <a:pt x="21" y="194"/>
                  </a:cubicBezTo>
                  <a:cubicBezTo>
                    <a:pt x="8" y="230"/>
                    <a:pt x="0" y="270"/>
                    <a:pt x="0" y="312"/>
                  </a:cubicBezTo>
                  <a:cubicBezTo>
                    <a:pt x="0" y="355"/>
                    <a:pt x="8" y="400"/>
                    <a:pt x="29" y="445"/>
                  </a:cubicBezTo>
                  <a:cubicBezTo>
                    <a:pt x="49" y="490"/>
                    <a:pt x="82" y="536"/>
                    <a:pt x="130" y="580"/>
                  </a:cubicBezTo>
                  <a:cubicBezTo>
                    <a:pt x="178" y="624"/>
                    <a:pt x="225" y="654"/>
                    <a:pt x="272" y="672"/>
                  </a:cubicBezTo>
                  <a:cubicBezTo>
                    <a:pt x="319" y="691"/>
                    <a:pt x="364" y="698"/>
                    <a:pt x="406" y="698"/>
                  </a:cubicBezTo>
                  <a:cubicBezTo>
                    <a:pt x="449" y="698"/>
                    <a:pt x="488" y="691"/>
                    <a:pt x="523" y="680"/>
                  </a:cubicBezTo>
                  <a:cubicBezTo>
                    <a:pt x="576" y="663"/>
                    <a:pt x="619" y="638"/>
                    <a:pt x="650" y="617"/>
                  </a:cubicBezTo>
                  <a:cubicBezTo>
                    <a:pt x="680" y="597"/>
                    <a:pt x="698" y="580"/>
                    <a:pt x="698" y="580"/>
                  </a:cubicBezTo>
                  <a:cubicBezTo>
                    <a:pt x="708" y="570"/>
                    <a:pt x="708" y="570"/>
                    <a:pt x="708" y="57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9" y="11"/>
                    <a:pt x="129" y="11"/>
                    <a:pt x="129" y="11"/>
                  </a:cubicBezTo>
                  <a:lnTo>
                    <a:pt x="139" y="2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41"/>
            <p:cNvSpPr>
              <a:spLocks noChangeArrowheads="1"/>
            </p:cNvSpPr>
            <p:nvPr/>
          </p:nvSpPr>
          <p:spPr bwMode="auto">
            <a:xfrm>
              <a:off x="11695674" y="-1518495"/>
              <a:ext cx="190848" cy="190848"/>
            </a:xfrm>
            <a:prstGeom prst="ellipse">
              <a:avLst/>
            </a:prstGeom>
            <a:no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2"/>
            <p:cNvSpPr/>
            <p:nvPr/>
          </p:nvSpPr>
          <p:spPr bwMode="auto">
            <a:xfrm>
              <a:off x="11834035" y="-1713922"/>
              <a:ext cx="234134" cy="234132"/>
            </a:xfrm>
            <a:custGeom>
              <a:avLst/>
              <a:gdLst>
                <a:gd name="T0" fmla="*/ 137 w 151"/>
                <a:gd name="T1" fmla="*/ 75 h 151"/>
                <a:gd name="T2" fmla="*/ 123 w 151"/>
                <a:gd name="T3" fmla="*/ 75 h 151"/>
                <a:gd name="T4" fmla="*/ 109 w 151"/>
                <a:gd name="T5" fmla="*/ 109 h 151"/>
                <a:gd name="T6" fmla="*/ 75 w 151"/>
                <a:gd name="T7" fmla="*/ 123 h 151"/>
                <a:gd name="T8" fmla="*/ 42 w 151"/>
                <a:gd name="T9" fmla="*/ 109 h 151"/>
                <a:gd name="T10" fmla="*/ 28 w 151"/>
                <a:gd name="T11" fmla="*/ 75 h 151"/>
                <a:gd name="T12" fmla="*/ 42 w 151"/>
                <a:gd name="T13" fmla="*/ 42 h 151"/>
                <a:gd name="T14" fmla="*/ 75 w 151"/>
                <a:gd name="T15" fmla="*/ 28 h 151"/>
                <a:gd name="T16" fmla="*/ 109 w 151"/>
                <a:gd name="T17" fmla="*/ 42 h 151"/>
                <a:gd name="T18" fmla="*/ 123 w 151"/>
                <a:gd name="T19" fmla="*/ 75 h 151"/>
                <a:gd name="T20" fmla="*/ 137 w 151"/>
                <a:gd name="T21" fmla="*/ 75 h 151"/>
                <a:gd name="T22" fmla="*/ 151 w 151"/>
                <a:gd name="T23" fmla="*/ 75 h 151"/>
                <a:gd name="T24" fmla="*/ 129 w 151"/>
                <a:gd name="T25" fmla="*/ 22 h 151"/>
                <a:gd name="T26" fmla="*/ 75 w 151"/>
                <a:gd name="T27" fmla="*/ 0 h 151"/>
                <a:gd name="T28" fmla="*/ 22 w 151"/>
                <a:gd name="T29" fmla="*/ 22 h 151"/>
                <a:gd name="T30" fmla="*/ 0 w 151"/>
                <a:gd name="T31" fmla="*/ 75 h 151"/>
                <a:gd name="T32" fmla="*/ 22 w 151"/>
                <a:gd name="T33" fmla="*/ 128 h 151"/>
                <a:gd name="T34" fmla="*/ 75 w 151"/>
                <a:gd name="T35" fmla="*/ 151 h 151"/>
                <a:gd name="T36" fmla="*/ 129 w 151"/>
                <a:gd name="T37" fmla="*/ 128 h 151"/>
                <a:gd name="T38" fmla="*/ 151 w 151"/>
                <a:gd name="T39" fmla="*/ 75 h 151"/>
                <a:gd name="T40" fmla="*/ 137 w 151"/>
                <a:gd name="T4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1">
                  <a:moveTo>
                    <a:pt x="137" y="75"/>
                  </a:moveTo>
                  <a:cubicBezTo>
                    <a:pt x="123" y="75"/>
                    <a:pt x="123" y="75"/>
                    <a:pt x="123" y="75"/>
                  </a:cubicBezTo>
                  <a:cubicBezTo>
                    <a:pt x="123" y="88"/>
                    <a:pt x="118" y="100"/>
                    <a:pt x="109" y="109"/>
                  </a:cubicBezTo>
                  <a:cubicBezTo>
                    <a:pt x="100" y="117"/>
                    <a:pt x="89" y="123"/>
                    <a:pt x="75" y="123"/>
                  </a:cubicBezTo>
                  <a:cubicBezTo>
                    <a:pt x="62" y="123"/>
                    <a:pt x="50" y="117"/>
                    <a:pt x="42" y="109"/>
                  </a:cubicBezTo>
                  <a:cubicBezTo>
                    <a:pt x="33" y="100"/>
                    <a:pt x="28" y="88"/>
                    <a:pt x="28" y="75"/>
                  </a:cubicBezTo>
                  <a:cubicBezTo>
                    <a:pt x="28" y="62"/>
                    <a:pt x="33" y="50"/>
                    <a:pt x="42" y="42"/>
                  </a:cubicBezTo>
                  <a:cubicBezTo>
                    <a:pt x="50" y="33"/>
                    <a:pt x="62" y="28"/>
                    <a:pt x="75" y="28"/>
                  </a:cubicBezTo>
                  <a:cubicBezTo>
                    <a:pt x="89" y="28"/>
                    <a:pt x="100" y="33"/>
                    <a:pt x="109" y="42"/>
                  </a:cubicBezTo>
                  <a:cubicBezTo>
                    <a:pt x="118" y="50"/>
                    <a:pt x="123" y="62"/>
                    <a:pt x="12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1" y="54"/>
                    <a:pt x="142" y="35"/>
                    <a:pt x="129" y="22"/>
                  </a:cubicBezTo>
                  <a:cubicBezTo>
                    <a:pt x="115" y="8"/>
                    <a:pt x="96" y="0"/>
                    <a:pt x="75" y="0"/>
                  </a:cubicBezTo>
                  <a:cubicBezTo>
                    <a:pt x="55" y="0"/>
                    <a:pt x="36" y="8"/>
                    <a:pt x="22" y="22"/>
                  </a:cubicBezTo>
                  <a:cubicBezTo>
                    <a:pt x="8" y="35"/>
                    <a:pt x="0" y="54"/>
                    <a:pt x="0" y="75"/>
                  </a:cubicBezTo>
                  <a:cubicBezTo>
                    <a:pt x="0" y="96"/>
                    <a:pt x="8" y="115"/>
                    <a:pt x="22" y="128"/>
                  </a:cubicBezTo>
                  <a:cubicBezTo>
                    <a:pt x="36" y="142"/>
                    <a:pt x="55" y="151"/>
                    <a:pt x="75" y="151"/>
                  </a:cubicBezTo>
                  <a:cubicBezTo>
                    <a:pt x="96" y="151"/>
                    <a:pt x="115" y="142"/>
                    <a:pt x="129" y="128"/>
                  </a:cubicBezTo>
                  <a:cubicBezTo>
                    <a:pt x="142" y="115"/>
                    <a:pt x="151" y="96"/>
                    <a:pt x="151" y="75"/>
                  </a:cubicBezTo>
                  <a:lnTo>
                    <a:pt x="137" y="75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3"/>
            <p:cNvSpPr/>
            <p:nvPr/>
          </p:nvSpPr>
          <p:spPr bwMode="auto">
            <a:xfrm>
              <a:off x="10643715" y="-715098"/>
              <a:ext cx="941778" cy="656490"/>
            </a:xfrm>
            <a:custGeom>
              <a:avLst/>
              <a:gdLst>
                <a:gd name="T0" fmla="*/ 602 w 608"/>
                <a:gd name="T1" fmla="*/ 423 h 423"/>
                <a:gd name="T2" fmla="*/ 363 w 608"/>
                <a:gd name="T3" fmla="*/ 423 h 423"/>
                <a:gd name="T4" fmla="*/ 232 w 608"/>
                <a:gd name="T5" fmla="*/ 284 h 423"/>
                <a:gd name="T6" fmla="*/ 96 w 608"/>
                <a:gd name="T7" fmla="*/ 423 h 423"/>
                <a:gd name="T8" fmla="*/ 6 w 608"/>
                <a:gd name="T9" fmla="*/ 423 h 423"/>
                <a:gd name="T10" fmla="*/ 178 w 608"/>
                <a:gd name="T11" fmla="*/ 81 h 423"/>
                <a:gd name="T12" fmla="*/ 443 w 608"/>
                <a:gd name="T13" fmla="*/ 89 h 423"/>
                <a:gd name="T14" fmla="*/ 602 w 608"/>
                <a:gd name="T15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423">
                  <a:moveTo>
                    <a:pt x="602" y="423"/>
                  </a:moveTo>
                  <a:cubicBezTo>
                    <a:pt x="363" y="423"/>
                    <a:pt x="363" y="423"/>
                    <a:pt x="363" y="423"/>
                  </a:cubicBezTo>
                  <a:cubicBezTo>
                    <a:pt x="335" y="275"/>
                    <a:pt x="232" y="284"/>
                    <a:pt x="232" y="284"/>
                  </a:cubicBezTo>
                  <a:cubicBezTo>
                    <a:pt x="123" y="286"/>
                    <a:pt x="96" y="423"/>
                    <a:pt x="96" y="423"/>
                  </a:cubicBezTo>
                  <a:cubicBezTo>
                    <a:pt x="6" y="423"/>
                    <a:pt x="6" y="423"/>
                    <a:pt x="6" y="423"/>
                  </a:cubicBezTo>
                  <a:cubicBezTo>
                    <a:pt x="6" y="423"/>
                    <a:pt x="0" y="194"/>
                    <a:pt x="178" y="81"/>
                  </a:cubicBezTo>
                  <a:cubicBezTo>
                    <a:pt x="178" y="81"/>
                    <a:pt x="301" y="0"/>
                    <a:pt x="443" y="89"/>
                  </a:cubicBezTo>
                  <a:cubicBezTo>
                    <a:pt x="443" y="89"/>
                    <a:pt x="608" y="200"/>
                    <a:pt x="602" y="423"/>
                  </a:cubicBezTo>
                  <a:close/>
                </a:path>
              </a:pathLst>
            </a:custGeom>
            <a:no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4"/>
            <p:cNvSpPr/>
            <p:nvPr/>
          </p:nvSpPr>
          <p:spPr bwMode="auto">
            <a:xfrm>
              <a:off x="10631254" y="-663943"/>
              <a:ext cx="968012" cy="626977"/>
            </a:xfrm>
            <a:custGeom>
              <a:avLst/>
              <a:gdLst>
                <a:gd name="T0" fmla="*/ 610 w 625"/>
                <a:gd name="T1" fmla="*/ 376 h 404"/>
                <a:gd name="T2" fmla="*/ 371 w 625"/>
                <a:gd name="T3" fmla="*/ 390 h 404"/>
                <a:gd name="T4" fmla="*/ 355 w 625"/>
                <a:gd name="T5" fmla="*/ 305 h 404"/>
                <a:gd name="T6" fmla="*/ 243 w 625"/>
                <a:gd name="T7" fmla="*/ 237 h 404"/>
                <a:gd name="T8" fmla="*/ 240 w 625"/>
                <a:gd name="T9" fmla="*/ 251 h 404"/>
                <a:gd name="T10" fmla="*/ 198 w 625"/>
                <a:gd name="T11" fmla="*/ 244 h 404"/>
                <a:gd name="T12" fmla="*/ 102 w 625"/>
                <a:gd name="T13" fmla="*/ 350 h 404"/>
                <a:gd name="T14" fmla="*/ 104 w 625"/>
                <a:gd name="T15" fmla="*/ 390 h 404"/>
                <a:gd name="T16" fmla="*/ 14 w 625"/>
                <a:gd name="T17" fmla="*/ 376 h 404"/>
                <a:gd name="T18" fmla="*/ 28 w 625"/>
                <a:gd name="T19" fmla="*/ 389 h 404"/>
                <a:gd name="T20" fmla="*/ 28 w 625"/>
                <a:gd name="T21" fmla="*/ 389 h 404"/>
                <a:gd name="T22" fmla="*/ 26 w 625"/>
                <a:gd name="T23" fmla="*/ 389 h 404"/>
                <a:gd name="T24" fmla="*/ 28 w 625"/>
                <a:gd name="T25" fmla="*/ 387 h 404"/>
                <a:gd name="T26" fmla="*/ 100 w 625"/>
                <a:gd name="T27" fmla="*/ 150 h 404"/>
                <a:gd name="T28" fmla="*/ 194 w 625"/>
                <a:gd name="T29" fmla="*/ 60 h 404"/>
                <a:gd name="T30" fmla="*/ 191 w 625"/>
                <a:gd name="T31" fmla="*/ 55 h 404"/>
                <a:gd name="T32" fmla="*/ 194 w 625"/>
                <a:gd name="T33" fmla="*/ 60 h 404"/>
                <a:gd name="T34" fmla="*/ 194 w 625"/>
                <a:gd name="T35" fmla="*/ 60 h 404"/>
                <a:gd name="T36" fmla="*/ 312 w 625"/>
                <a:gd name="T37" fmla="*/ 28 h 404"/>
                <a:gd name="T38" fmla="*/ 451 w 625"/>
                <a:gd name="T39" fmla="*/ 56 h 404"/>
                <a:gd name="T40" fmla="*/ 445 w 625"/>
                <a:gd name="T41" fmla="*/ 64 h 404"/>
                <a:gd name="T42" fmla="*/ 443 w 625"/>
                <a:gd name="T43" fmla="*/ 68 h 404"/>
                <a:gd name="T44" fmla="*/ 443 w 625"/>
                <a:gd name="T45" fmla="*/ 68 h 404"/>
                <a:gd name="T46" fmla="*/ 573 w 625"/>
                <a:gd name="T47" fmla="*/ 243 h 404"/>
                <a:gd name="T48" fmla="*/ 596 w 625"/>
                <a:gd name="T49" fmla="*/ 389 h 404"/>
                <a:gd name="T50" fmla="*/ 610 w 625"/>
                <a:gd name="T51" fmla="*/ 376 h 404"/>
                <a:gd name="T52" fmla="*/ 624 w 625"/>
                <a:gd name="T53" fmla="*/ 390 h 404"/>
                <a:gd name="T54" fmla="*/ 599 w 625"/>
                <a:gd name="T55" fmla="*/ 232 h 404"/>
                <a:gd name="T56" fmla="*/ 458 w 625"/>
                <a:gd name="T57" fmla="*/ 44 h 404"/>
                <a:gd name="T58" fmla="*/ 458 w 625"/>
                <a:gd name="T59" fmla="*/ 44 h 404"/>
                <a:gd name="T60" fmla="*/ 216 w 625"/>
                <a:gd name="T61" fmla="*/ 18 h 404"/>
                <a:gd name="T62" fmla="*/ 186 w 625"/>
                <a:gd name="T63" fmla="*/ 48 h 404"/>
                <a:gd name="T64" fmla="*/ 77 w 625"/>
                <a:gd name="T65" fmla="*/ 134 h 404"/>
                <a:gd name="T66" fmla="*/ 0 w 625"/>
                <a:gd name="T67" fmla="*/ 387 h 404"/>
                <a:gd name="T68" fmla="*/ 0 w 625"/>
                <a:gd name="T69" fmla="*/ 404 h 404"/>
                <a:gd name="T70" fmla="*/ 118 w 625"/>
                <a:gd name="T71" fmla="*/ 392 h 404"/>
                <a:gd name="T72" fmla="*/ 118 w 625"/>
                <a:gd name="T73" fmla="*/ 392 h 404"/>
                <a:gd name="T74" fmla="*/ 112 w 625"/>
                <a:gd name="T75" fmla="*/ 391 h 404"/>
                <a:gd name="T76" fmla="*/ 143 w 625"/>
                <a:gd name="T77" fmla="*/ 327 h 404"/>
                <a:gd name="T78" fmla="*/ 207 w 625"/>
                <a:gd name="T79" fmla="*/ 270 h 404"/>
                <a:gd name="T80" fmla="*/ 240 w 625"/>
                <a:gd name="T81" fmla="*/ 265 h 404"/>
                <a:gd name="T82" fmla="*/ 240 w 625"/>
                <a:gd name="T83" fmla="*/ 256 h 404"/>
                <a:gd name="T84" fmla="*/ 241 w 625"/>
                <a:gd name="T85" fmla="*/ 265 h 404"/>
                <a:gd name="T86" fmla="*/ 241 w 625"/>
                <a:gd name="T87" fmla="*/ 265 h 404"/>
                <a:gd name="T88" fmla="*/ 243 w 625"/>
                <a:gd name="T89" fmla="*/ 265 h 404"/>
                <a:gd name="T90" fmla="*/ 314 w 625"/>
                <a:gd name="T91" fmla="*/ 297 h 404"/>
                <a:gd name="T92" fmla="*/ 359 w 625"/>
                <a:gd name="T93" fmla="*/ 404 h 404"/>
                <a:gd name="T94" fmla="*/ 624 w 625"/>
                <a:gd name="T95" fmla="*/ 3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5" h="404">
                  <a:moveTo>
                    <a:pt x="610" y="390"/>
                  </a:moveTo>
                  <a:cubicBezTo>
                    <a:pt x="610" y="376"/>
                    <a:pt x="610" y="376"/>
                    <a:pt x="610" y="376"/>
                  </a:cubicBezTo>
                  <a:cubicBezTo>
                    <a:pt x="371" y="376"/>
                    <a:pt x="371" y="376"/>
                    <a:pt x="371" y="376"/>
                  </a:cubicBezTo>
                  <a:cubicBezTo>
                    <a:pt x="371" y="390"/>
                    <a:pt x="371" y="390"/>
                    <a:pt x="371" y="390"/>
                  </a:cubicBezTo>
                  <a:cubicBezTo>
                    <a:pt x="384" y="387"/>
                    <a:pt x="384" y="387"/>
                    <a:pt x="384" y="387"/>
                  </a:cubicBezTo>
                  <a:cubicBezTo>
                    <a:pt x="378" y="353"/>
                    <a:pt x="367" y="326"/>
                    <a:pt x="355" y="305"/>
                  </a:cubicBezTo>
                  <a:cubicBezTo>
                    <a:pt x="336" y="274"/>
                    <a:pt x="312" y="256"/>
                    <a:pt x="291" y="247"/>
                  </a:cubicBezTo>
                  <a:cubicBezTo>
                    <a:pt x="269" y="238"/>
                    <a:pt x="251" y="237"/>
                    <a:pt x="243" y="237"/>
                  </a:cubicBezTo>
                  <a:cubicBezTo>
                    <a:pt x="240" y="237"/>
                    <a:pt x="239" y="237"/>
                    <a:pt x="238" y="237"/>
                  </a:cubicBezTo>
                  <a:cubicBezTo>
                    <a:pt x="240" y="251"/>
                    <a:pt x="240" y="251"/>
                    <a:pt x="240" y="251"/>
                  </a:cubicBezTo>
                  <a:cubicBezTo>
                    <a:pt x="239" y="237"/>
                    <a:pt x="239" y="237"/>
                    <a:pt x="239" y="237"/>
                  </a:cubicBezTo>
                  <a:cubicBezTo>
                    <a:pt x="224" y="237"/>
                    <a:pt x="210" y="240"/>
                    <a:pt x="198" y="244"/>
                  </a:cubicBezTo>
                  <a:cubicBezTo>
                    <a:pt x="176" y="252"/>
                    <a:pt x="158" y="265"/>
                    <a:pt x="144" y="280"/>
                  </a:cubicBezTo>
                  <a:cubicBezTo>
                    <a:pt x="123" y="303"/>
                    <a:pt x="110" y="329"/>
                    <a:pt x="102" y="350"/>
                  </a:cubicBezTo>
                  <a:cubicBezTo>
                    <a:pt x="93" y="371"/>
                    <a:pt x="90" y="386"/>
                    <a:pt x="90" y="387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4" y="376"/>
                    <a:pt x="104" y="376"/>
                    <a:pt x="104" y="376"/>
                  </a:cubicBezTo>
                  <a:cubicBezTo>
                    <a:pt x="14" y="376"/>
                    <a:pt x="14" y="376"/>
                    <a:pt x="14" y="376"/>
                  </a:cubicBezTo>
                  <a:cubicBezTo>
                    <a:pt x="14" y="390"/>
                    <a:pt x="14" y="390"/>
                    <a:pt x="14" y="390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8" y="389"/>
                    <a:pt x="28" y="389"/>
                    <a:pt x="28" y="389"/>
                  </a:cubicBezTo>
                  <a:cubicBezTo>
                    <a:pt x="28" y="389"/>
                    <a:pt x="28" y="389"/>
                    <a:pt x="28" y="387"/>
                  </a:cubicBezTo>
                  <a:cubicBezTo>
                    <a:pt x="28" y="376"/>
                    <a:pt x="29" y="319"/>
                    <a:pt x="50" y="253"/>
                  </a:cubicBezTo>
                  <a:cubicBezTo>
                    <a:pt x="61" y="219"/>
                    <a:pt x="77" y="184"/>
                    <a:pt x="100" y="150"/>
                  </a:cubicBezTo>
                  <a:cubicBezTo>
                    <a:pt x="123" y="117"/>
                    <a:pt x="154" y="85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206" y="52"/>
                    <a:pt x="227" y="44"/>
                  </a:cubicBezTo>
                  <a:cubicBezTo>
                    <a:pt x="248" y="36"/>
                    <a:pt x="277" y="28"/>
                    <a:pt x="312" y="28"/>
                  </a:cubicBezTo>
                  <a:cubicBezTo>
                    <a:pt x="350" y="28"/>
                    <a:pt x="395" y="38"/>
                    <a:pt x="443" y="68"/>
                  </a:cubicBezTo>
                  <a:cubicBezTo>
                    <a:pt x="451" y="56"/>
                    <a:pt x="451" y="56"/>
                    <a:pt x="451" y="56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82" y="94"/>
                    <a:pt x="520" y="146"/>
                  </a:cubicBezTo>
                  <a:cubicBezTo>
                    <a:pt x="539" y="172"/>
                    <a:pt x="559" y="204"/>
                    <a:pt x="573" y="243"/>
                  </a:cubicBezTo>
                  <a:cubicBezTo>
                    <a:pt x="587" y="282"/>
                    <a:pt x="597" y="327"/>
                    <a:pt x="597" y="378"/>
                  </a:cubicBezTo>
                  <a:cubicBezTo>
                    <a:pt x="597" y="382"/>
                    <a:pt x="597" y="386"/>
                    <a:pt x="596" y="389"/>
                  </a:cubicBezTo>
                  <a:cubicBezTo>
                    <a:pt x="610" y="390"/>
                    <a:pt x="610" y="390"/>
                    <a:pt x="610" y="390"/>
                  </a:cubicBezTo>
                  <a:cubicBezTo>
                    <a:pt x="610" y="376"/>
                    <a:pt x="610" y="376"/>
                    <a:pt x="610" y="376"/>
                  </a:cubicBezTo>
                  <a:cubicBezTo>
                    <a:pt x="610" y="390"/>
                    <a:pt x="610" y="390"/>
                    <a:pt x="610" y="390"/>
                  </a:cubicBezTo>
                  <a:cubicBezTo>
                    <a:pt x="624" y="390"/>
                    <a:pt x="624" y="390"/>
                    <a:pt x="624" y="390"/>
                  </a:cubicBezTo>
                  <a:cubicBezTo>
                    <a:pt x="625" y="386"/>
                    <a:pt x="625" y="382"/>
                    <a:pt x="625" y="378"/>
                  </a:cubicBezTo>
                  <a:cubicBezTo>
                    <a:pt x="625" y="323"/>
                    <a:pt x="614" y="274"/>
                    <a:pt x="599" y="232"/>
                  </a:cubicBezTo>
                  <a:cubicBezTo>
                    <a:pt x="575" y="170"/>
                    <a:pt x="541" y="123"/>
                    <a:pt x="511" y="92"/>
                  </a:cubicBezTo>
                  <a:cubicBezTo>
                    <a:pt x="482" y="61"/>
                    <a:pt x="459" y="45"/>
                    <a:pt x="458" y="44"/>
                  </a:cubicBezTo>
                  <a:cubicBezTo>
                    <a:pt x="458" y="44"/>
                    <a:pt x="458" y="44"/>
                    <a:pt x="458" y="44"/>
                  </a:cubicBezTo>
                  <a:cubicBezTo>
                    <a:pt x="458" y="44"/>
                    <a:pt x="458" y="44"/>
                    <a:pt x="458" y="44"/>
                  </a:cubicBezTo>
                  <a:cubicBezTo>
                    <a:pt x="406" y="11"/>
                    <a:pt x="355" y="0"/>
                    <a:pt x="312" y="0"/>
                  </a:cubicBezTo>
                  <a:cubicBezTo>
                    <a:pt x="272" y="0"/>
                    <a:pt x="239" y="9"/>
                    <a:pt x="216" y="18"/>
                  </a:cubicBezTo>
                  <a:cubicBezTo>
                    <a:pt x="193" y="27"/>
                    <a:pt x="179" y="36"/>
                    <a:pt x="179" y="36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35" y="64"/>
                    <a:pt x="102" y="98"/>
                    <a:pt x="77" y="134"/>
                  </a:cubicBezTo>
                  <a:cubicBezTo>
                    <a:pt x="40" y="189"/>
                    <a:pt x="20" y="247"/>
                    <a:pt x="10" y="294"/>
                  </a:cubicBezTo>
                  <a:cubicBezTo>
                    <a:pt x="0" y="341"/>
                    <a:pt x="0" y="377"/>
                    <a:pt x="0" y="387"/>
                  </a:cubicBezTo>
                  <a:cubicBezTo>
                    <a:pt x="0" y="389"/>
                    <a:pt x="0" y="390"/>
                    <a:pt x="0" y="390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16" y="404"/>
                    <a:pt x="116" y="404"/>
                    <a:pt x="116" y="404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392"/>
                    <a:pt x="124" y="359"/>
                    <a:pt x="143" y="327"/>
                  </a:cubicBezTo>
                  <a:cubicBezTo>
                    <a:pt x="153" y="311"/>
                    <a:pt x="165" y="296"/>
                    <a:pt x="181" y="284"/>
                  </a:cubicBezTo>
                  <a:cubicBezTo>
                    <a:pt x="189" y="279"/>
                    <a:pt x="198" y="274"/>
                    <a:pt x="207" y="270"/>
                  </a:cubicBezTo>
                  <a:cubicBezTo>
                    <a:pt x="217" y="267"/>
                    <a:pt x="228" y="265"/>
                    <a:pt x="240" y="265"/>
                  </a:cubicBezTo>
                  <a:cubicBezTo>
                    <a:pt x="240" y="265"/>
                    <a:pt x="240" y="265"/>
                    <a:pt x="240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1" y="265"/>
                    <a:pt x="241" y="265"/>
                  </a:cubicBezTo>
                  <a:cubicBezTo>
                    <a:pt x="241" y="265"/>
                    <a:pt x="242" y="265"/>
                    <a:pt x="243" y="265"/>
                  </a:cubicBezTo>
                  <a:cubicBezTo>
                    <a:pt x="247" y="265"/>
                    <a:pt x="254" y="265"/>
                    <a:pt x="264" y="267"/>
                  </a:cubicBezTo>
                  <a:cubicBezTo>
                    <a:pt x="278" y="271"/>
                    <a:pt x="297" y="279"/>
                    <a:pt x="314" y="297"/>
                  </a:cubicBezTo>
                  <a:cubicBezTo>
                    <a:pt x="331" y="316"/>
                    <a:pt x="348" y="345"/>
                    <a:pt x="357" y="392"/>
                  </a:cubicBezTo>
                  <a:cubicBezTo>
                    <a:pt x="359" y="404"/>
                    <a:pt x="359" y="404"/>
                    <a:pt x="359" y="404"/>
                  </a:cubicBezTo>
                  <a:cubicBezTo>
                    <a:pt x="624" y="404"/>
                    <a:pt x="624" y="404"/>
                    <a:pt x="624" y="404"/>
                  </a:cubicBezTo>
                  <a:cubicBezTo>
                    <a:pt x="624" y="390"/>
                    <a:pt x="624" y="390"/>
                    <a:pt x="624" y="390"/>
                  </a:cubicBezTo>
                  <a:lnTo>
                    <a:pt x="610" y="39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179763" y="4100361"/>
            <a:ext cx="153400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项目简介</a:t>
            </a:r>
            <a:endParaRPr lang="zh-CN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6559251" y="5977096"/>
            <a:ext cx="1691780" cy="865562"/>
          </a:xfrm>
          <a:custGeom>
            <a:avLst/>
            <a:gdLst>
              <a:gd name="connsiteX0" fmla="*/ 1638300 w 3276600"/>
              <a:gd name="connsiteY0" fmla="*/ 0 h 1676400"/>
              <a:gd name="connsiteX1" fmla="*/ 3276600 w 3276600"/>
              <a:gd name="connsiteY1" fmla="*/ 1638300 h 1676400"/>
              <a:gd name="connsiteX2" fmla="*/ 3274676 w 3276600"/>
              <a:gd name="connsiteY2" fmla="*/ 1676400 h 1676400"/>
              <a:gd name="connsiteX3" fmla="*/ 1924 w 3276600"/>
              <a:gd name="connsiteY3" fmla="*/ 1676400 h 1676400"/>
              <a:gd name="connsiteX4" fmla="*/ 0 w 3276600"/>
              <a:gd name="connsiteY4" fmla="*/ 1638300 h 1676400"/>
              <a:gd name="connsiteX5" fmla="*/ 1638300 w 3276600"/>
              <a:gd name="connsiteY5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16764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lnTo>
                  <a:pt x="3274676" y="1676400"/>
                </a:lnTo>
                <a:lnTo>
                  <a:pt x="1924" y="1676400"/>
                </a:lnTo>
                <a:lnTo>
                  <a:pt x="0" y="1638300"/>
                </a:ln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800895" y="5977096"/>
            <a:ext cx="717952" cy="71795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7714773" y="5507067"/>
            <a:ext cx="363658" cy="36365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522444" y="6053296"/>
            <a:ext cx="419016" cy="41901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78338" y="5760735"/>
            <a:ext cx="219980" cy="2199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561867" y="3264001"/>
            <a:ext cx="153400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功能实现</a:t>
            </a:r>
            <a:endParaRPr lang="zh-CN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94625" y="3263900"/>
            <a:ext cx="15297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模块展示</a:t>
            </a:r>
            <a:endParaRPr lang="zh-CN" altLang="en-US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017861" y="4100361"/>
            <a:ext cx="153400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总结</a:t>
            </a:r>
            <a:endParaRPr lang="zh-CN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042160" y="2514600"/>
            <a:ext cx="8914" cy="43434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1931670" y="-70485"/>
            <a:ext cx="10795" cy="100774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918970" y="1645285"/>
            <a:ext cx="12700" cy="78168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0828020" y="30480"/>
            <a:ext cx="6350" cy="235839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6559251" y="5977096"/>
            <a:ext cx="1691780" cy="865562"/>
          </a:xfrm>
          <a:custGeom>
            <a:avLst/>
            <a:gdLst>
              <a:gd name="connsiteX0" fmla="*/ 1638300 w 3276600"/>
              <a:gd name="connsiteY0" fmla="*/ 0 h 1676400"/>
              <a:gd name="connsiteX1" fmla="*/ 3276600 w 3276600"/>
              <a:gd name="connsiteY1" fmla="*/ 1638300 h 1676400"/>
              <a:gd name="connsiteX2" fmla="*/ 3274676 w 3276600"/>
              <a:gd name="connsiteY2" fmla="*/ 1676400 h 1676400"/>
              <a:gd name="connsiteX3" fmla="*/ 1924 w 3276600"/>
              <a:gd name="connsiteY3" fmla="*/ 1676400 h 1676400"/>
              <a:gd name="connsiteX4" fmla="*/ 0 w 3276600"/>
              <a:gd name="connsiteY4" fmla="*/ 1638300 h 1676400"/>
              <a:gd name="connsiteX5" fmla="*/ 1638300 w 3276600"/>
              <a:gd name="connsiteY5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16764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lnTo>
                  <a:pt x="3274676" y="1676400"/>
                </a:lnTo>
                <a:lnTo>
                  <a:pt x="1924" y="1676400"/>
                </a:lnTo>
                <a:lnTo>
                  <a:pt x="0" y="1638300"/>
                </a:ln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800895" y="5977096"/>
            <a:ext cx="717952" cy="71795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7714773" y="5507067"/>
            <a:ext cx="363658" cy="36365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522444" y="6053296"/>
            <a:ext cx="419016" cy="41901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78338" y="5760735"/>
            <a:ext cx="219980" cy="2199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97803" y="937260"/>
            <a:ext cx="3053810" cy="707886"/>
          </a:xfrm>
          <a:prstGeom prst="roundRect">
            <a:avLst>
              <a:gd name="adj" fmla="val 673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9490" y="1045845"/>
            <a:ext cx="18110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3695" y="2421255"/>
            <a:ext cx="11174095" cy="3975623"/>
            <a:chOff x="637808" y="2480042"/>
            <a:chExt cx="3063335" cy="3976915"/>
          </a:xfrm>
        </p:grpSpPr>
        <p:sp>
          <p:nvSpPr>
            <p:cNvPr id="5" name="圆角矩形 4"/>
            <p:cNvSpPr/>
            <p:nvPr/>
          </p:nvSpPr>
          <p:spPr>
            <a:xfrm>
              <a:off x="637808" y="2480042"/>
              <a:ext cx="3063335" cy="3976915"/>
            </a:xfrm>
            <a:prstGeom prst="roundRect">
              <a:avLst>
                <a:gd name="adj" fmla="val 7191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0787" y="2760168"/>
              <a:ext cx="3012503" cy="341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     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随着社会的不断发展，信息交流和沟通也变得越来越频繁，越来越重要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......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然而，设备的操作却也变得越来越繁杂，为了能够集中管理这些设备，我们设计了本次的中央控制系统。</a:t>
              </a:r>
              <a:endParaRPr lang="en-US" altLang="zh-CN" sz="2400" b="1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      本次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Summer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智能家居系统主要应用于智能化家庭，是为了起到对声、光、电灯各种设备进行集中控制的作用。</a:t>
              </a:r>
              <a:endParaRPr lang="zh-CN" altLang="en-US" sz="2400" b="1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宋体" panose="02010600030101010101" pitchFamily="2" charset="-122"/>
                </a:rPr>
                <a:t>       用户可以通过此系统智能控制家庭设备，如电视机、空调、灯光、饮水机等。</a:t>
              </a:r>
              <a:endParaRPr lang="zh-CN" altLang="en-US" sz="2400" b="1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V="1">
            <a:off x="1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398886 h 6858000"/>
              <a:gd name="connsiteX3" fmla="*/ 5992548 w 6096000"/>
              <a:gd name="connsiteY3" fmla="*/ 409315 h 6858000"/>
              <a:gd name="connsiteX4" fmla="*/ 5525179 w 6096000"/>
              <a:gd name="connsiteY4" fmla="*/ 982757 h 6858000"/>
              <a:gd name="connsiteX5" fmla="*/ 5992548 w 6096000"/>
              <a:gd name="connsiteY5" fmla="*/ 1556199 h 6858000"/>
              <a:gd name="connsiteX6" fmla="*/ 6096000 w 6096000"/>
              <a:gd name="connsiteY6" fmla="*/ 1566628 h 6858000"/>
              <a:gd name="connsiteX7" fmla="*/ 6096000 w 6096000"/>
              <a:gd name="connsiteY7" fmla="*/ 2005134 h 6858000"/>
              <a:gd name="connsiteX8" fmla="*/ 5992548 w 6096000"/>
              <a:gd name="connsiteY8" fmla="*/ 2015563 h 6858000"/>
              <a:gd name="connsiteX9" fmla="*/ 5525179 w 6096000"/>
              <a:gd name="connsiteY9" fmla="*/ 2589005 h 6858000"/>
              <a:gd name="connsiteX10" fmla="*/ 5992548 w 6096000"/>
              <a:gd name="connsiteY10" fmla="*/ 3162447 h 6858000"/>
              <a:gd name="connsiteX11" fmla="*/ 6096000 w 6096000"/>
              <a:gd name="connsiteY11" fmla="*/ 3172876 h 6858000"/>
              <a:gd name="connsiteX12" fmla="*/ 6096000 w 6096000"/>
              <a:gd name="connsiteY12" fmla="*/ 3611382 h 6858000"/>
              <a:gd name="connsiteX13" fmla="*/ 5992548 w 6096000"/>
              <a:gd name="connsiteY13" fmla="*/ 3621811 h 6858000"/>
              <a:gd name="connsiteX14" fmla="*/ 5525179 w 6096000"/>
              <a:gd name="connsiteY14" fmla="*/ 4195253 h 6858000"/>
              <a:gd name="connsiteX15" fmla="*/ 5992548 w 6096000"/>
              <a:gd name="connsiteY15" fmla="*/ 4768695 h 6858000"/>
              <a:gd name="connsiteX16" fmla="*/ 6096000 w 6096000"/>
              <a:gd name="connsiteY16" fmla="*/ 4779124 h 6858000"/>
              <a:gd name="connsiteX17" fmla="*/ 6096000 w 6096000"/>
              <a:gd name="connsiteY17" fmla="*/ 5217629 h 6858000"/>
              <a:gd name="connsiteX18" fmla="*/ 5992548 w 6096000"/>
              <a:gd name="connsiteY18" fmla="*/ 5228058 h 6858000"/>
              <a:gd name="connsiteX19" fmla="*/ 5525179 w 6096000"/>
              <a:gd name="connsiteY19" fmla="*/ 5801500 h 6858000"/>
              <a:gd name="connsiteX20" fmla="*/ 5992548 w 6096000"/>
              <a:gd name="connsiteY20" fmla="*/ 6374942 h 6858000"/>
              <a:gd name="connsiteX21" fmla="*/ 6096000 w 6096000"/>
              <a:gd name="connsiteY21" fmla="*/ 6385371 h 6858000"/>
              <a:gd name="connsiteX22" fmla="*/ 6096000 w 6096000"/>
              <a:gd name="connsiteY22" fmla="*/ 6858000 h 6858000"/>
              <a:gd name="connsiteX23" fmla="*/ 0 w 6096000"/>
              <a:gd name="connsiteY23" fmla="*/ 6858000 h 6858000"/>
              <a:gd name="connsiteX24" fmla="*/ 0 w 6096000"/>
              <a:gd name="connsiteY2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398886"/>
                </a:lnTo>
                <a:lnTo>
                  <a:pt x="5992548" y="409315"/>
                </a:lnTo>
                <a:cubicBezTo>
                  <a:pt x="5725821" y="463895"/>
                  <a:pt x="5525179" y="699895"/>
                  <a:pt x="5525179" y="982757"/>
                </a:cubicBezTo>
                <a:cubicBezTo>
                  <a:pt x="5525179" y="1265619"/>
                  <a:pt x="5725821" y="1501619"/>
                  <a:pt x="5992548" y="1556199"/>
                </a:cubicBezTo>
                <a:lnTo>
                  <a:pt x="6096000" y="1566628"/>
                </a:lnTo>
                <a:lnTo>
                  <a:pt x="6096000" y="2005134"/>
                </a:lnTo>
                <a:lnTo>
                  <a:pt x="5992548" y="2015563"/>
                </a:lnTo>
                <a:cubicBezTo>
                  <a:pt x="5725821" y="2070143"/>
                  <a:pt x="5525179" y="2306143"/>
                  <a:pt x="5525179" y="2589005"/>
                </a:cubicBezTo>
                <a:cubicBezTo>
                  <a:pt x="5525179" y="2871867"/>
                  <a:pt x="5725821" y="3107867"/>
                  <a:pt x="5992548" y="3162447"/>
                </a:cubicBezTo>
                <a:lnTo>
                  <a:pt x="6096000" y="3172876"/>
                </a:lnTo>
                <a:lnTo>
                  <a:pt x="6096000" y="3611382"/>
                </a:lnTo>
                <a:lnTo>
                  <a:pt x="5992548" y="3621811"/>
                </a:lnTo>
                <a:cubicBezTo>
                  <a:pt x="5725821" y="3676391"/>
                  <a:pt x="5525179" y="3912391"/>
                  <a:pt x="5525179" y="4195253"/>
                </a:cubicBezTo>
                <a:cubicBezTo>
                  <a:pt x="5525179" y="4478115"/>
                  <a:pt x="5725821" y="4714115"/>
                  <a:pt x="5992548" y="4768695"/>
                </a:cubicBezTo>
                <a:lnTo>
                  <a:pt x="6096000" y="4779124"/>
                </a:lnTo>
                <a:lnTo>
                  <a:pt x="6096000" y="5217629"/>
                </a:lnTo>
                <a:lnTo>
                  <a:pt x="5992548" y="5228058"/>
                </a:lnTo>
                <a:cubicBezTo>
                  <a:pt x="5725821" y="5282638"/>
                  <a:pt x="5525179" y="5518638"/>
                  <a:pt x="5525179" y="5801500"/>
                </a:cubicBezTo>
                <a:cubicBezTo>
                  <a:pt x="5525179" y="6084362"/>
                  <a:pt x="5725821" y="6320362"/>
                  <a:pt x="5992548" y="6374942"/>
                </a:cubicBezTo>
                <a:lnTo>
                  <a:pt x="6096000" y="6385371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1" name="椭圆 70"/>
          <p:cNvSpPr/>
          <p:nvPr/>
        </p:nvSpPr>
        <p:spPr>
          <a:xfrm>
            <a:off x="5525180" y="469993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525180" y="2076241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525180" y="3682489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525180" y="5288736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1" idx="6"/>
          </p:cNvCxnSpPr>
          <p:nvPr/>
        </p:nvCxnSpPr>
        <p:spPr>
          <a:xfrm>
            <a:off x="6695848" y="1055327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5848" y="2666338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695848" y="4257997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695848" y="5888360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055914" y="4010699"/>
            <a:ext cx="41946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功能实现</a:t>
            </a:r>
            <a:endParaRPr lang="zh-CN" sz="3200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1041400" y="4850558"/>
            <a:ext cx="422365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50743" y="5905514"/>
            <a:ext cx="4717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对设备表进行筛选并显示在洗浴室视图，可进行增删查改操作以及各设备的参数设置（运行状态）。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50743" y="4290267"/>
            <a:ext cx="4717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对设备表进行筛选并显示在厨房视图，可进行增删查改操作以及各设备的参数设置（运行状态）。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50743" y="2670999"/>
            <a:ext cx="4717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对设备表进行筛选并显示在厨房视图，可进行增删查改操作以及各设备的参数设置（运行状态）。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50743" y="1050667"/>
            <a:ext cx="4717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对设备表进行筛选并显示在客厅视图，可进行增删查改操作以及各设备的参数设置（运行状态）。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50743" y="2301073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厨房</a:t>
            </a:r>
            <a:endParaRPr lang="zh-CN" alt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50743" y="684503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客厅</a:t>
            </a:r>
            <a:endParaRPr lang="zh-CN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50743" y="3903782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卧室</a:t>
            </a:r>
            <a:endParaRPr lang="zh-CN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50743" y="5508335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洗浴室</a:t>
            </a:r>
            <a:endParaRPr lang="zh-CN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41400" y="4915142"/>
            <a:ext cx="42236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function realization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1505" y="654050"/>
            <a:ext cx="819785" cy="72517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01030" y="2258695"/>
            <a:ext cx="819785" cy="72517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5790" y="3895725"/>
            <a:ext cx="819785" cy="72517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1030" y="5511800"/>
            <a:ext cx="819785" cy="72517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219200" y="1655445"/>
            <a:ext cx="335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系统功能介绍</a:t>
            </a:r>
            <a:endParaRPr lang="zh-CN" altLang="en-US" sz="3600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56985" y="4116705"/>
            <a:ext cx="5490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Intelligent home system is a kind of living environment for people, which is equipped with intelligent home system on the platform of residence, realizing safer, energy-saving, intelligent, convenient and comfortable family life.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3423920"/>
            <a:ext cx="9525" cy="9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3423920"/>
            <a:ext cx="9525" cy="952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6188075" y="1020445"/>
            <a:ext cx="5377180" cy="2402205"/>
            <a:chOff x="733" y="3741"/>
            <a:chExt cx="8235" cy="2732"/>
          </a:xfrm>
        </p:grpSpPr>
        <p:pic>
          <p:nvPicPr>
            <p:cNvPr id="4" name="图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7" y="3742"/>
              <a:ext cx="2353" cy="1276"/>
            </a:xfrm>
            <a:prstGeom prst="rect">
              <a:avLst/>
            </a:prstGeom>
          </p:spPr>
        </p:pic>
        <p:pic>
          <p:nvPicPr>
            <p:cNvPr id="2" name="图片 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675" y="3741"/>
              <a:ext cx="2353" cy="1276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/>
          </p:nvPicPr>
          <p:blipFill>
            <a:blip r:embed="rId5"/>
            <a:srcRect r="833" b="1181"/>
            <a:stretch>
              <a:fillRect/>
            </a:stretch>
          </p:blipFill>
          <p:spPr>
            <a:xfrm>
              <a:off x="6616" y="3741"/>
              <a:ext cx="2353" cy="1276"/>
            </a:xfrm>
            <a:prstGeom prst="rect">
              <a:avLst/>
            </a:prstGeom>
          </p:spPr>
        </p:pic>
        <p:pic>
          <p:nvPicPr>
            <p:cNvPr id="14" name="图片 13"/>
            <p:cNvPicPr/>
            <p:nvPr/>
          </p:nvPicPr>
          <p:blipFill>
            <a:blip r:embed="rId6"/>
            <a:srcRect r="1000" b="943"/>
            <a:stretch>
              <a:fillRect/>
            </a:stretch>
          </p:blipFill>
          <p:spPr>
            <a:xfrm>
              <a:off x="733" y="5197"/>
              <a:ext cx="2353" cy="1276"/>
            </a:xfrm>
            <a:prstGeom prst="rect">
              <a:avLst/>
            </a:prstGeom>
          </p:spPr>
        </p:pic>
        <p:pic>
          <p:nvPicPr>
            <p:cNvPr id="17" name="图片 16"/>
            <p:cNvPicPr/>
            <p:nvPr/>
          </p:nvPicPr>
          <p:blipFill>
            <a:blip r:embed="rId7"/>
            <a:srcRect r="1000" b="1419"/>
            <a:stretch>
              <a:fillRect/>
            </a:stretch>
          </p:blipFill>
          <p:spPr>
            <a:xfrm>
              <a:off x="3675" y="5197"/>
              <a:ext cx="2353" cy="1276"/>
            </a:xfrm>
            <a:prstGeom prst="rect">
              <a:avLst/>
            </a:prstGeom>
          </p:spPr>
        </p:pic>
        <p:pic>
          <p:nvPicPr>
            <p:cNvPr id="18" name="图片 1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6616" y="5197"/>
              <a:ext cx="2353" cy="1276"/>
            </a:xfrm>
            <a:prstGeom prst="rect">
              <a:avLst/>
            </a:prstGeom>
          </p:spPr>
        </p:pic>
      </p:grpSp>
      <p:grpSp>
        <p:nvGrpSpPr>
          <p:cNvPr id="73" name="组合 72"/>
          <p:cNvGrpSpPr/>
          <p:nvPr/>
        </p:nvGrpSpPr>
        <p:grpSpPr>
          <a:xfrm>
            <a:off x="500380" y="3561080"/>
            <a:ext cx="5354955" cy="2458085"/>
            <a:chOff x="733" y="3741"/>
            <a:chExt cx="8235" cy="2732"/>
          </a:xfrm>
        </p:grpSpPr>
        <p:pic>
          <p:nvPicPr>
            <p:cNvPr id="78" name="图片 7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7" y="3742"/>
              <a:ext cx="2353" cy="1276"/>
            </a:xfrm>
            <a:prstGeom prst="rect">
              <a:avLst/>
            </a:prstGeom>
          </p:spPr>
        </p:pic>
        <p:pic>
          <p:nvPicPr>
            <p:cNvPr id="79" name="图片 7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675" y="3741"/>
              <a:ext cx="2353" cy="1276"/>
            </a:xfrm>
            <a:prstGeom prst="rect">
              <a:avLst/>
            </a:prstGeom>
          </p:spPr>
        </p:pic>
        <p:pic>
          <p:nvPicPr>
            <p:cNvPr id="81" name="图片 80"/>
            <p:cNvPicPr/>
            <p:nvPr/>
          </p:nvPicPr>
          <p:blipFill>
            <a:blip r:embed="rId5"/>
            <a:srcRect r="833" b="1181"/>
            <a:stretch>
              <a:fillRect/>
            </a:stretch>
          </p:blipFill>
          <p:spPr>
            <a:xfrm>
              <a:off x="6616" y="3741"/>
              <a:ext cx="2353" cy="1276"/>
            </a:xfrm>
            <a:prstGeom prst="rect">
              <a:avLst/>
            </a:prstGeom>
          </p:spPr>
        </p:pic>
        <p:pic>
          <p:nvPicPr>
            <p:cNvPr id="82" name="图片 81"/>
            <p:cNvPicPr/>
            <p:nvPr/>
          </p:nvPicPr>
          <p:blipFill>
            <a:blip r:embed="rId6"/>
            <a:srcRect r="1000" b="943"/>
            <a:stretch>
              <a:fillRect/>
            </a:stretch>
          </p:blipFill>
          <p:spPr>
            <a:xfrm>
              <a:off x="733" y="5197"/>
              <a:ext cx="2353" cy="1276"/>
            </a:xfrm>
            <a:prstGeom prst="rect">
              <a:avLst/>
            </a:prstGeom>
          </p:spPr>
        </p:pic>
        <p:pic>
          <p:nvPicPr>
            <p:cNvPr id="83" name="图片 82"/>
            <p:cNvPicPr/>
            <p:nvPr/>
          </p:nvPicPr>
          <p:blipFill>
            <a:blip r:embed="rId7"/>
            <a:srcRect r="1000" b="1419"/>
            <a:stretch>
              <a:fillRect/>
            </a:stretch>
          </p:blipFill>
          <p:spPr>
            <a:xfrm>
              <a:off x="3675" y="5197"/>
              <a:ext cx="2353" cy="1276"/>
            </a:xfrm>
            <a:prstGeom prst="rect">
              <a:avLst/>
            </a:prstGeom>
          </p:spPr>
        </p:pic>
        <p:pic>
          <p:nvPicPr>
            <p:cNvPr id="84" name="图片 8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6616" y="5197"/>
              <a:ext cx="2353" cy="12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3325503" y="0"/>
            <a:ext cx="3739488" cy="6858000"/>
          </a:xfrm>
          <a:prstGeom prst="arc">
            <a:avLst>
              <a:gd name="adj1" fmla="val 16228086"/>
              <a:gd name="adj2" fmla="val 5230372"/>
            </a:avLst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3888" y="1094922"/>
            <a:ext cx="5602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dirty="0" smtClean="0">
                <a:latin typeface="Harrington" panose="04040505050A02020702" pitchFamily="82" charset="0"/>
              </a:rPr>
              <a:t>具体功能界面展示</a:t>
            </a:r>
            <a:endParaRPr lang="zh-CN" sz="4000" dirty="0">
              <a:latin typeface="Harrington" panose="04040505050A02020702" pitchFamily="8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7199" y="341868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LoginView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894285" y="711200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07199" y="77327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登录界面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6360" y="1546554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  <a:sym typeface="+mn-ea"/>
              </a:rPr>
              <a:t>MainView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393446" y="1915886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06360" y="1977963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主界面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67600" y="285305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DeviceView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554455" y="3222171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467369" y="328424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设备表管理界面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89695" y="4217182"/>
            <a:ext cx="14804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HomesView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476781" y="4586514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389695" y="4648591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各房间表管理界面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65620" y="5509260"/>
            <a:ext cx="192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DevicesDialog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952798" y="5878286"/>
            <a:ext cx="3483429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65712" y="5940363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+mn-ea"/>
              </a:rPr>
              <a:t>各设备增删查改，运行设置对话框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600" y="3468370"/>
            <a:ext cx="518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function of each part is introduced in detail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0346" y="2882272"/>
            <a:ext cx="48009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Specific function interface display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23888" y="3356818"/>
            <a:ext cx="4528683" cy="0"/>
          </a:xfrm>
          <a:prstGeom prst="line">
            <a:avLst/>
          </a:prstGeom>
          <a:ln w="1651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67655" y="4855761"/>
            <a:ext cx="841826" cy="841826"/>
            <a:chOff x="667655" y="4855761"/>
            <a:chExt cx="841826" cy="841826"/>
          </a:xfrm>
        </p:grpSpPr>
        <p:grpSp>
          <p:nvGrpSpPr>
            <p:cNvPr id="48" name="组合 47"/>
            <p:cNvGrpSpPr/>
            <p:nvPr/>
          </p:nvGrpSpPr>
          <p:grpSpPr>
            <a:xfrm>
              <a:off x="667655" y="4855761"/>
              <a:ext cx="841826" cy="841826"/>
              <a:chOff x="551543" y="4463874"/>
              <a:chExt cx="841826" cy="84182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957353" y="5100808"/>
              <a:ext cx="262430" cy="351732"/>
              <a:chOff x="2054283" y="2924562"/>
              <a:chExt cx="626785" cy="840075"/>
            </a:xfrm>
          </p:grpSpPr>
          <p:sp>
            <p:nvSpPr>
              <p:cNvPr id="86" name="Freeform 66"/>
              <p:cNvSpPr/>
              <p:nvPr/>
            </p:nvSpPr>
            <p:spPr bwMode="auto">
              <a:xfrm>
                <a:off x="2054283" y="2924562"/>
                <a:ext cx="626785" cy="840075"/>
              </a:xfrm>
              <a:custGeom>
                <a:avLst/>
                <a:gdLst>
                  <a:gd name="T0" fmla="*/ 631 w 811"/>
                  <a:gd name="T1" fmla="*/ 817 h 1085"/>
                  <a:gd name="T2" fmla="*/ 748 w 811"/>
                  <a:gd name="T3" fmla="*/ 688 h 1085"/>
                  <a:gd name="T4" fmla="*/ 748 w 811"/>
                  <a:gd name="T5" fmla="*/ 129 h 1085"/>
                  <a:gd name="T6" fmla="*/ 617 w 811"/>
                  <a:gd name="T7" fmla="*/ 0 h 1085"/>
                  <a:gd name="T8" fmla="*/ 191 w 811"/>
                  <a:gd name="T9" fmla="*/ 0 h 1085"/>
                  <a:gd name="T10" fmla="*/ 60 w 811"/>
                  <a:gd name="T11" fmla="*/ 129 h 1085"/>
                  <a:gd name="T12" fmla="*/ 60 w 811"/>
                  <a:gd name="T13" fmla="*/ 688 h 1085"/>
                  <a:gd name="T14" fmla="*/ 184 w 811"/>
                  <a:gd name="T15" fmla="*/ 817 h 1085"/>
                  <a:gd name="T16" fmla="*/ 0 w 811"/>
                  <a:gd name="T17" fmla="*/ 1085 h 1085"/>
                  <a:gd name="T18" fmla="*/ 99 w 811"/>
                  <a:gd name="T19" fmla="*/ 1085 h 1085"/>
                  <a:gd name="T20" fmla="*/ 119 w 811"/>
                  <a:gd name="T21" fmla="*/ 1058 h 1085"/>
                  <a:gd name="T22" fmla="*/ 691 w 811"/>
                  <a:gd name="T23" fmla="*/ 1059 h 1085"/>
                  <a:gd name="T24" fmla="*/ 709 w 811"/>
                  <a:gd name="T25" fmla="*/ 1085 h 1085"/>
                  <a:gd name="T26" fmla="*/ 811 w 811"/>
                  <a:gd name="T27" fmla="*/ 1085 h 1085"/>
                  <a:gd name="T28" fmla="*/ 631 w 811"/>
                  <a:gd name="T29" fmla="*/ 817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1" h="1085">
                    <a:moveTo>
                      <a:pt x="631" y="817"/>
                    </a:moveTo>
                    <a:cubicBezTo>
                      <a:pt x="697" y="810"/>
                      <a:pt x="748" y="755"/>
                      <a:pt x="748" y="688"/>
                    </a:cubicBezTo>
                    <a:cubicBezTo>
                      <a:pt x="748" y="129"/>
                      <a:pt x="748" y="129"/>
                      <a:pt x="748" y="129"/>
                    </a:cubicBezTo>
                    <a:cubicBezTo>
                      <a:pt x="748" y="58"/>
                      <a:pt x="689" y="0"/>
                      <a:pt x="617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19" y="0"/>
                      <a:pt x="60" y="58"/>
                      <a:pt x="60" y="129"/>
                    </a:cubicBezTo>
                    <a:cubicBezTo>
                      <a:pt x="60" y="688"/>
                      <a:pt x="60" y="688"/>
                      <a:pt x="60" y="688"/>
                    </a:cubicBezTo>
                    <a:cubicBezTo>
                      <a:pt x="60" y="757"/>
                      <a:pt x="115" y="814"/>
                      <a:pt x="184" y="817"/>
                    </a:cubicBezTo>
                    <a:cubicBezTo>
                      <a:pt x="0" y="1085"/>
                      <a:pt x="0" y="1085"/>
                      <a:pt x="0" y="1085"/>
                    </a:cubicBezTo>
                    <a:cubicBezTo>
                      <a:pt x="99" y="1085"/>
                      <a:pt x="99" y="1085"/>
                      <a:pt x="99" y="1085"/>
                    </a:cubicBezTo>
                    <a:cubicBezTo>
                      <a:pt x="119" y="1058"/>
                      <a:pt x="119" y="1058"/>
                      <a:pt x="119" y="1058"/>
                    </a:cubicBezTo>
                    <a:cubicBezTo>
                      <a:pt x="691" y="1059"/>
                      <a:pt x="691" y="1059"/>
                      <a:pt x="691" y="1059"/>
                    </a:cubicBezTo>
                    <a:cubicBezTo>
                      <a:pt x="709" y="1085"/>
                      <a:pt x="709" y="1085"/>
                      <a:pt x="709" y="1085"/>
                    </a:cubicBezTo>
                    <a:cubicBezTo>
                      <a:pt x="811" y="1085"/>
                      <a:pt x="811" y="1085"/>
                      <a:pt x="811" y="1085"/>
                    </a:cubicBezTo>
                    <a:lnTo>
                      <a:pt x="631" y="8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8"/>
              <p:cNvSpPr/>
              <p:nvPr/>
            </p:nvSpPr>
            <p:spPr bwMode="auto">
              <a:xfrm>
                <a:off x="2192006" y="3621354"/>
                <a:ext cx="351667" cy="56594"/>
              </a:xfrm>
              <a:custGeom>
                <a:avLst/>
                <a:gdLst>
                  <a:gd name="T0" fmla="*/ 0 w 1075"/>
                  <a:gd name="T1" fmla="*/ 173 h 173"/>
                  <a:gd name="T2" fmla="*/ 111 w 1075"/>
                  <a:gd name="T3" fmla="*/ 0 h 173"/>
                  <a:gd name="T4" fmla="*/ 961 w 1075"/>
                  <a:gd name="T5" fmla="*/ 0 h 173"/>
                  <a:gd name="T6" fmla="*/ 1075 w 1075"/>
                  <a:gd name="T7" fmla="*/ 173 h 173"/>
                  <a:gd name="T8" fmla="*/ 0 w 1075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173">
                    <a:moveTo>
                      <a:pt x="0" y="173"/>
                    </a:moveTo>
                    <a:lnTo>
                      <a:pt x="111" y="0"/>
                    </a:lnTo>
                    <a:lnTo>
                      <a:pt x="961" y="0"/>
                    </a:lnTo>
                    <a:lnTo>
                      <a:pt x="1075" y="173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Oval 70"/>
              <p:cNvSpPr>
                <a:spLocks noChangeArrowheads="1"/>
              </p:cNvSpPr>
              <p:nvPr/>
            </p:nvSpPr>
            <p:spPr bwMode="auto">
              <a:xfrm>
                <a:off x="2160274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30" name="组合 1029"/>
          <p:cNvGrpSpPr/>
          <p:nvPr/>
        </p:nvGrpSpPr>
        <p:grpSpPr>
          <a:xfrm>
            <a:off x="5978157" y="327304"/>
            <a:ext cx="841826" cy="841826"/>
            <a:chOff x="5978157" y="327304"/>
            <a:chExt cx="841826" cy="841826"/>
          </a:xfrm>
        </p:grpSpPr>
        <p:grpSp>
          <p:nvGrpSpPr>
            <p:cNvPr id="61" name="组合 60"/>
            <p:cNvGrpSpPr/>
            <p:nvPr/>
          </p:nvGrpSpPr>
          <p:grpSpPr>
            <a:xfrm>
              <a:off x="5978157" y="327304"/>
              <a:ext cx="841826" cy="841826"/>
              <a:chOff x="551543" y="4463874"/>
              <a:chExt cx="841826" cy="841826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267855" y="572351"/>
              <a:ext cx="262430" cy="351732"/>
              <a:chOff x="2054283" y="2924562"/>
              <a:chExt cx="626785" cy="840075"/>
            </a:xfrm>
          </p:grpSpPr>
          <p:sp>
            <p:nvSpPr>
              <p:cNvPr id="97" name="Freeform 66"/>
              <p:cNvSpPr/>
              <p:nvPr/>
            </p:nvSpPr>
            <p:spPr bwMode="auto">
              <a:xfrm>
                <a:off x="2054283" y="2924562"/>
                <a:ext cx="626785" cy="840075"/>
              </a:xfrm>
              <a:custGeom>
                <a:avLst/>
                <a:gdLst>
                  <a:gd name="T0" fmla="*/ 631 w 811"/>
                  <a:gd name="T1" fmla="*/ 817 h 1085"/>
                  <a:gd name="T2" fmla="*/ 748 w 811"/>
                  <a:gd name="T3" fmla="*/ 688 h 1085"/>
                  <a:gd name="T4" fmla="*/ 748 w 811"/>
                  <a:gd name="T5" fmla="*/ 129 h 1085"/>
                  <a:gd name="T6" fmla="*/ 617 w 811"/>
                  <a:gd name="T7" fmla="*/ 0 h 1085"/>
                  <a:gd name="T8" fmla="*/ 191 w 811"/>
                  <a:gd name="T9" fmla="*/ 0 h 1085"/>
                  <a:gd name="T10" fmla="*/ 60 w 811"/>
                  <a:gd name="T11" fmla="*/ 129 h 1085"/>
                  <a:gd name="T12" fmla="*/ 60 w 811"/>
                  <a:gd name="T13" fmla="*/ 688 h 1085"/>
                  <a:gd name="T14" fmla="*/ 184 w 811"/>
                  <a:gd name="T15" fmla="*/ 817 h 1085"/>
                  <a:gd name="T16" fmla="*/ 0 w 811"/>
                  <a:gd name="T17" fmla="*/ 1085 h 1085"/>
                  <a:gd name="T18" fmla="*/ 99 w 811"/>
                  <a:gd name="T19" fmla="*/ 1085 h 1085"/>
                  <a:gd name="T20" fmla="*/ 119 w 811"/>
                  <a:gd name="T21" fmla="*/ 1058 h 1085"/>
                  <a:gd name="T22" fmla="*/ 691 w 811"/>
                  <a:gd name="T23" fmla="*/ 1059 h 1085"/>
                  <a:gd name="T24" fmla="*/ 709 w 811"/>
                  <a:gd name="T25" fmla="*/ 1085 h 1085"/>
                  <a:gd name="T26" fmla="*/ 811 w 811"/>
                  <a:gd name="T27" fmla="*/ 1085 h 1085"/>
                  <a:gd name="T28" fmla="*/ 631 w 811"/>
                  <a:gd name="T29" fmla="*/ 817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11" h="1085">
                    <a:moveTo>
                      <a:pt x="631" y="817"/>
                    </a:moveTo>
                    <a:cubicBezTo>
                      <a:pt x="697" y="810"/>
                      <a:pt x="748" y="755"/>
                      <a:pt x="748" y="688"/>
                    </a:cubicBezTo>
                    <a:cubicBezTo>
                      <a:pt x="748" y="129"/>
                      <a:pt x="748" y="129"/>
                      <a:pt x="748" y="129"/>
                    </a:cubicBezTo>
                    <a:cubicBezTo>
                      <a:pt x="748" y="58"/>
                      <a:pt x="689" y="0"/>
                      <a:pt x="617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19" y="0"/>
                      <a:pt x="60" y="58"/>
                      <a:pt x="60" y="129"/>
                    </a:cubicBezTo>
                    <a:cubicBezTo>
                      <a:pt x="60" y="688"/>
                      <a:pt x="60" y="688"/>
                      <a:pt x="60" y="688"/>
                    </a:cubicBezTo>
                    <a:cubicBezTo>
                      <a:pt x="60" y="757"/>
                      <a:pt x="115" y="814"/>
                      <a:pt x="184" y="817"/>
                    </a:cubicBezTo>
                    <a:cubicBezTo>
                      <a:pt x="0" y="1085"/>
                      <a:pt x="0" y="1085"/>
                      <a:pt x="0" y="1085"/>
                    </a:cubicBezTo>
                    <a:cubicBezTo>
                      <a:pt x="99" y="1085"/>
                      <a:pt x="99" y="1085"/>
                      <a:pt x="99" y="1085"/>
                    </a:cubicBezTo>
                    <a:cubicBezTo>
                      <a:pt x="119" y="1058"/>
                      <a:pt x="119" y="1058"/>
                      <a:pt x="119" y="1058"/>
                    </a:cubicBezTo>
                    <a:cubicBezTo>
                      <a:pt x="691" y="1059"/>
                      <a:pt x="691" y="1059"/>
                      <a:pt x="691" y="1059"/>
                    </a:cubicBezTo>
                    <a:cubicBezTo>
                      <a:pt x="709" y="1085"/>
                      <a:pt x="709" y="1085"/>
                      <a:pt x="709" y="1085"/>
                    </a:cubicBezTo>
                    <a:cubicBezTo>
                      <a:pt x="811" y="1085"/>
                      <a:pt x="811" y="1085"/>
                      <a:pt x="811" y="1085"/>
                    </a:cubicBezTo>
                    <a:lnTo>
                      <a:pt x="631" y="8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8"/>
              <p:cNvSpPr/>
              <p:nvPr/>
            </p:nvSpPr>
            <p:spPr bwMode="auto">
              <a:xfrm>
                <a:off x="2192006" y="3621354"/>
                <a:ext cx="351667" cy="56594"/>
              </a:xfrm>
              <a:custGeom>
                <a:avLst/>
                <a:gdLst>
                  <a:gd name="T0" fmla="*/ 0 w 1075"/>
                  <a:gd name="T1" fmla="*/ 173 h 173"/>
                  <a:gd name="T2" fmla="*/ 111 w 1075"/>
                  <a:gd name="T3" fmla="*/ 0 h 173"/>
                  <a:gd name="T4" fmla="*/ 961 w 1075"/>
                  <a:gd name="T5" fmla="*/ 0 h 173"/>
                  <a:gd name="T6" fmla="*/ 1075 w 1075"/>
                  <a:gd name="T7" fmla="*/ 173 h 173"/>
                  <a:gd name="T8" fmla="*/ 0 w 1075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5" h="173">
                    <a:moveTo>
                      <a:pt x="0" y="173"/>
                    </a:moveTo>
                    <a:lnTo>
                      <a:pt x="111" y="0"/>
                    </a:lnTo>
                    <a:lnTo>
                      <a:pt x="961" y="0"/>
                    </a:lnTo>
                    <a:lnTo>
                      <a:pt x="1075" y="173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Oval 70"/>
              <p:cNvSpPr>
                <a:spLocks noChangeArrowheads="1"/>
              </p:cNvSpPr>
              <p:nvPr/>
            </p:nvSpPr>
            <p:spPr bwMode="auto">
              <a:xfrm>
                <a:off x="2160274" y="3394651"/>
                <a:ext cx="109589" cy="108935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645285" y="4855845"/>
            <a:ext cx="842010" cy="842010"/>
            <a:chOff x="551543" y="4463874"/>
            <a:chExt cx="841826" cy="841826"/>
          </a:xfrm>
        </p:grpSpPr>
        <p:sp>
          <p:nvSpPr>
            <p:cNvPr id="50" name="椭圆 49"/>
            <p:cNvSpPr/>
            <p:nvPr/>
          </p:nvSpPr>
          <p:spPr>
            <a:xfrm>
              <a:off x="551543" y="4463874"/>
              <a:ext cx="841826" cy="841826"/>
            </a:xfrm>
            <a:prstGeom prst="ellipse">
              <a:avLst/>
            </a:prstGeom>
            <a:solidFill>
              <a:srgbClr val="909AA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82170" y="4594501"/>
              <a:ext cx="580572" cy="580572"/>
            </a:xfrm>
            <a:prstGeom prst="ellipse">
              <a:avLst/>
            </a:prstGeom>
            <a:solidFill>
              <a:srgbClr val="2B32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3618056" y="4847506"/>
            <a:ext cx="841826" cy="841826"/>
            <a:chOff x="3600908" y="4855761"/>
            <a:chExt cx="841826" cy="841826"/>
          </a:xfrm>
        </p:grpSpPr>
        <p:grpSp>
          <p:nvGrpSpPr>
            <p:cNvPr id="55" name="组合 54"/>
            <p:cNvGrpSpPr/>
            <p:nvPr/>
          </p:nvGrpSpPr>
          <p:grpSpPr>
            <a:xfrm>
              <a:off x="3600908" y="4855761"/>
              <a:ext cx="841826" cy="841826"/>
              <a:chOff x="551543" y="4463874"/>
              <a:chExt cx="841826" cy="84182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3845790" y="5215896"/>
              <a:ext cx="390564" cy="182084"/>
              <a:chOff x="7359057" y="3273939"/>
              <a:chExt cx="759928" cy="354285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7876253" y="3521578"/>
                <a:ext cx="105664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Oval 10"/>
              <p:cNvSpPr>
                <a:spLocks noChangeArrowheads="1"/>
              </p:cNvSpPr>
              <p:nvPr/>
            </p:nvSpPr>
            <p:spPr bwMode="auto">
              <a:xfrm>
                <a:off x="7359057" y="3522233"/>
                <a:ext cx="105991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4"/>
              <p:cNvSpPr/>
              <p:nvPr/>
            </p:nvSpPr>
            <p:spPr bwMode="auto">
              <a:xfrm>
                <a:off x="7871673" y="3273939"/>
                <a:ext cx="237825" cy="226703"/>
              </a:xfrm>
              <a:custGeom>
                <a:avLst/>
                <a:gdLst>
                  <a:gd name="T0" fmla="*/ 0 w 727"/>
                  <a:gd name="T1" fmla="*/ 693 h 693"/>
                  <a:gd name="T2" fmla="*/ 0 w 727"/>
                  <a:gd name="T3" fmla="*/ 0 h 693"/>
                  <a:gd name="T4" fmla="*/ 526 w 727"/>
                  <a:gd name="T5" fmla="*/ 0 h 693"/>
                  <a:gd name="T6" fmla="*/ 727 w 727"/>
                  <a:gd name="T7" fmla="*/ 326 h 693"/>
                  <a:gd name="T8" fmla="*/ 727 w 727"/>
                  <a:gd name="T9" fmla="*/ 657 h 693"/>
                  <a:gd name="T10" fmla="*/ 451 w 727"/>
                  <a:gd name="T11" fmla="*/ 657 h 693"/>
                  <a:gd name="T12" fmla="*/ 363 w 727"/>
                  <a:gd name="T13" fmla="*/ 693 h 693"/>
                  <a:gd name="T14" fmla="*/ 0 w 727"/>
                  <a:gd name="T15" fmla="*/ 693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7" h="693">
                    <a:moveTo>
                      <a:pt x="0" y="693"/>
                    </a:moveTo>
                    <a:lnTo>
                      <a:pt x="0" y="0"/>
                    </a:lnTo>
                    <a:lnTo>
                      <a:pt x="526" y="0"/>
                    </a:lnTo>
                    <a:lnTo>
                      <a:pt x="727" y="326"/>
                    </a:lnTo>
                    <a:lnTo>
                      <a:pt x="727" y="657"/>
                    </a:lnTo>
                    <a:lnTo>
                      <a:pt x="451" y="657"/>
                    </a:lnTo>
                    <a:lnTo>
                      <a:pt x="363" y="693"/>
                    </a:lnTo>
                    <a:lnTo>
                      <a:pt x="0" y="69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6"/>
              <p:cNvSpPr/>
              <p:nvPr/>
            </p:nvSpPr>
            <p:spPr bwMode="auto">
              <a:xfrm>
                <a:off x="7904059" y="3304036"/>
                <a:ext cx="166183" cy="78839"/>
              </a:xfrm>
              <a:custGeom>
                <a:avLst/>
                <a:gdLst>
                  <a:gd name="T0" fmla="*/ 0 w 508"/>
                  <a:gd name="T1" fmla="*/ 0 h 241"/>
                  <a:gd name="T2" fmla="*/ 366 w 508"/>
                  <a:gd name="T3" fmla="*/ 0 h 241"/>
                  <a:gd name="T4" fmla="*/ 508 w 508"/>
                  <a:gd name="T5" fmla="*/ 241 h 241"/>
                  <a:gd name="T6" fmla="*/ 0 w 508"/>
                  <a:gd name="T7" fmla="*/ 241 h 241"/>
                  <a:gd name="T8" fmla="*/ 0 w 508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8" h="241">
                    <a:moveTo>
                      <a:pt x="0" y="0"/>
                    </a:moveTo>
                    <a:lnTo>
                      <a:pt x="366" y="0"/>
                    </a:lnTo>
                    <a:lnTo>
                      <a:pt x="508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8"/>
              <p:cNvSpPr/>
              <p:nvPr/>
            </p:nvSpPr>
            <p:spPr bwMode="auto">
              <a:xfrm>
                <a:off x="7990422" y="3497371"/>
                <a:ext cx="128563" cy="43509"/>
              </a:xfrm>
              <a:custGeom>
                <a:avLst/>
                <a:gdLst>
                  <a:gd name="T0" fmla="*/ 0 w 393"/>
                  <a:gd name="T1" fmla="*/ 133 h 133"/>
                  <a:gd name="T2" fmla="*/ 393 w 393"/>
                  <a:gd name="T3" fmla="*/ 133 h 133"/>
                  <a:gd name="T4" fmla="*/ 393 w 393"/>
                  <a:gd name="T5" fmla="*/ 0 h 133"/>
                  <a:gd name="T6" fmla="*/ 107 w 393"/>
                  <a:gd name="T7" fmla="*/ 0 h 133"/>
                  <a:gd name="T8" fmla="*/ 0 w 393"/>
                  <a:gd name="T9" fmla="*/ 41 h 133"/>
                  <a:gd name="T10" fmla="*/ 0 w 393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3" h="133">
                    <a:moveTo>
                      <a:pt x="0" y="133"/>
                    </a:moveTo>
                    <a:lnTo>
                      <a:pt x="393" y="133"/>
                    </a:lnTo>
                    <a:lnTo>
                      <a:pt x="393" y="0"/>
                    </a:lnTo>
                    <a:lnTo>
                      <a:pt x="107" y="0"/>
                    </a:lnTo>
                    <a:lnTo>
                      <a:pt x="0" y="41"/>
                    </a:lnTo>
                    <a:lnTo>
                      <a:pt x="0" y="13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27" name="组合 1026"/>
          <p:cNvGrpSpPr/>
          <p:nvPr/>
        </p:nvGrpSpPr>
        <p:grpSpPr>
          <a:xfrm>
            <a:off x="2623159" y="4855761"/>
            <a:ext cx="841826" cy="841826"/>
            <a:chOff x="2623157" y="4855761"/>
            <a:chExt cx="841826" cy="841826"/>
          </a:xfrm>
        </p:grpSpPr>
        <p:grpSp>
          <p:nvGrpSpPr>
            <p:cNvPr id="52" name="组合 51"/>
            <p:cNvGrpSpPr/>
            <p:nvPr/>
          </p:nvGrpSpPr>
          <p:grpSpPr>
            <a:xfrm>
              <a:off x="2623157" y="4855761"/>
              <a:ext cx="841826" cy="841826"/>
              <a:chOff x="551543" y="4463874"/>
              <a:chExt cx="841826" cy="84182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893386" y="5260675"/>
              <a:ext cx="301369" cy="62920"/>
              <a:chOff x="5944538" y="3310251"/>
              <a:chExt cx="640852" cy="133797"/>
            </a:xfrm>
          </p:grpSpPr>
          <p:sp>
            <p:nvSpPr>
              <p:cNvPr id="132" name="Oval 31"/>
              <p:cNvSpPr>
                <a:spLocks noChangeArrowheads="1"/>
              </p:cNvSpPr>
              <p:nvPr/>
            </p:nvSpPr>
            <p:spPr bwMode="auto">
              <a:xfrm>
                <a:off x="6452247" y="3310251"/>
                <a:ext cx="133143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Oval 33"/>
              <p:cNvSpPr>
                <a:spLocks noChangeArrowheads="1"/>
              </p:cNvSpPr>
              <p:nvPr/>
            </p:nvSpPr>
            <p:spPr bwMode="auto">
              <a:xfrm>
                <a:off x="5944538" y="3310251"/>
                <a:ext cx="132816" cy="133797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26" name="组合 1025"/>
          <p:cNvGrpSpPr/>
          <p:nvPr/>
        </p:nvGrpSpPr>
        <p:grpSpPr>
          <a:xfrm>
            <a:off x="4578661" y="4855761"/>
            <a:ext cx="841826" cy="841826"/>
            <a:chOff x="4578661" y="4855761"/>
            <a:chExt cx="841826" cy="841826"/>
          </a:xfrm>
        </p:grpSpPr>
        <p:grpSp>
          <p:nvGrpSpPr>
            <p:cNvPr id="58" name="组合 57"/>
            <p:cNvGrpSpPr/>
            <p:nvPr/>
          </p:nvGrpSpPr>
          <p:grpSpPr>
            <a:xfrm>
              <a:off x="4578661" y="4855761"/>
              <a:ext cx="841826" cy="841826"/>
              <a:chOff x="551543" y="4463874"/>
              <a:chExt cx="841826" cy="84182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807112" y="5269439"/>
              <a:ext cx="367381" cy="103594"/>
              <a:chOff x="9343113" y="3494426"/>
              <a:chExt cx="938542" cy="264650"/>
            </a:xfrm>
          </p:grpSpPr>
          <p:sp>
            <p:nvSpPr>
              <p:cNvPr id="139" name="Freeform 40"/>
              <p:cNvSpPr/>
              <p:nvPr/>
            </p:nvSpPr>
            <p:spPr bwMode="auto">
              <a:xfrm>
                <a:off x="9343113" y="3591257"/>
                <a:ext cx="938542" cy="167819"/>
              </a:xfrm>
              <a:custGeom>
                <a:avLst/>
                <a:gdLst>
                  <a:gd name="T0" fmla="*/ 0 w 1214"/>
                  <a:gd name="T1" fmla="*/ 103 h 217"/>
                  <a:gd name="T2" fmla="*/ 51 w 1214"/>
                  <a:gd name="T3" fmla="*/ 129 h 217"/>
                  <a:gd name="T4" fmla="*/ 90 w 1214"/>
                  <a:gd name="T5" fmla="*/ 90 h 217"/>
                  <a:gd name="T6" fmla="*/ 170 w 1214"/>
                  <a:gd name="T7" fmla="*/ 110 h 217"/>
                  <a:gd name="T8" fmla="*/ 310 w 1214"/>
                  <a:gd name="T9" fmla="*/ 217 h 217"/>
                  <a:gd name="T10" fmla="*/ 435 w 1214"/>
                  <a:gd name="T11" fmla="*/ 143 h 217"/>
                  <a:gd name="T12" fmla="*/ 540 w 1214"/>
                  <a:gd name="T13" fmla="*/ 87 h 217"/>
                  <a:gd name="T14" fmla="*/ 619 w 1214"/>
                  <a:gd name="T15" fmla="*/ 149 h 217"/>
                  <a:gd name="T16" fmla="*/ 727 w 1214"/>
                  <a:gd name="T17" fmla="*/ 209 h 217"/>
                  <a:gd name="T18" fmla="*/ 853 w 1214"/>
                  <a:gd name="T19" fmla="*/ 149 h 217"/>
                  <a:gd name="T20" fmla="*/ 960 w 1214"/>
                  <a:gd name="T21" fmla="*/ 113 h 217"/>
                  <a:gd name="T22" fmla="*/ 1102 w 1214"/>
                  <a:gd name="T23" fmla="*/ 205 h 217"/>
                  <a:gd name="T24" fmla="*/ 1214 w 1214"/>
                  <a:gd name="T25" fmla="*/ 133 h 217"/>
                  <a:gd name="T26" fmla="*/ 1162 w 1214"/>
                  <a:gd name="T27" fmla="*/ 103 h 217"/>
                  <a:gd name="T28" fmla="*/ 1089 w 1214"/>
                  <a:gd name="T29" fmla="*/ 143 h 217"/>
                  <a:gd name="T30" fmla="*/ 969 w 1214"/>
                  <a:gd name="T31" fmla="*/ 45 h 217"/>
                  <a:gd name="T32" fmla="*/ 839 w 1214"/>
                  <a:gd name="T33" fmla="*/ 62 h 217"/>
                  <a:gd name="T34" fmla="*/ 735 w 1214"/>
                  <a:gd name="T35" fmla="*/ 148 h 217"/>
                  <a:gd name="T36" fmla="*/ 625 w 1214"/>
                  <a:gd name="T37" fmla="*/ 63 h 217"/>
                  <a:gd name="T38" fmla="*/ 466 w 1214"/>
                  <a:gd name="T39" fmla="*/ 45 h 217"/>
                  <a:gd name="T40" fmla="*/ 370 w 1214"/>
                  <a:gd name="T41" fmla="*/ 129 h 217"/>
                  <a:gd name="T42" fmla="*/ 267 w 1214"/>
                  <a:gd name="T43" fmla="*/ 132 h 217"/>
                  <a:gd name="T44" fmla="*/ 126 w 1214"/>
                  <a:gd name="T45" fmla="*/ 19 h 217"/>
                  <a:gd name="T46" fmla="*/ 0 w 1214"/>
                  <a:gd name="T47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14" h="217">
                    <a:moveTo>
                      <a:pt x="0" y="103"/>
                    </a:moveTo>
                    <a:cubicBezTo>
                      <a:pt x="51" y="129"/>
                      <a:pt x="51" y="129"/>
                      <a:pt x="51" y="129"/>
                    </a:cubicBezTo>
                    <a:cubicBezTo>
                      <a:pt x="51" y="129"/>
                      <a:pt x="75" y="99"/>
                      <a:pt x="90" y="90"/>
                    </a:cubicBezTo>
                    <a:cubicBezTo>
                      <a:pt x="105" y="82"/>
                      <a:pt x="133" y="65"/>
                      <a:pt x="170" y="110"/>
                    </a:cubicBezTo>
                    <a:cubicBezTo>
                      <a:pt x="207" y="154"/>
                      <a:pt x="248" y="217"/>
                      <a:pt x="310" y="217"/>
                    </a:cubicBezTo>
                    <a:cubicBezTo>
                      <a:pt x="372" y="217"/>
                      <a:pt x="412" y="170"/>
                      <a:pt x="435" y="143"/>
                    </a:cubicBezTo>
                    <a:cubicBezTo>
                      <a:pt x="457" y="116"/>
                      <a:pt x="497" y="84"/>
                      <a:pt x="540" y="87"/>
                    </a:cubicBezTo>
                    <a:cubicBezTo>
                      <a:pt x="583" y="89"/>
                      <a:pt x="610" y="135"/>
                      <a:pt x="619" y="149"/>
                    </a:cubicBezTo>
                    <a:cubicBezTo>
                      <a:pt x="628" y="162"/>
                      <a:pt x="671" y="211"/>
                      <a:pt x="727" y="209"/>
                    </a:cubicBezTo>
                    <a:cubicBezTo>
                      <a:pt x="782" y="207"/>
                      <a:pt x="836" y="172"/>
                      <a:pt x="853" y="149"/>
                    </a:cubicBezTo>
                    <a:cubicBezTo>
                      <a:pt x="870" y="126"/>
                      <a:pt x="895" y="59"/>
                      <a:pt x="960" y="113"/>
                    </a:cubicBezTo>
                    <a:cubicBezTo>
                      <a:pt x="960" y="113"/>
                      <a:pt x="1028" y="206"/>
                      <a:pt x="1102" y="205"/>
                    </a:cubicBezTo>
                    <a:cubicBezTo>
                      <a:pt x="1177" y="205"/>
                      <a:pt x="1211" y="135"/>
                      <a:pt x="1214" y="133"/>
                    </a:cubicBezTo>
                    <a:cubicBezTo>
                      <a:pt x="1162" y="103"/>
                      <a:pt x="1162" y="103"/>
                      <a:pt x="1162" y="103"/>
                    </a:cubicBezTo>
                    <a:cubicBezTo>
                      <a:pt x="1162" y="103"/>
                      <a:pt x="1128" y="156"/>
                      <a:pt x="1089" y="143"/>
                    </a:cubicBezTo>
                    <a:cubicBezTo>
                      <a:pt x="1050" y="130"/>
                      <a:pt x="1017" y="73"/>
                      <a:pt x="969" y="45"/>
                    </a:cubicBezTo>
                    <a:cubicBezTo>
                      <a:pt x="922" y="16"/>
                      <a:pt x="854" y="40"/>
                      <a:pt x="839" y="62"/>
                    </a:cubicBezTo>
                    <a:cubicBezTo>
                      <a:pt x="824" y="85"/>
                      <a:pt x="787" y="145"/>
                      <a:pt x="735" y="148"/>
                    </a:cubicBezTo>
                    <a:cubicBezTo>
                      <a:pt x="683" y="151"/>
                      <a:pt x="645" y="76"/>
                      <a:pt x="625" y="63"/>
                    </a:cubicBezTo>
                    <a:cubicBezTo>
                      <a:pt x="606" y="50"/>
                      <a:pt x="555" y="0"/>
                      <a:pt x="466" y="45"/>
                    </a:cubicBezTo>
                    <a:cubicBezTo>
                      <a:pt x="466" y="45"/>
                      <a:pt x="417" y="64"/>
                      <a:pt x="370" y="129"/>
                    </a:cubicBezTo>
                    <a:cubicBezTo>
                      <a:pt x="322" y="194"/>
                      <a:pt x="273" y="135"/>
                      <a:pt x="267" y="132"/>
                    </a:cubicBezTo>
                    <a:cubicBezTo>
                      <a:pt x="262" y="129"/>
                      <a:pt x="206" y="21"/>
                      <a:pt x="126" y="19"/>
                    </a:cubicBezTo>
                    <a:cubicBezTo>
                      <a:pt x="46" y="17"/>
                      <a:pt x="16" y="77"/>
                      <a:pt x="0" y="10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44"/>
              <p:cNvSpPr>
                <a:spLocks noChangeArrowheads="1"/>
              </p:cNvSpPr>
              <p:nvPr/>
            </p:nvSpPr>
            <p:spPr bwMode="auto">
              <a:xfrm>
                <a:off x="955967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52"/>
              <p:cNvSpPr>
                <a:spLocks noChangeArrowheads="1"/>
              </p:cNvSpPr>
              <p:nvPr/>
            </p:nvSpPr>
            <p:spPr bwMode="auto">
              <a:xfrm>
                <a:off x="9859654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54"/>
              <p:cNvSpPr>
                <a:spLocks noChangeArrowheads="1"/>
              </p:cNvSpPr>
              <p:nvPr/>
            </p:nvSpPr>
            <p:spPr bwMode="auto">
              <a:xfrm>
                <a:off x="9937512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56"/>
              <p:cNvSpPr>
                <a:spLocks noChangeArrowheads="1"/>
              </p:cNvSpPr>
              <p:nvPr/>
            </p:nvSpPr>
            <p:spPr bwMode="auto">
              <a:xfrm>
                <a:off x="10014061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 rot="0">
            <a:off x="6478905" y="1544955"/>
            <a:ext cx="842010" cy="842010"/>
            <a:chOff x="551543" y="4463874"/>
            <a:chExt cx="841826" cy="841826"/>
          </a:xfrm>
        </p:grpSpPr>
        <p:sp>
          <p:nvSpPr>
            <p:cNvPr id="65" name="椭圆 64"/>
            <p:cNvSpPr/>
            <p:nvPr/>
          </p:nvSpPr>
          <p:spPr>
            <a:xfrm>
              <a:off x="551543" y="4463874"/>
              <a:ext cx="841826" cy="841826"/>
            </a:xfrm>
            <a:prstGeom prst="ellipse">
              <a:avLst/>
            </a:prstGeom>
            <a:solidFill>
              <a:srgbClr val="909AA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82170" y="4594501"/>
              <a:ext cx="580572" cy="580572"/>
            </a:xfrm>
            <a:prstGeom prst="ellipse">
              <a:avLst/>
            </a:prstGeom>
            <a:solidFill>
              <a:srgbClr val="2B32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2" name="组合 1031"/>
          <p:cNvGrpSpPr/>
          <p:nvPr/>
        </p:nvGrpSpPr>
        <p:grpSpPr>
          <a:xfrm>
            <a:off x="6644082" y="2854826"/>
            <a:ext cx="841826" cy="841826"/>
            <a:chOff x="6644082" y="2854826"/>
            <a:chExt cx="841826" cy="841826"/>
          </a:xfrm>
        </p:grpSpPr>
        <p:grpSp>
          <p:nvGrpSpPr>
            <p:cNvPr id="67" name="组合 66"/>
            <p:cNvGrpSpPr/>
            <p:nvPr/>
          </p:nvGrpSpPr>
          <p:grpSpPr>
            <a:xfrm>
              <a:off x="6644082" y="2854826"/>
              <a:ext cx="841826" cy="841826"/>
              <a:chOff x="551543" y="4463874"/>
              <a:chExt cx="841826" cy="84182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" name="Freeform 29"/>
            <p:cNvSpPr/>
            <p:nvPr/>
          </p:nvSpPr>
          <p:spPr bwMode="auto">
            <a:xfrm>
              <a:off x="6874005" y="3112208"/>
              <a:ext cx="381981" cy="326907"/>
            </a:xfrm>
            <a:custGeom>
              <a:avLst/>
              <a:gdLst>
                <a:gd name="T0" fmla="*/ 525 w 1051"/>
                <a:gd name="T1" fmla="*/ 0 h 898"/>
                <a:gd name="T2" fmla="*/ 826 w 1051"/>
                <a:gd name="T3" fmla="*/ 0 h 898"/>
                <a:gd name="T4" fmla="*/ 967 w 1051"/>
                <a:gd name="T5" fmla="*/ 355 h 898"/>
                <a:gd name="T6" fmla="*/ 1045 w 1051"/>
                <a:gd name="T7" fmla="*/ 470 h 898"/>
                <a:gd name="T8" fmla="*/ 1045 w 1051"/>
                <a:gd name="T9" fmla="*/ 712 h 898"/>
                <a:gd name="T10" fmla="*/ 1007 w 1051"/>
                <a:gd name="T11" fmla="*/ 748 h 898"/>
                <a:gd name="T12" fmla="*/ 975 w 1051"/>
                <a:gd name="T13" fmla="*/ 748 h 898"/>
                <a:gd name="T14" fmla="*/ 975 w 1051"/>
                <a:gd name="T15" fmla="*/ 823 h 898"/>
                <a:gd name="T16" fmla="*/ 900 w 1051"/>
                <a:gd name="T17" fmla="*/ 898 h 898"/>
                <a:gd name="T18" fmla="*/ 825 w 1051"/>
                <a:gd name="T19" fmla="*/ 823 h 898"/>
                <a:gd name="T20" fmla="*/ 825 w 1051"/>
                <a:gd name="T21" fmla="*/ 749 h 898"/>
                <a:gd name="T22" fmla="*/ 525 w 1051"/>
                <a:gd name="T23" fmla="*/ 748 h 898"/>
                <a:gd name="T24" fmla="*/ 226 w 1051"/>
                <a:gd name="T25" fmla="*/ 749 h 898"/>
                <a:gd name="T26" fmla="*/ 226 w 1051"/>
                <a:gd name="T27" fmla="*/ 823 h 898"/>
                <a:gd name="T28" fmla="*/ 151 w 1051"/>
                <a:gd name="T29" fmla="*/ 898 h 898"/>
                <a:gd name="T30" fmla="*/ 76 w 1051"/>
                <a:gd name="T31" fmla="*/ 823 h 898"/>
                <a:gd name="T32" fmla="*/ 76 w 1051"/>
                <a:gd name="T33" fmla="*/ 748 h 898"/>
                <a:gd name="T34" fmla="*/ 44 w 1051"/>
                <a:gd name="T35" fmla="*/ 748 h 898"/>
                <a:gd name="T36" fmla="*/ 5 w 1051"/>
                <a:gd name="T37" fmla="*/ 712 h 898"/>
                <a:gd name="T38" fmla="*/ 5 w 1051"/>
                <a:gd name="T39" fmla="*/ 470 h 898"/>
                <a:gd name="T40" fmla="*/ 84 w 1051"/>
                <a:gd name="T41" fmla="*/ 355 h 898"/>
                <a:gd name="T42" fmla="*/ 224 w 1051"/>
                <a:gd name="T43" fmla="*/ 0 h 898"/>
                <a:gd name="T44" fmla="*/ 525 w 1051"/>
                <a:gd name="T45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1" h="898">
                  <a:moveTo>
                    <a:pt x="525" y="0"/>
                  </a:moveTo>
                  <a:cubicBezTo>
                    <a:pt x="826" y="0"/>
                    <a:pt x="826" y="0"/>
                    <a:pt x="826" y="0"/>
                  </a:cubicBezTo>
                  <a:cubicBezTo>
                    <a:pt x="967" y="355"/>
                    <a:pt x="967" y="355"/>
                    <a:pt x="967" y="355"/>
                  </a:cubicBezTo>
                  <a:cubicBezTo>
                    <a:pt x="967" y="355"/>
                    <a:pt x="1041" y="382"/>
                    <a:pt x="1045" y="470"/>
                  </a:cubicBezTo>
                  <a:cubicBezTo>
                    <a:pt x="1045" y="712"/>
                    <a:pt x="1045" y="712"/>
                    <a:pt x="1045" y="712"/>
                  </a:cubicBezTo>
                  <a:cubicBezTo>
                    <a:pt x="1045" y="712"/>
                    <a:pt x="1051" y="748"/>
                    <a:pt x="1007" y="748"/>
                  </a:cubicBezTo>
                  <a:cubicBezTo>
                    <a:pt x="975" y="748"/>
                    <a:pt x="975" y="748"/>
                    <a:pt x="975" y="748"/>
                  </a:cubicBezTo>
                  <a:cubicBezTo>
                    <a:pt x="975" y="823"/>
                    <a:pt x="975" y="823"/>
                    <a:pt x="975" y="823"/>
                  </a:cubicBezTo>
                  <a:cubicBezTo>
                    <a:pt x="975" y="865"/>
                    <a:pt x="941" y="898"/>
                    <a:pt x="900" y="898"/>
                  </a:cubicBezTo>
                  <a:cubicBezTo>
                    <a:pt x="858" y="898"/>
                    <a:pt x="825" y="865"/>
                    <a:pt x="825" y="823"/>
                  </a:cubicBezTo>
                  <a:cubicBezTo>
                    <a:pt x="825" y="749"/>
                    <a:pt x="825" y="749"/>
                    <a:pt x="825" y="749"/>
                  </a:cubicBezTo>
                  <a:cubicBezTo>
                    <a:pt x="525" y="748"/>
                    <a:pt x="525" y="748"/>
                    <a:pt x="525" y="748"/>
                  </a:cubicBezTo>
                  <a:cubicBezTo>
                    <a:pt x="226" y="749"/>
                    <a:pt x="226" y="749"/>
                    <a:pt x="226" y="749"/>
                  </a:cubicBezTo>
                  <a:cubicBezTo>
                    <a:pt x="226" y="823"/>
                    <a:pt x="226" y="823"/>
                    <a:pt x="226" y="823"/>
                  </a:cubicBezTo>
                  <a:cubicBezTo>
                    <a:pt x="226" y="865"/>
                    <a:pt x="192" y="898"/>
                    <a:pt x="151" y="898"/>
                  </a:cubicBezTo>
                  <a:cubicBezTo>
                    <a:pt x="109" y="898"/>
                    <a:pt x="76" y="865"/>
                    <a:pt x="76" y="823"/>
                  </a:cubicBezTo>
                  <a:cubicBezTo>
                    <a:pt x="76" y="748"/>
                    <a:pt x="76" y="748"/>
                    <a:pt x="76" y="748"/>
                  </a:cubicBezTo>
                  <a:cubicBezTo>
                    <a:pt x="44" y="748"/>
                    <a:pt x="44" y="748"/>
                    <a:pt x="44" y="748"/>
                  </a:cubicBezTo>
                  <a:cubicBezTo>
                    <a:pt x="0" y="748"/>
                    <a:pt x="5" y="712"/>
                    <a:pt x="5" y="712"/>
                  </a:cubicBezTo>
                  <a:cubicBezTo>
                    <a:pt x="5" y="470"/>
                    <a:pt x="5" y="470"/>
                    <a:pt x="5" y="470"/>
                  </a:cubicBezTo>
                  <a:cubicBezTo>
                    <a:pt x="9" y="382"/>
                    <a:pt x="84" y="355"/>
                    <a:pt x="84" y="355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52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33" name="组合 1032"/>
          <p:cNvGrpSpPr/>
          <p:nvPr/>
        </p:nvGrpSpPr>
        <p:grpSpPr>
          <a:xfrm>
            <a:off x="6560459" y="4204184"/>
            <a:ext cx="841826" cy="841826"/>
            <a:chOff x="6560459" y="4204184"/>
            <a:chExt cx="841826" cy="841826"/>
          </a:xfrm>
        </p:grpSpPr>
        <p:grpSp>
          <p:nvGrpSpPr>
            <p:cNvPr id="70" name="组合 69"/>
            <p:cNvGrpSpPr/>
            <p:nvPr/>
          </p:nvGrpSpPr>
          <p:grpSpPr>
            <a:xfrm>
              <a:off x="6560459" y="4204184"/>
              <a:ext cx="841826" cy="841826"/>
              <a:chOff x="551543" y="4463874"/>
              <a:chExt cx="841826" cy="84182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805341" y="4691592"/>
              <a:ext cx="320118" cy="54810"/>
              <a:chOff x="7359057" y="3521578"/>
              <a:chExt cx="622860" cy="106646"/>
            </a:xfrm>
          </p:grpSpPr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7876253" y="3521578"/>
                <a:ext cx="105664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Oval 10"/>
              <p:cNvSpPr>
                <a:spLocks noChangeArrowheads="1"/>
              </p:cNvSpPr>
              <p:nvPr/>
            </p:nvSpPr>
            <p:spPr bwMode="auto">
              <a:xfrm>
                <a:off x="7359057" y="3522233"/>
                <a:ext cx="105991" cy="105991"/>
              </a:xfrm>
              <a:prstGeom prst="ellipse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34" name="组合 1033"/>
          <p:cNvGrpSpPr/>
          <p:nvPr/>
        </p:nvGrpSpPr>
        <p:grpSpPr>
          <a:xfrm>
            <a:off x="6035509" y="5508954"/>
            <a:ext cx="841826" cy="841826"/>
            <a:chOff x="6035509" y="5508954"/>
            <a:chExt cx="841826" cy="841826"/>
          </a:xfrm>
        </p:grpSpPr>
        <p:grpSp>
          <p:nvGrpSpPr>
            <p:cNvPr id="73" name="组合 72"/>
            <p:cNvGrpSpPr/>
            <p:nvPr/>
          </p:nvGrpSpPr>
          <p:grpSpPr>
            <a:xfrm>
              <a:off x="6035509" y="5508954"/>
              <a:ext cx="841826" cy="841826"/>
              <a:chOff x="551543" y="4463874"/>
              <a:chExt cx="841826" cy="84182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51543" y="4463874"/>
                <a:ext cx="841826" cy="841826"/>
              </a:xfrm>
              <a:prstGeom prst="ellipse">
                <a:avLst/>
              </a:prstGeom>
              <a:solidFill>
                <a:srgbClr val="909A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682170" y="4594501"/>
                <a:ext cx="580572" cy="580572"/>
              </a:xfrm>
              <a:prstGeom prst="ellipse">
                <a:avLst/>
              </a:prstGeom>
              <a:solidFill>
                <a:srgbClr val="2B323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6263960" y="5922632"/>
              <a:ext cx="367381" cy="103594"/>
              <a:chOff x="9343113" y="3494426"/>
              <a:chExt cx="938542" cy="264650"/>
            </a:xfrm>
          </p:grpSpPr>
          <p:sp>
            <p:nvSpPr>
              <p:cNvPr id="189" name="Freeform 40"/>
              <p:cNvSpPr/>
              <p:nvPr/>
            </p:nvSpPr>
            <p:spPr bwMode="auto">
              <a:xfrm>
                <a:off x="9343113" y="3591257"/>
                <a:ext cx="938542" cy="167819"/>
              </a:xfrm>
              <a:custGeom>
                <a:avLst/>
                <a:gdLst>
                  <a:gd name="T0" fmla="*/ 0 w 1214"/>
                  <a:gd name="T1" fmla="*/ 103 h 217"/>
                  <a:gd name="T2" fmla="*/ 51 w 1214"/>
                  <a:gd name="T3" fmla="*/ 129 h 217"/>
                  <a:gd name="T4" fmla="*/ 90 w 1214"/>
                  <a:gd name="T5" fmla="*/ 90 h 217"/>
                  <a:gd name="T6" fmla="*/ 170 w 1214"/>
                  <a:gd name="T7" fmla="*/ 110 h 217"/>
                  <a:gd name="T8" fmla="*/ 310 w 1214"/>
                  <a:gd name="T9" fmla="*/ 217 h 217"/>
                  <a:gd name="T10" fmla="*/ 435 w 1214"/>
                  <a:gd name="T11" fmla="*/ 143 h 217"/>
                  <a:gd name="T12" fmla="*/ 540 w 1214"/>
                  <a:gd name="T13" fmla="*/ 87 h 217"/>
                  <a:gd name="T14" fmla="*/ 619 w 1214"/>
                  <a:gd name="T15" fmla="*/ 149 h 217"/>
                  <a:gd name="T16" fmla="*/ 727 w 1214"/>
                  <a:gd name="T17" fmla="*/ 209 h 217"/>
                  <a:gd name="T18" fmla="*/ 853 w 1214"/>
                  <a:gd name="T19" fmla="*/ 149 h 217"/>
                  <a:gd name="T20" fmla="*/ 960 w 1214"/>
                  <a:gd name="T21" fmla="*/ 113 h 217"/>
                  <a:gd name="T22" fmla="*/ 1102 w 1214"/>
                  <a:gd name="T23" fmla="*/ 205 h 217"/>
                  <a:gd name="T24" fmla="*/ 1214 w 1214"/>
                  <a:gd name="T25" fmla="*/ 133 h 217"/>
                  <a:gd name="T26" fmla="*/ 1162 w 1214"/>
                  <a:gd name="T27" fmla="*/ 103 h 217"/>
                  <a:gd name="T28" fmla="*/ 1089 w 1214"/>
                  <a:gd name="T29" fmla="*/ 143 h 217"/>
                  <a:gd name="T30" fmla="*/ 969 w 1214"/>
                  <a:gd name="T31" fmla="*/ 45 h 217"/>
                  <a:gd name="T32" fmla="*/ 839 w 1214"/>
                  <a:gd name="T33" fmla="*/ 62 h 217"/>
                  <a:gd name="T34" fmla="*/ 735 w 1214"/>
                  <a:gd name="T35" fmla="*/ 148 h 217"/>
                  <a:gd name="T36" fmla="*/ 625 w 1214"/>
                  <a:gd name="T37" fmla="*/ 63 h 217"/>
                  <a:gd name="T38" fmla="*/ 466 w 1214"/>
                  <a:gd name="T39" fmla="*/ 45 h 217"/>
                  <a:gd name="T40" fmla="*/ 370 w 1214"/>
                  <a:gd name="T41" fmla="*/ 129 h 217"/>
                  <a:gd name="T42" fmla="*/ 267 w 1214"/>
                  <a:gd name="T43" fmla="*/ 132 h 217"/>
                  <a:gd name="T44" fmla="*/ 126 w 1214"/>
                  <a:gd name="T45" fmla="*/ 19 h 217"/>
                  <a:gd name="T46" fmla="*/ 0 w 1214"/>
                  <a:gd name="T47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14" h="217">
                    <a:moveTo>
                      <a:pt x="0" y="103"/>
                    </a:moveTo>
                    <a:cubicBezTo>
                      <a:pt x="51" y="129"/>
                      <a:pt x="51" y="129"/>
                      <a:pt x="51" y="129"/>
                    </a:cubicBezTo>
                    <a:cubicBezTo>
                      <a:pt x="51" y="129"/>
                      <a:pt x="75" y="99"/>
                      <a:pt x="90" y="90"/>
                    </a:cubicBezTo>
                    <a:cubicBezTo>
                      <a:pt x="105" y="82"/>
                      <a:pt x="133" y="65"/>
                      <a:pt x="170" y="110"/>
                    </a:cubicBezTo>
                    <a:cubicBezTo>
                      <a:pt x="207" y="154"/>
                      <a:pt x="248" y="217"/>
                      <a:pt x="310" y="217"/>
                    </a:cubicBezTo>
                    <a:cubicBezTo>
                      <a:pt x="372" y="217"/>
                      <a:pt x="412" y="170"/>
                      <a:pt x="435" y="143"/>
                    </a:cubicBezTo>
                    <a:cubicBezTo>
                      <a:pt x="457" y="116"/>
                      <a:pt x="497" y="84"/>
                      <a:pt x="540" y="87"/>
                    </a:cubicBezTo>
                    <a:cubicBezTo>
                      <a:pt x="583" y="89"/>
                      <a:pt x="610" y="135"/>
                      <a:pt x="619" y="149"/>
                    </a:cubicBezTo>
                    <a:cubicBezTo>
                      <a:pt x="628" y="162"/>
                      <a:pt x="671" y="211"/>
                      <a:pt x="727" y="209"/>
                    </a:cubicBezTo>
                    <a:cubicBezTo>
                      <a:pt x="782" y="207"/>
                      <a:pt x="836" y="172"/>
                      <a:pt x="853" y="149"/>
                    </a:cubicBezTo>
                    <a:cubicBezTo>
                      <a:pt x="870" y="126"/>
                      <a:pt x="895" y="59"/>
                      <a:pt x="960" y="113"/>
                    </a:cubicBezTo>
                    <a:cubicBezTo>
                      <a:pt x="960" y="113"/>
                      <a:pt x="1028" y="206"/>
                      <a:pt x="1102" y="205"/>
                    </a:cubicBezTo>
                    <a:cubicBezTo>
                      <a:pt x="1177" y="205"/>
                      <a:pt x="1211" y="135"/>
                      <a:pt x="1214" y="133"/>
                    </a:cubicBezTo>
                    <a:cubicBezTo>
                      <a:pt x="1162" y="103"/>
                      <a:pt x="1162" y="103"/>
                      <a:pt x="1162" y="103"/>
                    </a:cubicBezTo>
                    <a:cubicBezTo>
                      <a:pt x="1162" y="103"/>
                      <a:pt x="1128" y="156"/>
                      <a:pt x="1089" y="143"/>
                    </a:cubicBezTo>
                    <a:cubicBezTo>
                      <a:pt x="1050" y="130"/>
                      <a:pt x="1017" y="73"/>
                      <a:pt x="969" y="45"/>
                    </a:cubicBezTo>
                    <a:cubicBezTo>
                      <a:pt x="922" y="16"/>
                      <a:pt x="854" y="40"/>
                      <a:pt x="839" y="62"/>
                    </a:cubicBezTo>
                    <a:cubicBezTo>
                      <a:pt x="824" y="85"/>
                      <a:pt x="787" y="145"/>
                      <a:pt x="735" y="148"/>
                    </a:cubicBezTo>
                    <a:cubicBezTo>
                      <a:pt x="683" y="151"/>
                      <a:pt x="645" y="76"/>
                      <a:pt x="625" y="63"/>
                    </a:cubicBezTo>
                    <a:cubicBezTo>
                      <a:pt x="606" y="50"/>
                      <a:pt x="555" y="0"/>
                      <a:pt x="466" y="45"/>
                    </a:cubicBezTo>
                    <a:cubicBezTo>
                      <a:pt x="466" y="45"/>
                      <a:pt x="417" y="64"/>
                      <a:pt x="370" y="129"/>
                    </a:cubicBezTo>
                    <a:cubicBezTo>
                      <a:pt x="322" y="194"/>
                      <a:pt x="273" y="135"/>
                      <a:pt x="267" y="132"/>
                    </a:cubicBezTo>
                    <a:cubicBezTo>
                      <a:pt x="262" y="129"/>
                      <a:pt x="206" y="21"/>
                      <a:pt x="126" y="19"/>
                    </a:cubicBezTo>
                    <a:cubicBezTo>
                      <a:pt x="46" y="17"/>
                      <a:pt x="16" y="77"/>
                      <a:pt x="0" y="103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46"/>
              <p:cNvSpPr>
                <a:spLocks noChangeArrowheads="1"/>
              </p:cNvSpPr>
              <p:nvPr/>
            </p:nvSpPr>
            <p:spPr bwMode="auto">
              <a:xfrm>
                <a:off x="9636877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50"/>
              <p:cNvSpPr>
                <a:spLocks noChangeArrowheads="1"/>
              </p:cNvSpPr>
              <p:nvPr/>
            </p:nvSpPr>
            <p:spPr bwMode="auto">
              <a:xfrm>
                <a:off x="9783105" y="3494426"/>
                <a:ext cx="44817" cy="448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196330" y="556895"/>
            <a:ext cx="409575" cy="352425"/>
          </a:xfrm>
          <a:prstGeom prst="rect">
            <a:avLst/>
          </a:prstGeom>
          <a:blipFill rotWithShape="1">
            <a:blip r:embed="rId1"/>
            <a:stretch>
              <a:fillRect l="-6000"/>
            </a:stretch>
          </a:blipFill>
          <a:ln w="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3285" y="5097780"/>
            <a:ext cx="409575" cy="352425"/>
          </a:xfrm>
          <a:prstGeom prst="rect">
            <a:avLst/>
          </a:prstGeom>
          <a:blipFill rotWithShape="1">
            <a:blip r:embed="rId1"/>
            <a:stretch>
              <a:fillRect l="-6000"/>
            </a:stretch>
          </a:blipFill>
          <a:ln w="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家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10" y="1708150"/>
            <a:ext cx="483235" cy="415925"/>
          </a:xfrm>
          <a:prstGeom prst="rect">
            <a:avLst/>
          </a:prstGeom>
        </p:spPr>
      </p:pic>
      <p:pic>
        <p:nvPicPr>
          <p:cNvPr id="7" name="图片 6" descr="厨房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60" y="2918460"/>
            <a:ext cx="647700" cy="647700"/>
          </a:xfrm>
          <a:prstGeom prst="rect">
            <a:avLst/>
          </a:prstGeom>
        </p:spPr>
      </p:pic>
      <p:pic>
        <p:nvPicPr>
          <p:cNvPr id="10" name="图片 9" descr="家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5036820"/>
            <a:ext cx="483235" cy="415925"/>
          </a:xfrm>
          <a:prstGeom prst="rect">
            <a:avLst/>
          </a:prstGeom>
        </p:spPr>
      </p:pic>
      <p:pic>
        <p:nvPicPr>
          <p:cNvPr id="11" name="图片 10" descr="厨房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40" y="4914900"/>
            <a:ext cx="647700" cy="647700"/>
          </a:xfrm>
          <a:prstGeom prst="rect">
            <a:avLst/>
          </a:prstGeom>
        </p:spPr>
      </p:pic>
      <p:pic>
        <p:nvPicPr>
          <p:cNvPr id="12" name="图片 11" descr="卧室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405" y="4277995"/>
            <a:ext cx="636905" cy="636905"/>
          </a:xfrm>
          <a:prstGeom prst="rect">
            <a:avLst/>
          </a:prstGeom>
        </p:spPr>
      </p:pic>
      <p:pic>
        <p:nvPicPr>
          <p:cNvPr id="13" name="图片 12" descr="卧室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4930140"/>
            <a:ext cx="636905" cy="636905"/>
          </a:xfrm>
          <a:prstGeom prst="rect">
            <a:avLst/>
          </a:prstGeom>
        </p:spPr>
      </p:pic>
      <p:pic>
        <p:nvPicPr>
          <p:cNvPr id="16" name="图片 15" descr="开关3 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85" y="5715000"/>
            <a:ext cx="428625" cy="428625"/>
          </a:xfrm>
          <a:prstGeom prst="rect">
            <a:avLst/>
          </a:prstGeom>
        </p:spPr>
      </p:pic>
      <p:pic>
        <p:nvPicPr>
          <p:cNvPr id="33" name="图片 32" descr="开关3 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360" y="5078095"/>
            <a:ext cx="42862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62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—LoginView</a:t>
            </a:r>
            <a:endParaRPr lang="en-US" altLang="zh-CN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5675" y="2092325"/>
            <a:ext cx="47447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智能家居系统登录界面展示：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1.UserName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2.Password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191895"/>
            <a:ext cx="6605270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62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—MainView</a:t>
            </a:r>
            <a:endParaRPr lang="en-US" altLang="zh-CN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2050" y="1417955"/>
            <a:ext cx="43954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智能家居系统主界面展示：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    1.Livingroom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    2.Kitchen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    3.Bedroom;</a:t>
            </a:r>
            <a:endParaRPr lang="en-US" altLang="zh-CN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    4.Balcony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；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	    5.Toilet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3423920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3423920"/>
            <a:ext cx="9525" cy="9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3423920"/>
            <a:ext cx="9525" cy="9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779" r="923" b="1126"/>
          <a:stretch>
            <a:fillRect/>
          </a:stretch>
        </p:blipFill>
        <p:spPr>
          <a:xfrm>
            <a:off x="579120" y="1123315"/>
            <a:ext cx="649351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>
            <a:off x="-554491" y="5756048"/>
            <a:ext cx="2356758" cy="1178379"/>
          </a:xfrm>
          <a:custGeom>
            <a:avLst/>
            <a:gdLst>
              <a:gd name="connsiteX0" fmla="*/ 1178379 w 2356758"/>
              <a:gd name="connsiteY0" fmla="*/ 0 h 1178379"/>
              <a:gd name="connsiteX1" fmla="*/ 2356758 w 2356758"/>
              <a:gd name="connsiteY1" fmla="*/ 1178379 h 1178379"/>
              <a:gd name="connsiteX2" fmla="*/ 0 w 2356758"/>
              <a:gd name="connsiteY2" fmla="*/ 1178379 h 1178379"/>
              <a:gd name="connsiteX3" fmla="*/ 1178379 w 2356758"/>
              <a:gd name="connsiteY3" fmla="*/ 0 h 117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58" h="1178379">
                <a:moveTo>
                  <a:pt x="1178379" y="0"/>
                </a:moveTo>
                <a:cubicBezTo>
                  <a:pt x="1829180" y="0"/>
                  <a:pt x="2356758" y="527578"/>
                  <a:pt x="2356758" y="1178379"/>
                </a:cubicBezTo>
                <a:lnTo>
                  <a:pt x="0" y="1178379"/>
                </a:lnTo>
                <a:cubicBezTo>
                  <a:pt x="0" y="527578"/>
                  <a:pt x="527578" y="0"/>
                  <a:pt x="1178379" y="0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218140" y="-965853"/>
            <a:ext cx="3058787" cy="1793124"/>
            <a:chOff x="2103762" y="-19050"/>
            <a:chExt cx="3058787" cy="1793124"/>
          </a:xfrm>
        </p:grpSpPr>
        <p:sp>
          <p:nvSpPr>
            <p:cNvPr id="64" name="任意多边形 63"/>
            <p:cNvSpPr/>
            <p:nvPr/>
          </p:nvSpPr>
          <p:spPr>
            <a:xfrm>
              <a:off x="2385381" y="-19050"/>
              <a:ext cx="2356758" cy="1255528"/>
            </a:xfrm>
            <a:custGeom>
              <a:avLst/>
              <a:gdLst>
                <a:gd name="connsiteX0" fmla="*/ 3896 w 2356758"/>
                <a:gd name="connsiteY0" fmla="*/ 0 h 1255528"/>
                <a:gd name="connsiteX1" fmla="*/ 2352862 w 2356758"/>
                <a:gd name="connsiteY1" fmla="*/ 0 h 1255528"/>
                <a:gd name="connsiteX2" fmla="*/ 2356758 w 2356758"/>
                <a:gd name="connsiteY2" fmla="*/ 77149 h 1255528"/>
                <a:gd name="connsiteX3" fmla="*/ 1178379 w 2356758"/>
                <a:gd name="connsiteY3" fmla="*/ 1255528 h 1255528"/>
                <a:gd name="connsiteX4" fmla="*/ 0 w 2356758"/>
                <a:gd name="connsiteY4" fmla="*/ 77149 h 1255528"/>
                <a:gd name="connsiteX5" fmla="*/ 3896 w 2356758"/>
                <a:gd name="connsiteY5" fmla="*/ 0 h 1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758" h="1255528">
                  <a:moveTo>
                    <a:pt x="3896" y="0"/>
                  </a:moveTo>
                  <a:lnTo>
                    <a:pt x="2352862" y="0"/>
                  </a:lnTo>
                  <a:lnTo>
                    <a:pt x="2356758" y="77149"/>
                  </a:lnTo>
                  <a:cubicBezTo>
                    <a:pt x="2356758" y="727950"/>
                    <a:pt x="1829180" y="1255528"/>
                    <a:pt x="1178379" y="1255528"/>
                  </a:cubicBezTo>
                  <a:cubicBezTo>
                    <a:pt x="527578" y="1255528"/>
                    <a:pt x="0" y="727950"/>
                    <a:pt x="0" y="77149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103762" y="1133704"/>
              <a:ext cx="563238" cy="56323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24325" y="735850"/>
              <a:ext cx="1038224" cy="10382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149730" y="180655"/>
              <a:ext cx="1133220" cy="11332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219378" y="5970587"/>
            <a:ext cx="749300" cy="7493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5592" y="5198217"/>
            <a:ext cx="872572" cy="87257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47587" y="5349559"/>
            <a:ext cx="254680" cy="25468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86050" y="5593246"/>
            <a:ext cx="572100" cy="5721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5455" y="289560"/>
            <a:ext cx="662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具体功能界面展示</a:t>
            </a:r>
            <a:r>
              <a:rPr lang="en-US" altLang="zh-CN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—System</a:t>
            </a:r>
            <a:r>
              <a:rPr lang="zh-CN" altLang="en-US" sz="28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功能</a:t>
            </a:r>
            <a:endParaRPr lang="zh-CN" altLang="en-US" sz="2800" b="1" dirty="0">
              <a:solidFill>
                <a:schemeClr val="bg1"/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6310" y="2244725"/>
            <a:ext cx="439801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Summer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智能家居系统功能展示：</a:t>
            </a:r>
            <a:endParaRPr lang="zh-CN" altLang="en-US" sz="2000" b="1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宋体" panose="02010600030101010101" pitchFamily="2" charset="-122"/>
              </a:rPr>
              <a:t>设备表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Microsoft JhengHei UI Light" panose="020B0304030504040204" pitchFamily="34" charset="-12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1025525"/>
            <a:ext cx="4891405" cy="2738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400810"/>
            <a:ext cx="6182995" cy="4430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WPS 演示</Application>
  <PresentationFormat>自定义</PresentationFormat>
  <Paragraphs>193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Microsoft JhengHei UI Light</vt:lpstr>
      <vt:lpstr>Harrington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灰色iOS</dc:title>
  <dc:creator>第一PPT</dc:creator>
  <cp:keywords>www.1ppt.com</cp:keywords>
  <cp:lastModifiedBy>百年孤独。</cp:lastModifiedBy>
  <cp:revision>54</cp:revision>
  <dcterms:created xsi:type="dcterms:W3CDTF">2016-06-09T04:38:00Z</dcterms:created>
  <dcterms:modified xsi:type="dcterms:W3CDTF">2019-08-04T04:32:57Z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