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7" r:id="rId5"/>
    <p:sldId id="284" r:id="rId6"/>
    <p:sldId id="258" r:id="rId7"/>
    <p:sldId id="285" r:id="rId8"/>
    <p:sldId id="265" r:id="rId9"/>
    <p:sldId id="286" r:id="rId10"/>
    <p:sldId id="287" r:id="rId11"/>
    <p:sldId id="257" r:id="rId12"/>
    <p:sldId id="30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B9A6"/>
    <a:srgbClr val="F47264"/>
    <a:srgbClr val="F8D35E"/>
    <a:srgbClr val="84CBC5"/>
    <a:srgbClr val="144C74"/>
    <a:srgbClr val="1B6AA3"/>
    <a:srgbClr val="FFC20F"/>
    <a:srgbClr val="14507A"/>
    <a:srgbClr val="45B2A8"/>
    <a:srgbClr val="0089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9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-846" y="-84"/>
      </p:cViewPr>
      <p:guideLst>
        <p:guide orient="horz" pos="2124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B98A93-21C3-46AF-AF3D-37E67A0F0970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4F7A3D8C-2ABE-4709-9FF3-DB9BE20A0895}">
      <dgm:prSet phldrT="[Text]" custT="1"/>
      <dgm:spPr>
        <a:solidFill>
          <a:srgbClr val="29B9A6"/>
        </a:solidFill>
        <a:ln w="28575">
          <a:solidFill>
            <a:schemeClr val="bg1"/>
          </a:solidFill>
        </a:ln>
      </dgm:spPr>
      <dgm:t>
        <a:bodyPr anchor="b"/>
        <a:lstStyle/>
        <a:p>
          <a:endParaRPr lang="th-TH" sz="1600" b="1" dirty="0">
            <a:solidFill>
              <a:schemeClr val="bg1"/>
            </a:solidFill>
          </a:endParaRPr>
        </a:p>
      </dgm:t>
    </dgm:pt>
    <dgm:pt modelId="{E5901950-4B18-4A04-AD71-71D73AB1AA8B}" cxnId="{850EC51F-5BB8-48E9-9C26-D46EB02319E6}" type="parTrans">
      <dgm:prSet/>
      <dgm:spPr/>
      <dgm:t>
        <a:bodyPr/>
        <a:lstStyle/>
        <a:p>
          <a:endParaRPr lang="th-TH"/>
        </a:p>
      </dgm:t>
    </dgm:pt>
    <dgm:pt modelId="{F8A1FA5C-49B7-4623-B79A-AA18F583D1B5}" cxnId="{850EC51F-5BB8-48E9-9C26-D46EB02319E6}" type="sibTrans">
      <dgm:prSet/>
      <dgm:spPr/>
      <dgm:t>
        <a:bodyPr/>
        <a:lstStyle/>
        <a:p>
          <a:endParaRPr lang="th-TH"/>
        </a:p>
      </dgm:t>
    </dgm:pt>
    <dgm:pt modelId="{7C25047C-CF91-4FDA-BAAE-4DCEC216C55C}">
      <dgm:prSet phldrT="[Text]" custT="1"/>
      <dgm:spPr>
        <a:solidFill>
          <a:srgbClr val="F47264"/>
        </a:solidFill>
        <a:ln w="28575">
          <a:solidFill>
            <a:schemeClr val="bg1"/>
          </a:solidFill>
        </a:ln>
      </dgm:spPr>
      <dgm:t>
        <a:bodyPr anchor="b"/>
        <a:lstStyle/>
        <a:p>
          <a:endParaRPr lang="th-TH" sz="1600" b="1" dirty="0">
            <a:solidFill>
              <a:schemeClr val="bg1"/>
            </a:solidFill>
          </a:endParaRPr>
        </a:p>
      </dgm:t>
    </dgm:pt>
    <dgm:pt modelId="{AF5C8B10-E8F3-4BA0-8C8C-98E5CC6E0D1A}" cxnId="{33DF6BE5-5ED5-44AB-BB78-AAC6E5796CB0}" type="parTrans">
      <dgm:prSet/>
      <dgm:spPr/>
      <dgm:t>
        <a:bodyPr/>
        <a:lstStyle/>
        <a:p>
          <a:endParaRPr lang="th-TH"/>
        </a:p>
      </dgm:t>
    </dgm:pt>
    <dgm:pt modelId="{5FAC7B72-E583-4F62-AD55-22292DC3E783}" cxnId="{33DF6BE5-5ED5-44AB-BB78-AAC6E5796CB0}" type="sibTrans">
      <dgm:prSet/>
      <dgm:spPr/>
      <dgm:t>
        <a:bodyPr/>
        <a:lstStyle/>
        <a:p>
          <a:endParaRPr lang="th-TH"/>
        </a:p>
      </dgm:t>
    </dgm:pt>
    <dgm:pt modelId="{6646DE50-EBCD-4991-9D2F-034041C8567F}">
      <dgm:prSet custT="1"/>
      <dgm:spPr>
        <a:solidFill>
          <a:srgbClr val="F47264"/>
        </a:solidFill>
        <a:ln w="28575">
          <a:solidFill>
            <a:schemeClr val="bg1"/>
          </a:solidFill>
        </a:ln>
      </dgm:spPr>
      <dgm:t>
        <a:bodyPr anchor="b"/>
        <a:lstStyle/>
        <a:p>
          <a:endParaRPr lang="th-TH" sz="1600" b="1" dirty="0">
            <a:solidFill>
              <a:schemeClr val="bg1"/>
            </a:solidFill>
          </a:endParaRPr>
        </a:p>
      </dgm:t>
    </dgm:pt>
    <dgm:pt modelId="{8A838BBD-7A4F-4F70-8321-30DCC6F23CF2}" cxnId="{F60783E2-E2B4-452B-9076-B403C4FAE370}" type="parTrans">
      <dgm:prSet/>
      <dgm:spPr/>
      <dgm:t>
        <a:bodyPr/>
        <a:lstStyle/>
        <a:p>
          <a:endParaRPr lang="th-TH"/>
        </a:p>
      </dgm:t>
    </dgm:pt>
    <dgm:pt modelId="{8C3D6A23-3775-43B4-9526-E949EECBAF35}" cxnId="{F60783E2-E2B4-452B-9076-B403C4FAE370}" type="sibTrans">
      <dgm:prSet/>
      <dgm:spPr/>
      <dgm:t>
        <a:bodyPr/>
        <a:lstStyle/>
        <a:p>
          <a:endParaRPr lang="th-TH"/>
        </a:p>
      </dgm:t>
    </dgm:pt>
    <dgm:pt modelId="{F02B389E-5B7E-48BD-84A8-4543E9006C5E}">
      <dgm:prSet custT="1"/>
      <dgm:spPr>
        <a:solidFill>
          <a:srgbClr val="29B9A6"/>
        </a:solidFill>
        <a:ln w="28575">
          <a:solidFill>
            <a:schemeClr val="bg1"/>
          </a:solidFill>
        </a:ln>
      </dgm:spPr>
      <dgm:t>
        <a:bodyPr anchor="b"/>
        <a:lstStyle/>
        <a:p>
          <a:endParaRPr lang="th-TH" sz="1600" b="1" dirty="0">
            <a:solidFill>
              <a:schemeClr val="bg1"/>
            </a:solidFill>
          </a:endParaRPr>
        </a:p>
      </dgm:t>
    </dgm:pt>
    <dgm:pt modelId="{3FDC2CA5-273C-476C-85B4-4F58EF174F41}" cxnId="{9A0201E0-2DE7-475C-A6D3-18526D33E739}" type="parTrans">
      <dgm:prSet/>
      <dgm:spPr/>
      <dgm:t>
        <a:bodyPr/>
        <a:lstStyle/>
        <a:p>
          <a:endParaRPr lang="th-TH"/>
        </a:p>
      </dgm:t>
    </dgm:pt>
    <dgm:pt modelId="{8543CCDC-EE2D-40F8-88E2-0ED3E4A1D6B4}" cxnId="{9A0201E0-2DE7-475C-A6D3-18526D33E739}" type="sibTrans">
      <dgm:prSet/>
      <dgm:spPr/>
      <dgm:t>
        <a:bodyPr/>
        <a:lstStyle/>
        <a:p>
          <a:endParaRPr lang="th-TH"/>
        </a:p>
      </dgm:t>
    </dgm:pt>
    <dgm:pt modelId="{DF40B860-DF84-4D2C-A01B-801C7EA8BFD8}" type="pres">
      <dgm:prSet presAssocID="{BFB98A93-21C3-46AF-AF3D-37E67A0F0970}" presName="Name0" presStyleCnt="0">
        <dgm:presLayoutVars>
          <dgm:dir/>
          <dgm:animLvl val="lvl"/>
          <dgm:resizeHandles val="exact"/>
        </dgm:presLayoutVars>
      </dgm:prSet>
      <dgm:spPr/>
    </dgm:pt>
    <dgm:pt modelId="{A2FFAFA7-A5DF-4D63-9A30-B25F50078A5B}" type="pres">
      <dgm:prSet presAssocID="{4F7A3D8C-2ABE-4709-9FF3-DB9BE20A0895}" presName="Name8" presStyleCnt="0"/>
      <dgm:spPr/>
    </dgm:pt>
    <dgm:pt modelId="{904848FB-A5ED-4970-8D17-47AC64E79A09}" type="pres">
      <dgm:prSet presAssocID="{4F7A3D8C-2ABE-4709-9FF3-DB9BE20A0895}" presName="level" presStyleLbl="node1" presStyleIdx="0" presStyleCnt="4" custLinFactNeighborX="65" custLinFactNeighborY="-863">
        <dgm:presLayoutVars>
          <dgm:chMax val="1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02E47382-21CD-4411-BF8E-CB0A540C0F5C}" type="pres">
      <dgm:prSet presAssocID="{4F7A3D8C-2ABE-4709-9FF3-DB9BE20A089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93A4B9AF-7D3E-4EF7-8599-09FE0B801674}" type="pres">
      <dgm:prSet presAssocID="{6646DE50-EBCD-4991-9D2F-034041C8567F}" presName="Name8" presStyleCnt="0"/>
      <dgm:spPr/>
    </dgm:pt>
    <dgm:pt modelId="{86EDECF7-8C2B-42E7-8BE4-DB99253A9E9C}" type="pres">
      <dgm:prSet presAssocID="{6646DE50-EBCD-4991-9D2F-034041C8567F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27A82536-04E7-496C-A645-C6AE104CFE6A}" type="pres">
      <dgm:prSet presAssocID="{6646DE50-EBCD-4991-9D2F-034041C8567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87AFE94E-92F8-4E4F-AD07-E9A3023B725B}" type="pres">
      <dgm:prSet presAssocID="{F02B389E-5B7E-48BD-84A8-4543E9006C5E}" presName="Name8" presStyleCnt="0"/>
      <dgm:spPr/>
    </dgm:pt>
    <dgm:pt modelId="{265CC81A-68B2-46B8-A687-5EACDF263374}" type="pres">
      <dgm:prSet presAssocID="{F02B389E-5B7E-48BD-84A8-4543E9006C5E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351FBC17-164B-452B-89CB-588954E499F4}" type="pres">
      <dgm:prSet presAssocID="{F02B389E-5B7E-48BD-84A8-4543E9006C5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93958493-CF1F-4B8F-BD92-7E20050C5FF8}" type="pres">
      <dgm:prSet presAssocID="{7C25047C-CF91-4FDA-BAAE-4DCEC216C55C}" presName="Name8" presStyleCnt="0"/>
      <dgm:spPr/>
    </dgm:pt>
    <dgm:pt modelId="{85284294-4D67-476A-916A-A7001C17983A}" type="pres">
      <dgm:prSet presAssocID="{7C25047C-CF91-4FDA-BAAE-4DCEC216C55C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059BDC99-E20B-40E5-850E-BCDDB880DF08}" type="pres">
      <dgm:prSet presAssocID="{7C25047C-CF91-4FDA-BAAE-4DCEC216C55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th-TH"/>
        </a:p>
      </dgm:t>
    </dgm:pt>
  </dgm:ptLst>
  <dgm:cxnLst>
    <dgm:cxn modelId="{720E730C-87E9-434B-933A-B47EC4D7F2D6}" type="presOf" srcId="{F02B389E-5B7E-48BD-84A8-4543E9006C5E}" destId="{351FBC17-164B-452B-89CB-588954E499F4}" srcOrd="1" destOrd="0" presId="urn:microsoft.com/office/officeart/2005/8/layout/pyramid1"/>
    <dgm:cxn modelId="{F60783E2-E2B4-452B-9076-B403C4FAE370}" srcId="{BFB98A93-21C3-46AF-AF3D-37E67A0F0970}" destId="{6646DE50-EBCD-4991-9D2F-034041C8567F}" srcOrd="1" destOrd="0" parTransId="{8A838BBD-7A4F-4F70-8321-30DCC6F23CF2}" sibTransId="{8C3D6A23-3775-43B4-9526-E949EECBAF35}"/>
    <dgm:cxn modelId="{850EC51F-5BB8-48E9-9C26-D46EB02319E6}" srcId="{BFB98A93-21C3-46AF-AF3D-37E67A0F0970}" destId="{4F7A3D8C-2ABE-4709-9FF3-DB9BE20A0895}" srcOrd="0" destOrd="0" parTransId="{E5901950-4B18-4A04-AD71-71D73AB1AA8B}" sibTransId="{F8A1FA5C-49B7-4623-B79A-AA18F583D1B5}"/>
    <dgm:cxn modelId="{E92E627B-71A3-49EE-BF55-DD75A5AC8B3A}" type="presOf" srcId="{F02B389E-5B7E-48BD-84A8-4543E9006C5E}" destId="{265CC81A-68B2-46B8-A687-5EACDF263374}" srcOrd="0" destOrd="0" presId="urn:microsoft.com/office/officeart/2005/8/layout/pyramid1"/>
    <dgm:cxn modelId="{38CD31D2-A0B4-4D29-9CE1-DA7ABED4EE92}" type="presOf" srcId="{6646DE50-EBCD-4991-9D2F-034041C8567F}" destId="{27A82536-04E7-496C-A645-C6AE104CFE6A}" srcOrd="1" destOrd="0" presId="urn:microsoft.com/office/officeart/2005/8/layout/pyramid1"/>
    <dgm:cxn modelId="{E7DBA442-A7AE-4AEA-9A80-CB6AF399758C}" type="presOf" srcId="{7C25047C-CF91-4FDA-BAAE-4DCEC216C55C}" destId="{85284294-4D67-476A-916A-A7001C17983A}" srcOrd="0" destOrd="0" presId="urn:microsoft.com/office/officeart/2005/8/layout/pyramid1"/>
    <dgm:cxn modelId="{D92689C3-2DA9-4A6B-90A8-31BA0690D32F}" type="presOf" srcId="{7C25047C-CF91-4FDA-BAAE-4DCEC216C55C}" destId="{059BDC99-E20B-40E5-850E-BCDDB880DF08}" srcOrd="1" destOrd="0" presId="urn:microsoft.com/office/officeart/2005/8/layout/pyramid1"/>
    <dgm:cxn modelId="{5A3F8035-64A6-427C-8ADC-2931607A6AF1}" type="presOf" srcId="{6646DE50-EBCD-4991-9D2F-034041C8567F}" destId="{86EDECF7-8C2B-42E7-8BE4-DB99253A9E9C}" srcOrd="0" destOrd="0" presId="urn:microsoft.com/office/officeart/2005/8/layout/pyramid1"/>
    <dgm:cxn modelId="{33DF6BE5-5ED5-44AB-BB78-AAC6E5796CB0}" srcId="{BFB98A93-21C3-46AF-AF3D-37E67A0F0970}" destId="{7C25047C-CF91-4FDA-BAAE-4DCEC216C55C}" srcOrd="3" destOrd="0" parTransId="{AF5C8B10-E8F3-4BA0-8C8C-98E5CC6E0D1A}" sibTransId="{5FAC7B72-E583-4F62-AD55-22292DC3E783}"/>
    <dgm:cxn modelId="{9A0201E0-2DE7-475C-A6D3-18526D33E739}" srcId="{BFB98A93-21C3-46AF-AF3D-37E67A0F0970}" destId="{F02B389E-5B7E-48BD-84A8-4543E9006C5E}" srcOrd="2" destOrd="0" parTransId="{3FDC2CA5-273C-476C-85B4-4F58EF174F41}" sibTransId="{8543CCDC-EE2D-40F8-88E2-0ED3E4A1D6B4}"/>
    <dgm:cxn modelId="{C2838451-3B5B-4180-99BD-EBAA43CCA478}" type="presOf" srcId="{BFB98A93-21C3-46AF-AF3D-37E67A0F0970}" destId="{DF40B860-DF84-4D2C-A01B-801C7EA8BFD8}" srcOrd="0" destOrd="0" presId="urn:microsoft.com/office/officeart/2005/8/layout/pyramid1"/>
    <dgm:cxn modelId="{667029E7-08C4-401A-B2EC-642C386D8AF6}" type="presOf" srcId="{4F7A3D8C-2ABE-4709-9FF3-DB9BE20A0895}" destId="{02E47382-21CD-4411-BF8E-CB0A540C0F5C}" srcOrd="1" destOrd="0" presId="urn:microsoft.com/office/officeart/2005/8/layout/pyramid1"/>
    <dgm:cxn modelId="{5336EDE7-B123-404A-A529-6989FAC9AB80}" type="presOf" srcId="{4F7A3D8C-2ABE-4709-9FF3-DB9BE20A0895}" destId="{904848FB-A5ED-4970-8D17-47AC64E79A09}" srcOrd="0" destOrd="0" presId="urn:microsoft.com/office/officeart/2005/8/layout/pyramid1"/>
    <dgm:cxn modelId="{C663F031-5675-4B3F-A11E-8B0FAF5C8125}" type="presParOf" srcId="{DF40B860-DF84-4D2C-A01B-801C7EA8BFD8}" destId="{A2FFAFA7-A5DF-4D63-9A30-B25F50078A5B}" srcOrd="0" destOrd="0" presId="urn:microsoft.com/office/officeart/2005/8/layout/pyramid1"/>
    <dgm:cxn modelId="{6DC6D284-617A-4528-9464-E1D218A24998}" type="presParOf" srcId="{A2FFAFA7-A5DF-4D63-9A30-B25F50078A5B}" destId="{904848FB-A5ED-4970-8D17-47AC64E79A09}" srcOrd="0" destOrd="0" presId="urn:microsoft.com/office/officeart/2005/8/layout/pyramid1"/>
    <dgm:cxn modelId="{6A88B225-4514-4549-A455-E744C8244535}" type="presParOf" srcId="{A2FFAFA7-A5DF-4D63-9A30-B25F50078A5B}" destId="{02E47382-21CD-4411-BF8E-CB0A540C0F5C}" srcOrd="1" destOrd="0" presId="urn:microsoft.com/office/officeart/2005/8/layout/pyramid1"/>
    <dgm:cxn modelId="{96089CFD-C490-4738-B906-340D039161FA}" type="presParOf" srcId="{DF40B860-DF84-4D2C-A01B-801C7EA8BFD8}" destId="{93A4B9AF-7D3E-4EF7-8599-09FE0B801674}" srcOrd="1" destOrd="0" presId="urn:microsoft.com/office/officeart/2005/8/layout/pyramid1"/>
    <dgm:cxn modelId="{FB1D00C8-32DA-4EA1-8FA2-F0948F7A617C}" type="presParOf" srcId="{93A4B9AF-7D3E-4EF7-8599-09FE0B801674}" destId="{86EDECF7-8C2B-42E7-8BE4-DB99253A9E9C}" srcOrd="0" destOrd="0" presId="urn:microsoft.com/office/officeart/2005/8/layout/pyramid1"/>
    <dgm:cxn modelId="{072451A9-961E-4B35-AC8F-FA469A12F498}" type="presParOf" srcId="{93A4B9AF-7D3E-4EF7-8599-09FE0B801674}" destId="{27A82536-04E7-496C-A645-C6AE104CFE6A}" srcOrd="1" destOrd="0" presId="urn:microsoft.com/office/officeart/2005/8/layout/pyramid1"/>
    <dgm:cxn modelId="{090041FB-34A2-4ACE-858D-C0D13E17B947}" type="presParOf" srcId="{DF40B860-DF84-4D2C-A01B-801C7EA8BFD8}" destId="{87AFE94E-92F8-4E4F-AD07-E9A3023B725B}" srcOrd="2" destOrd="0" presId="urn:microsoft.com/office/officeart/2005/8/layout/pyramid1"/>
    <dgm:cxn modelId="{B83212D1-82C6-4502-AF34-EC2CA8452175}" type="presParOf" srcId="{87AFE94E-92F8-4E4F-AD07-E9A3023B725B}" destId="{265CC81A-68B2-46B8-A687-5EACDF263374}" srcOrd="0" destOrd="0" presId="urn:microsoft.com/office/officeart/2005/8/layout/pyramid1"/>
    <dgm:cxn modelId="{F1AC9B38-A0E5-4939-9422-B1B7326A1D6C}" type="presParOf" srcId="{87AFE94E-92F8-4E4F-AD07-E9A3023B725B}" destId="{351FBC17-164B-452B-89CB-588954E499F4}" srcOrd="1" destOrd="0" presId="urn:microsoft.com/office/officeart/2005/8/layout/pyramid1"/>
    <dgm:cxn modelId="{4F9A38B1-46BF-4AC6-AF82-8DFBC64AA625}" type="presParOf" srcId="{DF40B860-DF84-4D2C-A01B-801C7EA8BFD8}" destId="{93958493-CF1F-4B8F-BD92-7E20050C5FF8}" srcOrd="3" destOrd="0" presId="urn:microsoft.com/office/officeart/2005/8/layout/pyramid1"/>
    <dgm:cxn modelId="{282004C1-B130-4710-9F99-E1BEB7685993}" type="presParOf" srcId="{93958493-CF1F-4B8F-BD92-7E20050C5FF8}" destId="{85284294-4D67-476A-916A-A7001C17983A}" srcOrd="0" destOrd="0" presId="urn:microsoft.com/office/officeart/2005/8/layout/pyramid1"/>
    <dgm:cxn modelId="{65637F24-C161-4545-8C42-9AE1F2DA70F4}" type="presParOf" srcId="{93958493-CF1F-4B8F-BD92-7E20050C5FF8}" destId="{059BDC99-E20B-40E5-850E-BCDDB880DF0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848FB-A5ED-4970-8D17-47AC64E79A09}">
      <dsp:nvSpPr>
        <dsp:cNvPr id="0" name=""/>
        <dsp:cNvSpPr/>
      </dsp:nvSpPr>
      <dsp:spPr>
        <a:xfrm>
          <a:off x="1455428" y="0"/>
          <a:ext cx="969865" cy="883450"/>
        </a:xfrm>
        <a:prstGeom prst="trapezoid">
          <a:avLst>
            <a:gd name="adj" fmla="val 54891"/>
          </a:avLst>
        </a:prstGeom>
        <a:solidFill>
          <a:srgbClr val="29B9A6"/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h-TH" sz="1600" b="1" kern="1200" dirty="0">
            <a:solidFill>
              <a:schemeClr val="bg1"/>
            </a:solidFill>
          </a:endParaRPr>
        </a:p>
      </dsp:txBody>
      <dsp:txXfrm>
        <a:off x="1455428" y="0"/>
        <a:ext cx="969865" cy="883450"/>
      </dsp:txXfrm>
    </dsp:sp>
    <dsp:sp modelId="{86EDECF7-8C2B-42E7-8BE4-DB99253A9E9C}">
      <dsp:nvSpPr>
        <dsp:cNvPr id="0" name=""/>
        <dsp:cNvSpPr/>
      </dsp:nvSpPr>
      <dsp:spPr>
        <a:xfrm>
          <a:off x="969865" y="883450"/>
          <a:ext cx="1939730" cy="883450"/>
        </a:xfrm>
        <a:prstGeom prst="trapezoid">
          <a:avLst>
            <a:gd name="adj" fmla="val 54891"/>
          </a:avLst>
        </a:prstGeom>
        <a:solidFill>
          <a:srgbClr val="F47264"/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h-TH" sz="1600" b="1" kern="1200" dirty="0">
            <a:solidFill>
              <a:schemeClr val="bg1"/>
            </a:solidFill>
          </a:endParaRPr>
        </a:p>
      </dsp:txBody>
      <dsp:txXfrm>
        <a:off x="1309318" y="883450"/>
        <a:ext cx="1260824" cy="883450"/>
      </dsp:txXfrm>
    </dsp:sp>
    <dsp:sp modelId="{265CC81A-68B2-46B8-A687-5EACDF263374}">
      <dsp:nvSpPr>
        <dsp:cNvPr id="0" name=""/>
        <dsp:cNvSpPr/>
      </dsp:nvSpPr>
      <dsp:spPr>
        <a:xfrm>
          <a:off x="484932" y="1766900"/>
          <a:ext cx="2909595" cy="883450"/>
        </a:xfrm>
        <a:prstGeom prst="trapezoid">
          <a:avLst>
            <a:gd name="adj" fmla="val 54891"/>
          </a:avLst>
        </a:prstGeom>
        <a:solidFill>
          <a:srgbClr val="29B9A6"/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h-TH" sz="1600" b="1" kern="1200" dirty="0">
            <a:solidFill>
              <a:schemeClr val="bg1"/>
            </a:solidFill>
          </a:endParaRPr>
        </a:p>
      </dsp:txBody>
      <dsp:txXfrm>
        <a:off x="994111" y="1766900"/>
        <a:ext cx="1891237" cy="883450"/>
      </dsp:txXfrm>
    </dsp:sp>
    <dsp:sp modelId="{85284294-4D67-476A-916A-A7001C17983A}">
      <dsp:nvSpPr>
        <dsp:cNvPr id="0" name=""/>
        <dsp:cNvSpPr/>
      </dsp:nvSpPr>
      <dsp:spPr>
        <a:xfrm>
          <a:off x="0" y="2650349"/>
          <a:ext cx="3879460" cy="883450"/>
        </a:xfrm>
        <a:prstGeom prst="trapezoid">
          <a:avLst>
            <a:gd name="adj" fmla="val 54891"/>
          </a:avLst>
        </a:prstGeom>
        <a:solidFill>
          <a:srgbClr val="F47264"/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h-TH" sz="1600" b="1" kern="1200" dirty="0">
            <a:solidFill>
              <a:schemeClr val="bg1"/>
            </a:solidFill>
          </a:endParaRPr>
        </a:p>
      </dsp:txBody>
      <dsp:txXfrm>
        <a:off x="678905" y="2650349"/>
        <a:ext cx="2521649" cy="883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pyraLvlNode" val="level"/>
          <dgm:param type="pyraAcctTxNode" val="acctTx"/>
          <dgm:param type="pyraAcctBkgdNode" val="acctBkgd"/>
          <dgm:param type="linDir" val="fromB"/>
          <dgm:param type="txDir" val="fromT"/>
          <dgm:param type="pyraAcctPos" val="aft"/>
          <dgm:param type="pyraAcctTxMar" val="step"/>
        </dgm:alg>
      </dgm:if>
      <dgm:else name="Name3">
        <dgm:alg type="pyra">
          <dgm:param type="pyraLvlNode" val="level"/>
          <dgm:param type="pyraAcctTxNode" val="acctTx"/>
          <dgm:param type="pyraAcctBkgdNode" val="acctBkgd"/>
          <dgm:param type="linDir" val="fromB"/>
          <dgm:param type="txDir" val="fromT"/>
          <dgm:param type="pyraAcctPos" val="bef"/>
          <dgm:param type="pyraAcctTxMar" val="step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AE6BB-1AF5-402D-BA7F-40ACC76352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B7180-7E15-4A0D-95D9-9A4C1292B94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3DD89-DA72-4956-8961-85B6562EB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C8F1E-C324-4ECD-9D66-17513A2AE6B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>
            <a:off x="5021944" y="857916"/>
            <a:ext cx="4057614" cy="3497943"/>
          </a:xfrm>
          <a:prstGeom prst="triangle">
            <a:avLst/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3945919">
            <a:off x="10303310" y="4034318"/>
            <a:ext cx="391729" cy="337697"/>
          </a:xfrm>
          <a:prstGeom prst="triangle">
            <a:avLst/>
          </a:prstGeom>
          <a:solidFill>
            <a:srgbClr val="FFC2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sp>
        <p:nvSpPr>
          <p:cNvPr id="21" name="等腰三角形 20"/>
          <p:cNvSpPr/>
          <p:nvPr/>
        </p:nvSpPr>
        <p:spPr>
          <a:xfrm rot="8598772">
            <a:off x="10372801" y="5007513"/>
            <a:ext cx="266912" cy="230096"/>
          </a:xfrm>
          <a:prstGeom prst="triangle">
            <a:avLst/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sp>
        <p:nvSpPr>
          <p:cNvPr id="22" name="等腰三角形 21"/>
          <p:cNvSpPr/>
          <p:nvPr/>
        </p:nvSpPr>
        <p:spPr>
          <a:xfrm rot="8598772">
            <a:off x="10879854" y="4946293"/>
            <a:ext cx="266912" cy="230096"/>
          </a:xfrm>
          <a:prstGeom prst="triangle">
            <a:avLst/>
          </a:prstGeom>
          <a:solidFill>
            <a:srgbClr val="FFC2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 rot="7938589">
            <a:off x="9932817" y="4575168"/>
            <a:ext cx="1368693" cy="1257291"/>
            <a:chOff x="1145739" y="762009"/>
            <a:chExt cx="1001675" cy="920146"/>
          </a:xfrm>
        </p:grpSpPr>
        <p:sp>
          <p:nvSpPr>
            <p:cNvPr id="48" name="等腰三角形 47"/>
            <p:cNvSpPr/>
            <p:nvPr/>
          </p:nvSpPr>
          <p:spPr>
            <a:xfrm rot="1020767">
              <a:off x="1286833" y="792672"/>
              <a:ext cx="860581" cy="741879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 rot="18818926">
              <a:off x="1145739" y="136078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18818926">
              <a:off x="1787028" y="762009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rot="18818926">
              <a:off x="1971488" y="159810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 rot="13953573">
            <a:off x="3510689" y="3514989"/>
            <a:ext cx="848663" cy="779588"/>
            <a:chOff x="1145739" y="762009"/>
            <a:chExt cx="1001675" cy="920146"/>
          </a:xfrm>
        </p:grpSpPr>
        <p:sp>
          <p:nvSpPr>
            <p:cNvPr id="35" name="等腰三角形 34"/>
            <p:cNvSpPr/>
            <p:nvPr/>
          </p:nvSpPr>
          <p:spPr>
            <a:xfrm rot="1020767">
              <a:off x="1286833" y="792672"/>
              <a:ext cx="860581" cy="741879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 rot="18818926">
              <a:off x="1145739" y="136078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18818926">
              <a:off x="1787028" y="762009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18818926">
              <a:off x="1971488" y="159810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362411" y="1436839"/>
            <a:ext cx="5202504" cy="4484918"/>
            <a:chOff x="4362411" y="1436839"/>
            <a:chExt cx="5202504" cy="4484918"/>
          </a:xfrm>
        </p:grpSpPr>
        <p:sp>
          <p:nvSpPr>
            <p:cNvPr id="15" name="等腰三角形 14"/>
            <p:cNvSpPr/>
            <p:nvPr/>
          </p:nvSpPr>
          <p:spPr>
            <a:xfrm rot="10800000">
              <a:off x="4362411" y="1436839"/>
              <a:ext cx="5202504" cy="4484918"/>
            </a:xfrm>
            <a:prstGeom prst="triangle">
              <a:avLst/>
            </a:prstGeom>
            <a:noFill/>
            <a:ln w="19050"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0800000">
              <a:off x="4362411" y="1960707"/>
              <a:ext cx="5202504" cy="3961050"/>
            </a:xfrm>
            <a:prstGeom prst="triangle">
              <a:avLst/>
            </a:prstGeom>
            <a:noFill/>
            <a:ln w="12700">
              <a:solidFill>
                <a:srgbClr val="FFC20F">
                  <a:alpha val="6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 rot="10800000">
              <a:off x="4362411" y="1816570"/>
              <a:ext cx="5202504" cy="3961050"/>
            </a:xfrm>
            <a:prstGeom prst="triangle">
              <a:avLst/>
            </a:prstGeom>
            <a:noFill/>
            <a:ln w="12700">
              <a:solidFill>
                <a:srgbClr val="FFC20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10800000">
              <a:off x="4362411" y="1663444"/>
              <a:ext cx="5202504" cy="3961050"/>
            </a:xfrm>
            <a:prstGeom prst="triangle">
              <a:avLst/>
            </a:prstGeom>
            <a:noFill/>
            <a:ln w="12700">
              <a:solidFill>
                <a:srgbClr val="FFC20F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等腰三角形 40"/>
          <p:cNvSpPr/>
          <p:nvPr/>
        </p:nvSpPr>
        <p:spPr>
          <a:xfrm rot="10800000">
            <a:off x="4362411" y="1538357"/>
            <a:ext cx="5202504" cy="3961050"/>
          </a:xfrm>
          <a:prstGeom prst="triangle">
            <a:avLst/>
          </a:prstGeom>
          <a:noFill/>
          <a:ln w="12700">
            <a:solidFill>
              <a:srgbClr val="FFC20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021580" y="3493770"/>
            <a:ext cx="45440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4000" dirty="0" smtClean="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房屋租赁管理系统</a:t>
            </a:r>
            <a:endParaRPr lang="zh-CN" sz="4000" dirty="0">
              <a:solidFill>
                <a:schemeClr val="bg1"/>
              </a:solidFill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75211" y="2423325"/>
            <a:ext cx="23368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2019</a:t>
            </a:r>
            <a:endParaRPr lang="en-US" altLang="zh-CN" sz="8000" dirty="0" smtClean="0">
              <a:solidFill>
                <a:schemeClr val="bg1"/>
              </a:solidFill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912737" y="565770"/>
            <a:ext cx="3097450" cy="2152130"/>
            <a:chOff x="912737" y="565770"/>
            <a:chExt cx="3097450" cy="2152130"/>
          </a:xfrm>
        </p:grpSpPr>
        <p:sp>
          <p:nvSpPr>
            <p:cNvPr id="17" name="等腰三角形 16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76" name="等腰三角形 75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8" name="等腰三角形 77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7089775" y="4338320"/>
            <a:ext cx="1990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开发者：蔡文柳</a:t>
            </a:r>
            <a:endParaRPr lang="zh-CN" altLang="en-US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>
            <a:off x="4934949" y="840136"/>
            <a:ext cx="4057614" cy="3497943"/>
          </a:xfrm>
          <a:prstGeom prst="triangle">
            <a:avLst/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3945919">
            <a:off x="10303310" y="4034318"/>
            <a:ext cx="391729" cy="337697"/>
          </a:xfrm>
          <a:prstGeom prst="triangle">
            <a:avLst/>
          </a:prstGeom>
          <a:solidFill>
            <a:srgbClr val="FFC2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sp>
        <p:nvSpPr>
          <p:cNvPr id="21" name="等腰三角形 20"/>
          <p:cNvSpPr/>
          <p:nvPr/>
        </p:nvSpPr>
        <p:spPr>
          <a:xfrm rot="8598772">
            <a:off x="10372801" y="5007513"/>
            <a:ext cx="266912" cy="230096"/>
          </a:xfrm>
          <a:prstGeom prst="triangle">
            <a:avLst/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sp>
        <p:nvSpPr>
          <p:cNvPr id="22" name="等腰三角形 21"/>
          <p:cNvSpPr/>
          <p:nvPr/>
        </p:nvSpPr>
        <p:spPr>
          <a:xfrm rot="8598772">
            <a:off x="10879854" y="4946293"/>
            <a:ext cx="266912" cy="230096"/>
          </a:xfrm>
          <a:prstGeom prst="triangle">
            <a:avLst/>
          </a:prstGeom>
          <a:solidFill>
            <a:srgbClr val="FFC2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 rot="7938589">
            <a:off x="9932817" y="4575168"/>
            <a:ext cx="1368693" cy="1257291"/>
            <a:chOff x="1145739" y="762009"/>
            <a:chExt cx="1001675" cy="920146"/>
          </a:xfrm>
        </p:grpSpPr>
        <p:sp>
          <p:nvSpPr>
            <p:cNvPr id="48" name="等腰三角形 47"/>
            <p:cNvSpPr/>
            <p:nvPr/>
          </p:nvSpPr>
          <p:spPr>
            <a:xfrm rot="1020767">
              <a:off x="1286833" y="792672"/>
              <a:ext cx="860581" cy="741879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 rot="18818926">
              <a:off x="1145739" y="136078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18818926">
              <a:off x="1787028" y="762009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rot="18818926">
              <a:off x="1971488" y="159810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 rot="13953573">
            <a:off x="3510689" y="3514989"/>
            <a:ext cx="848663" cy="779588"/>
            <a:chOff x="1145739" y="762009"/>
            <a:chExt cx="1001675" cy="920146"/>
          </a:xfrm>
        </p:grpSpPr>
        <p:sp>
          <p:nvSpPr>
            <p:cNvPr id="35" name="等腰三角形 34"/>
            <p:cNvSpPr/>
            <p:nvPr/>
          </p:nvSpPr>
          <p:spPr>
            <a:xfrm rot="1020767">
              <a:off x="1286833" y="792672"/>
              <a:ext cx="860581" cy="741879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 rot="18818926">
              <a:off x="1145739" y="136078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18818926">
              <a:off x="1787028" y="762009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18818926">
              <a:off x="1971488" y="159810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362411" y="1436839"/>
            <a:ext cx="5202504" cy="4484918"/>
            <a:chOff x="4362411" y="1436839"/>
            <a:chExt cx="5202504" cy="4484918"/>
          </a:xfrm>
        </p:grpSpPr>
        <p:sp>
          <p:nvSpPr>
            <p:cNvPr id="15" name="等腰三角形 14"/>
            <p:cNvSpPr/>
            <p:nvPr/>
          </p:nvSpPr>
          <p:spPr>
            <a:xfrm rot="10800000">
              <a:off x="4362411" y="1436839"/>
              <a:ext cx="5202504" cy="4484918"/>
            </a:xfrm>
            <a:prstGeom prst="triangle">
              <a:avLst/>
            </a:prstGeom>
            <a:noFill/>
            <a:ln w="19050"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0800000">
              <a:off x="4362411" y="1960707"/>
              <a:ext cx="5202504" cy="3961050"/>
            </a:xfrm>
            <a:prstGeom prst="triangle">
              <a:avLst/>
            </a:prstGeom>
            <a:noFill/>
            <a:ln w="12700">
              <a:solidFill>
                <a:srgbClr val="FFC20F">
                  <a:alpha val="6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 rot="10800000">
              <a:off x="4362411" y="1816570"/>
              <a:ext cx="5202504" cy="3961050"/>
            </a:xfrm>
            <a:prstGeom prst="triangle">
              <a:avLst/>
            </a:prstGeom>
            <a:noFill/>
            <a:ln w="12700">
              <a:solidFill>
                <a:srgbClr val="FFC20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10800000">
              <a:off x="4362411" y="1663444"/>
              <a:ext cx="5202504" cy="3961050"/>
            </a:xfrm>
            <a:prstGeom prst="triangle">
              <a:avLst/>
            </a:prstGeom>
            <a:noFill/>
            <a:ln w="12700">
              <a:solidFill>
                <a:srgbClr val="FFC20F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等腰三角形 40"/>
          <p:cNvSpPr/>
          <p:nvPr/>
        </p:nvSpPr>
        <p:spPr>
          <a:xfrm rot="10800000">
            <a:off x="4362411" y="1538357"/>
            <a:ext cx="5202504" cy="3961050"/>
          </a:xfrm>
          <a:prstGeom prst="triangle">
            <a:avLst/>
          </a:prstGeom>
          <a:noFill/>
          <a:ln w="12700">
            <a:solidFill>
              <a:srgbClr val="FFC20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86976" y="2775816"/>
            <a:ext cx="330925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4000" dirty="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谢谢大家！</a:t>
            </a:r>
            <a:endParaRPr lang="zh-CN" sz="4000" dirty="0">
              <a:solidFill>
                <a:schemeClr val="bg1"/>
              </a:solidFill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912737" y="565770"/>
            <a:ext cx="3097450" cy="2152130"/>
            <a:chOff x="912737" y="565770"/>
            <a:chExt cx="3097450" cy="2152130"/>
          </a:xfrm>
        </p:grpSpPr>
        <p:sp>
          <p:nvSpPr>
            <p:cNvPr id="17" name="等腰三角形 16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76" name="等腰三角形 75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8" name="等腰三角形 77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4644488" y="508609"/>
            <a:ext cx="3103414" cy="67710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69596" y="1185717"/>
            <a:ext cx="50531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1648199" y="1572808"/>
            <a:ext cx="2484781" cy="830997"/>
            <a:chOff x="2015383" y="1928500"/>
            <a:chExt cx="2484781" cy="830997"/>
          </a:xfrm>
        </p:grpSpPr>
        <p:sp>
          <p:nvSpPr>
            <p:cNvPr id="2" name="Text Placeholder 3"/>
            <p:cNvSpPr txBox="1"/>
            <p:nvPr/>
          </p:nvSpPr>
          <p:spPr>
            <a:xfrm>
              <a:off x="2015383" y="1928500"/>
              <a:ext cx="769442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en-US" sz="5400" dirty="0" smtClean="0">
                  <a:solidFill>
                    <a:srgbClr val="F8D35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8D35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719785" y="1947922"/>
              <a:ext cx="1780379" cy="751201"/>
              <a:chOff x="2948385" y="1921931"/>
              <a:chExt cx="1780379" cy="751201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2948385" y="2214319"/>
                <a:ext cx="1780379" cy="45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系统介绍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989396" y="1921931"/>
                <a:ext cx="13787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Part One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121080" y="2417687"/>
            <a:ext cx="2549821" cy="830997"/>
            <a:chOff x="3609974" y="2795249"/>
            <a:chExt cx="2549821" cy="830997"/>
          </a:xfrm>
        </p:grpSpPr>
        <p:sp>
          <p:nvSpPr>
            <p:cNvPr id="3" name="Text Placeholder 3"/>
            <p:cNvSpPr txBox="1"/>
            <p:nvPr/>
          </p:nvSpPr>
          <p:spPr>
            <a:xfrm>
              <a:off x="3609974" y="2795249"/>
              <a:ext cx="769442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sz="5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47264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47264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379416" y="2814671"/>
              <a:ext cx="1780379" cy="752763"/>
              <a:chOff x="2948385" y="1921931"/>
              <a:chExt cx="1780379" cy="752763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2948385" y="2214319"/>
                <a:ext cx="1780379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逻辑功能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989396" y="1921931"/>
                <a:ext cx="15371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Part </a:t>
                </a: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Two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4658275" y="3262566"/>
            <a:ext cx="2549821" cy="830997"/>
            <a:chOff x="5197219" y="3606824"/>
            <a:chExt cx="2549821" cy="830997"/>
          </a:xfrm>
        </p:grpSpPr>
        <p:sp>
          <p:nvSpPr>
            <p:cNvPr id="4" name="Text Placeholder 3"/>
            <p:cNvSpPr txBox="1"/>
            <p:nvPr/>
          </p:nvSpPr>
          <p:spPr>
            <a:xfrm>
              <a:off x="5197219" y="3606824"/>
              <a:ext cx="769442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sz="5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9B9A6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B9A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5966661" y="3626246"/>
              <a:ext cx="1780379" cy="751201"/>
              <a:chOff x="2948385" y="1921931"/>
              <a:chExt cx="1780379" cy="751201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2948385" y="2214319"/>
                <a:ext cx="1780379" cy="45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演示系统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989396" y="1921931"/>
                <a:ext cx="17393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Part </a:t>
                </a: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Three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6196196" y="4107445"/>
            <a:ext cx="2549821" cy="830997"/>
            <a:chOff x="6781706" y="4603606"/>
            <a:chExt cx="2549821" cy="830997"/>
          </a:xfrm>
        </p:grpSpPr>
        <p:sp>
          <p:nvSpPr>
            <p:cNvPr id="33" name="Text Placeholder 3"/>
            <p:cNvSpPr txBox="1"/>
            <p:nvPr/>
          </p:nvSpPr>
          <p:spPr>
            <a:xfrm>
              <a:off x="6781706" y="4603606"/>
              <a:ext cx="769442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en-US" sz="5400" dirty="0" smtClean="0">
                  <a:solidFill>
                    <a:srgbClr val="84CBC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4CBC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7551148" y="4623028"/>
              <a:ext cx="1780379" cy="751201"/>
              <a:chOff x="2948385" y="1921931"/>
              <a:chExt cx="1780379" cy="751201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2948385" y="2214319"/>
                <a:ext cx="1780379" cy="45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补充说明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2989396" y="1921931"/>
                <a:ext cx="15563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Part </a:t>
                </a: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Four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06" name="Straight Connector 13"/>
          <p:cNvCxnSpPr/>
          <p:nvPr/>
        </p:nvCxnSpPr>
        <p:spPr>
          <a:xfrm>
            <a:off x="2032920" y="2463259"/>
            <a:ext cx="0" cy="4394743"/>
          </a:xfrm>
          <a:prstGeom prst="line">
            <a:avLst/>
          </a:prstGeom>
          <a:ln w="19050" cap="sq">
            <a:solidFill>
              <a:srgbClr val="F8D35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3"/>
          <p:cNvCxnSpPr/>
          <p:nvPr/>
        </p:nvCxnSpPr>
        <p:spPr>
          <a:xfrm>
            <a:off x="3505801" y="3345488"/>
            <a:ext cx="0" cy="3512514"/>
          </a:xfrm>
          <a:prstGeom prst="line">
            <a:avLst/>
          </a:prstGeom>
          <a:ln w="19050" cap="sq">
            <a:solidFill>
              <a:srgbClr val="F47264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3"/>
          <p:cNvCxnSpPr/>
          <p:nvPr/>
        </p:nvCxnSpPr>
        <p:spPr>
          <a:xfrm>
            <a:off x="5056297" y="4099541"/>
            <a:ext cx="0" cy="2783859"/>
          </a:xfrm>
          <a:prstGeom prst="line">
            <a:avLst/>
          </a:prstGeom>
          <a:ln w="19050" cap="sq">
            <a:solidFill>
              <a:srgbClr val="29B9A6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3"/>
          <p:cNvCxnSpPr/>
          <p:nvPr/>
        </p:nvCxnSpPr>
        <p:spPr>
          <a:xfrm>
            <a:off x="6580917" y="4919020"/>
            <a:ext cx="0" cy="1964380"/>
          </a:xfrm>
          <a:prstGeom prst="line">
            <a:avLst/>
          </a:prstGeom>
          <a:ln w="19050" cap="sq">
            <a:solidFill>
              <a:srgbClr val="84CBC5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4644488" y="508609"/>
            <a:ext cx="3103414" cy="67710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69596" y="1185717"/>
            <a:ext cx="50531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3"/>
          <p:cNvSpPr txBox="1"/>
          <p:nvPr/>
        </p:nvSpPr>
        <p:spPr>
          <a:xfrm>
            <a:off x="2376887" y="2183370"/>
            <a:ext cx="1641476" cy="176971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11500" dirty="0" smtClean="0">
                <a:solidFill>
                  <a:srgbClr val="F8D3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kumimoji="0" lang="en-US" sz="11500" b="1" i="0" u="none" strike="noStrike" kern="1200" cap="none" spc="0" normalizeH="0" baseline="0" noProof="0" dirty="0" smtClean="0">
              <a:ln>
                <a:noFill/>
              </a:ln>
              <a:solidFill>
                <a:srgbClr val="F8D35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960811" y="2976522"/>
            <a:ext cx="388778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系统介绍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960811" y="2483453"/>
            <a:ext cx="192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Part One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1891394">
            <a:off x="7883799" y="2295897"/>
            <a:ext cx="3097450" cy="2152130"/>
            <a:chOff x="912737" y="565770"/>
            <a:chExt cx="3097450" cy="2152130"/>
          </a:xfrm>
        </p:grpSpPr>
        <p:sp>
          <p:nvSpPr>
            <p:cNvPr id="60" name="等腰三角形 59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1" name="等腰三角形 60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69" name="等腰三角形 68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cxnSp>
        <p:nvCxnSpPr>
          <p:cNvPr id="71" name="Straight Connector 13"/>
          <p:cNvCxnSpPr/>
          <p:nvPr/>
        </p:nvCxnSpPr>
        <p:spPr>
          <a:xfrm flipH="1">
            <a:off x="0" y="4110074"/>
            <a:ext cx="6331945" cy="0"/>
          </a:xfrm>
          <a:prstGeom prst="line">
            <a:avLst/>
          </a:prstGeom>
          <a:ln w="19050" cap="sq">
            <a:solidFill>
              <a:srgbClr val="F8D35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4"/>
          <p:cNvGraphicFramePr/>
          <p:nvPr/>
        </p:nvGraphicFramePr>
        <p:xfrm>
          <a:off x="1664089" y="1853917"/>
          <a:ext cx="3879461" cy="35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-3175" y="587118"/>
            <a:ext cx="2718991" cy="520091"/>
            <a:chOff x="-12700" y="587118"/>
            <a:chExt cx="2718991" cy="520091"/>
          </a:xfrm>
        </p:grpSpPr>
        <p:sp>
          <p:nvSpPr>
            <p:cNvPr id="9" name="文本框 8"/>
            <p:cNvSpPr txBox="1"/>
            <p:nvPr/>
          </p:nvSpPr>
          <p:spPr>
            <a:xfrm>
              <a:off x="1080691" y="601100"/>
              <a:ext cx="1625600" cy="492125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系统简介</a:t>
              </a:r>
              <a:endPara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6258238" y="2099124"/>
            <a:ext cx="166624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053137" y="2497964"/>
            <a:ext cx="2076450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、姓名、密码、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权限为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（管理员）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联系方式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Placeholder 3"/>
          <p:cNvSpPr txBox="1"/>
          <p:nvPr/>
        </p:nvSpPr>
        <p:spPr>
          <a:xfrm>
            <a:off x="3449395" y="2191770"/>
            <a:ext cx="296556" cy="492443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Placeholder 3"/>
          <p:cNvSpPr txBox="1"/>
          <p:nvPr/>
        </p:nvSpPr>
        <p:spPr>
          <a:xfrm>
            <a:off x="3449395" y="2957754"/>
            <a:ext cx="296556" cy="492443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 Placeholder 3"/>
          <p:cNvSpPr txBox="1"/>
          <p:nvPr/>
        </p:nvSpPr>
        <p:spPr>
          <a:xfrm>
            <a:off x="3449395" y="3833364"/>
            <a:ext cx="296556" cy="492443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Placeholder 3"/>
          <p:cNvSpPr txBox="1"/>
          <p:nvPr/>
        </p:nvSpPr>
        <p:spPr>
          <a:xfrm>
            <a:off x="3449395" y="4708974"/>
            <a:ext cx="296556" cy="492443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975214" y="2099124"/>
            <a:ext cx="166624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房东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769985" y="2499360"/>
            <a:ext cx="2686685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ID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、姓名、密码、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权限为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或者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（普通用户）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联系方式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258238" y="3875078"/>
            <a:ext cx="166624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租客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052820" y="4275455"/>
            <a:ext cx="2309495" cy="1370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ID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、姓名、密码、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权限为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（普通用户）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联系方式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975214" y="3875078"/>
            <a:ext cx="166624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房子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769985" y="4275455"/>
            <a:ext cx="2466340" cy="169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、房东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、房东姓名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租客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（可为空）、地址、租金、房子出租状态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未出租或者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已出租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）、房东联系方式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 Placeholder 3"/>
          <p:cNvSpPr txBox="1"/>
          <p:nvPr/>
        </p:nvSpPr>
        <p:spPr>
          <a:xfrm>
            <a:off x="5554155" y="2010729"/>
            <a:ext cx="407163" cy="67710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4400" dirty="0" smtClean="0">
                <a:solidFill>
                  <a:srgbClr val="29B9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rgbClr val="29B9A6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Placeholder 3"/>
          <p:cNvSpPr txBox="1"/>
          <p:nvPr/>
        </p:nvSpPr>
        <p:spPr>
          <a:xfrm>
            <a:off x="8362950" y="2010729"/>
            <a:ext cx="407163" cy="67710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4400" dirty="0" smtClean="0">
                <a:solidFill>
                  <a:srgbClr val="F47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rgbClr val="F47264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 Placeholder 3"/>
          <p:cNvSpPr txBox="1"/>
          <p:nvPr/>
        </p:nvSpPr>
        <p:spPr>
          <a:xfrm>
            <a:off x="5554155" y="3873884"/>
            <a:ext cx="407163" cy="67710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4400" dirty="0" smtClean="0">
                <a:solidFill>
                  <a:srgbClr val="29B9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rgbClr val="29B9A6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 Placeholder 3"/>
          <p:cNvSpPr txBox="1"/>
          <p:nvPr/>
        </p:nvSpPr>
        <p:spPr>
          <a:xfrm>
            <a:off x="8362950" y="3873884"/>
            <a:ext cx="407163" cy="67710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4400" dirty="0" smtClean="0">
                <a:solidFill>
                  <a:srgbClr val="F47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rgbClr val="F47264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4644488" y="508609"/>
            <a:ext cx="3103414" cy="67710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69596" y="1185717"/>
            <a:ext cx="50531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3"/>
          <p:cNvSpPr txBox="1"/>
          <p:nvPr/>
        </p:nvSpPr>
        <p:spPr>
          <a:xfrm>
            <a:off x="2376887" y="2183370"/>
            <a:ext cx="1641476" cy="176971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11500" dirty="0" smtClean="0">
                <a:solidFill>
                  <a:srgbClr val="F47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kumimoji="0" lang="en-US" sz="11500" b="1" i="0" u="none" strike="noStrike" kern="1200" cap="none" spc="0" normalizeH="0" baseline="0" noProof="0" dirty="0" smtClean="0">
              <a:ln>
                <a:noFill/>
              </a:ln>
              <a:solidFill>
                <a:srgbClr val="F47264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960811" y="2976522"/>
            <a:ext cx="388778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逻辑功能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960811" y="2483453"/>
            <a:ext cx="192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Part 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1891394">
            <a:off x="7883799" y="2295897"/>
            <a:ext cx="3097450" cy="2152130"/>
            <a:chOff x="912737" y="565770"/>
            <a:chExt cx="3097450" cy="2152130"/>
          </a:xfrm>
        </p:grpSpPr>
        <p:sp>
          <p:nvSpPr>
            <p:cNvPr id="60" name="等腰三角形 59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1" name="等腰三角形 60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69" name="等腰三角形 68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cxnSp>
        <p:nvCxnSpPr>
          <p:cNvPr id="71" name="Straight Connector 13"/>
          <p:cNvCxnSpPr/>
          <p:nvPr/>
        </p:nvCxnSpPr>
        <p:spPr>
          <a:xfrm flipH="1">
            <a:off x="0" y="4110074"/>
            <a:ext cx="6331945" cy="0"/>
          </a:xfrm>
          <a:prstGeom prst="line">
            <a:avLst/>
          </a:prstGeom>
          <a:ln w="19050" cap="sq">
            <a:solidFill>
              <a:srgbClr val="F47264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01"/>
          <p:cNvCxnSpPr/>
          <p:nvPr/>
        </p:nvCxnSpPr>
        <p:spPr>
          <a:xfrm flipH="1">
            <a:off x="3342534" y="3726578"/>
            <a:ext cx="2693125" cy="0"/>
          </a:xfrm>
          <a:prstGeom prst="line">
            <a:avLst/>
          </a:prstGeom>
          <a:ln w="19050">
            <a:solidFill>
              <a:srgbClr val="29B9A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own Arrow Callout 133"/>
          <p:cNvSpPr/>
          <p:nvPr/>
        </p:nvSpPr>
        <p:spPr>
          <a:xfrm>
            <a:off x="3294039" y="1855669"/>
            <a:ext cx="2790115" cy="1755695"/>
          </a:xfrm>
          <a:prstGeom prst="downArrowCallout">
            <a:avLst>
              <a:gd name="adj1" fmla="val 25776"/>
              <a:gd name="adj2" fmla="val 9254"/>
              <a:gd name="adj3" fmla="val 9254"/>
              <a:gd name="adj4" fmla="val 90746"/>
            </a:avLst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ev01"/>
          <p:cNvSpPr>
            <a:spLocks noChangeAspect="1"/>
          </p:cNvSpPr>
          <p:nvPr/>
        </p:nvSpPr>
        <p:spPr>
          <a:xfrm>
            <a:off x="4562666" y="3611364"/>
            <a:ext cx="252860" cy="252860"/>
          </a:xfrm>
          <a:prstGeom prst="ellipse">
            <a:avLst/>
          </a:prstGeom>
          <a:solidFill>
            <a:schemeClr val="bg1"/>
          </a:solidFill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cxnSp>
        <p:nvCxnSpPr>
          <p:cNvPr id="8" name="Straight Connector 141"/>
          <p:cNvCxnSpPr/>
          <p:nvPr/>
        </p:nvCxnSpPr>
        <p:spPr>
          <a:xfrm flipH="1">
            <a:off x="6128936" y="3726578"/>
            <a:ext cx="2693125" cy="0"/>
          </a:xfrm>
          <a:prstGeom prst="line">
            <a:avLst/>
          </a:prstGeom>
          <a:ln w="19050">
            <a:solidFill>
              <a:srgbClr val="84CBC5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wn Arrow Callout 144"/>
          <p:cNvSpPr/>
          <p:nvPr/>
        </p:nvSpPr>
        <p:spPr>
          <a:xfrm flipV="1">
            <a:off x="6080441" y="3871914"/>
            <a:ext cx="2790115" cy="1755695"/>
          </a:xfrm>
          <a:prstGeom prst="downArrowCallout">
            <a:avLst>
              <a:gd name="adj1" fmla="val 25776"/>
              <a:gd name="adj2" fmla="val 9254"/>
              <a:gd name="adj3" fmla="val 9254"/>
              <a:gd name="adj4" fmla="val 90746"/>
            </a:avLst>
          </a:prstGeom>
          <a:solidFill>
            <a:srgbClr val="84C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ev01"/>
          <p:cNvSpPr>
            <a:spLocks noChangeAspect="1"/>
          </p:cNvSpPr>
          <p:nvPr/>
        </p:nvSpPr>
        <p:spPr>
          <a:xfrm>
            <a:off x="7349068" y="3611364"/>
            <a:ext cx="252860" cy="252860"/>
          </a:xfrm>
          <a:prstGeom prst="ellipse">
            <a:avLst/>
          </a:prstGeom>
          <a:solidFill>
            <a:schemeClr val="bg1"/>
          </a:solidFill>
          <a:ln w="57150">
            <a:solidFill>
              <a:srgbClr val="84C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4" name="Sev01"/>
          <p:cNvSpPr>
            <a:spLocks noChangeAspect="1"/>
          </p:cNvSpPr>
          <p:nvPr/>
        </p:nvSpPr>
        <p:spPr>
          <a:xfrm>
            <a:off x="9803611" y="3978119"/>
            <a:ext cx="924004" cy="924002"/>
          </a:xfrm>
          <a:prstGeom prst="ellipse">
            <a:avLst/>
          </a:prstGeom>
          <a:noFill/>
          <a:ln w="57150">
            <a:solidFill>
              <a:srgbClr val="84C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cxnSp>
        <p:nvCxnSpPr>
          <p:cNvPr id="15" name="Straight Connector 149"/>
          <p:cNvCxnSpPr/>
          <p:nvPr/>
        </p:nvCxnSpPr>
        <p:spPr>
          <a:xfrm flipH="1">
            <a:off x="8919051" y="3726578"/>
            <a:ext cx="2693125" cy="0"/>
          </a:xfrm>
          <a:prstGeom prst="line">
            <a:avLst/>
          </a:prstGeom>
          <a:ln w="19050">
            <a:solidFill>
              <a:srgbClr val="29B9A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own Arrow Callout 152"/>
          <p:cNvSpPr/>
          <p:nvPr/>
        </p:nvSpPr>
        <p:spPr>
          <a:xfrm>
            <a:off x="8870556" y="1855669"/>
            <a:ext cx="2790115" cy="1755695"/>
          </a:xfrm>
          <a:prstGeom prst="downArrowCallout">
            <a:avLst>
              <a:gd name="adj1" fmla="val 25776"/>
              <a:gd name="adj2" fmla="val 9254"/>
              <a:gd name="adj3" fmla="val 9254"/>
              <a:gd name="adj4" fmla="val 90746"/>
            </a:avLst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Sev01"/>
          <p:cNvSpPr>
            <a:spLocks noChangeAspect="1"/>
          </p:cNvSpPr>
          <p:nvPr/>
        </p:nvSpPr>
        <p:spPr>
          <a:xfrm>
            <a:off x="10139183" y="3611364"/>
            <a:ext cx="252860" cy="252860"/>
          </a:xfrm>
          <a:prstGeom prst="ellipse">
            <a:avLst/>
          </a:prstGeom>
          <a:solidFill>
            <a:schemeClr val="bg1"/>
          </a:solidFill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22" name="Sev01"/>
          <p:cNvSpPr>
            <a:spLocks noChangeAspect="1"/>
          </p:cNvSpPr>
          <p:nvPr/>
        </p:nvSpPr>
        <p:spPr>
          <a:xfrm>
            <a:off x="7013496" y="2572265"/>
            <a:ext cx="924004" cy="924002"/>
          </a:xfrm>
          <a:prstGeom prst="ellipse">
            <a:avLst/>
          </a:prstGeom>
          <a:noFill/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24" name="Sev01"/>
          <p:cNvSpPr>
            <a:spLocks noChangeAspect="1"/>
          </p:cNvSpPr>
          <p:nvPr/>
        </p:nvSpPr>
        <p:spPr>
          <a:xfrm>
            <a:off x="4217948" y="3978119"/>
            <a:ext cx="924004" cy="924002"/>
          </a:xfrm>
          <a:prstGeom prst="ellipse">
            <a:avLst/>
          </a:prstGeom>
          <a:noFill/>
          <a:ln w="57150">
            <a:solidFill>
              <a:srgbClr val="84C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cxnSp>
        <p:nvCxnSpPr>
          <p:cNvPr id="26" name="Straight Connector 141"/>
          <p:cNvCxnSpPr/>
          <p:nvPr/>
        </p:nvCxnSpPr>
        <p:spPr>
          <a:xfrm flipH="1">
            <a:off x="529323" y="3726578"/>
            <a:ext cx="2693125" cy="0"/>
          </a:xfrm>
          <a:prstGeom prst="line">
            <a:avLst/>
          </a:prstGeom>
          <a:ln w="19050">
            <a:solidFill>
              <a:srgbClr val="84CBC5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Callout 144"/>
          <p:cNvSpPr/>
          <p:nvPr/>
        </p:nvSpPr>
        <p:spPr>
          <a:xfrm flipV="1">
            <a:off x="480827" y="3871914"/>
            <a:ext cx="2790115" cy="1755695"/>
          </a:xfrm>
          <a:prstGeom prst="downArrowCallout">
            <a:avLst>
              <a:gd name="adj1" fmla="val 25776"/>
              <a:gd name="adj2" fmla="val 9254"/>
              <a:gd name="adj3" fmla="val 9254"/>
              <a:gd name="adj4" fmla="val 90746"/>
            </a:avLst>
          </a:prstGeom>
          <a:solidFill>
            <a:srgbClr val="84C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ev01"/>
          <p:cNvSpPr>
            <a:spLocks noChangeAspect="1"/>
          </p:cNvSpPr>
          <p:nvPr/>
        </p:nvSpPr>
        <p:spPr>
          <a:xfrm>
            <a:off x="1749455" y="3611364"/>
            <a:ext cx="252860" cy="252860"/>
          </a:xfrm>
          <a:prstGeom prst="ellipse">
            <a:avLst/>
          </a:prstGeom>
          <a:solidFill>
            <a:schemeClr val="bg1"/>
          </a:solidFill>
          <a:ln w="57150">
            <a:solidFill>
              <a:srgbClr val="84C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32" name="Sev01"/>
          <p:cNvSpPr>
            <a:spLocks noChangeAspect="1"/>
          </p:cNvSpPr>
          <p:nvPr/>
        </p:nvSpPr>
        <p:spPr>
          <a:xfrm>
            <a:off x="1413883" y="2572265"/>
            <a:ext cx="924004" cy="924002"/>
          </a:xfrm>
          <a:prstGeom prst="ellipse">
            <a:avLst/>
          </a:prstGeom>
          <a:noFill/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0" y="587118"/>
            <a:ext cx="3644821" cy="520091"/>
            <a:chOff x="-12700" y="587118"/>
            <a:chExt cx="3644821" cy="520091"/>
          </a:xfrm>
        </p:grpSpPr>
        <p:sp>
          <p:nvSpPr>
            <p:cNvPr id="35" name="文本框 34"/>
            <p:cNvSpPr txBox="1"/>
            <p:nvPr/>
          </p:nvSpPr>
          <p:spPr>
            <a:xfrm>
              <a:off x="380921" y="615070"/>
              <a:ext cx="3251200" cy="492125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各功能实现及联系</a:t>
              </a:r>
              <a:endPara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Freeform 62"/>
          <p:cNvSpPr>
            <a:spLocks noEditPoints="1"/>
          </p:cNvSpPr>
          <p:nvPr/>
        </p:nvSpPr>
        <p:spPr bwMode="auto">
          <a:xfrm>
            <a:off x="4381261" y="4173417"/>
            <a:ext cx="598296" cy="533405"/>
          </a:xfrm>
          <a:custGeom>
            <a:avLst/>
            <a:gdLst>
              <a:gd name="T0" fmla="*/ 384 w 387"/>
              <a:gd name="T1" fmla="*/ 320 h 345"/>
              <a:gd name="T2" fmla="*/ 347 w 387"/>
              <a:gd name="T3" fmla="*/ 241 h 345"/>
              <a:gd name="T4" fmla="*/ 326 w 387"/>
              <a:gd name="T5" fmla="*/ 226 h 345"/>
              <a:gd name="T6" fmla="*/ 284 w 387"/>
              <a:gd name="T7" fmla="*/ 226 h 345"/>
              <a:gd name="T8" fmla="*/ 284 w 387"/>
              <a:gd name="T9" fmla="*/ 214 h 345"/>
              <a:gd name="T10" fmla="*/ 319 w 387"/>
              <a:gd name="T11" fmla="*/ 214 h 345"/>
              <a:gd name="T12" fmla="*/ 345 w 387"/>
              <a:gd name="T13" fmla="*/ 187 h 345"/>
              <a:gd name="T14" fmla="*/ 345 w 387"/>
              <a:gd name="T15" fmla="*/ 27 h 345"/>
              <a:gd name="T16" fmla="*/ 319 w 387"/>
              <a:gd name="T17" fmla="*/ 0 h 345"/>
              <a:gd name="T18" fmla="*/ 68 w 387"/>
              <a:gd name="T19" fmla="*/ 0 h 345"/>
              <a:gd name="T20" fmla="*/ 42 w 387"/>
              <a:gd name="T21" fmla="*/ 27 h 345"/>
              <a:gd name="T22" fmla="*/ 42 w 387"/>
              <a:gd name="T23" fmla="*/ 187 h 345"/>
              <a:gd name="T24" fmla="*/ 68 w 387"/>
              <a:gd name="T25" fmla="*/ 214 h 345"/>
              <a:gd name="T26" fmla="*/ 102 w 387"/>
              <a:gd name="T27" fmla="*/ 214 h 345"/>
              <a:gd name="T28" fmla="*/ 102 w 387"/>
              <a:gd name="T29" fmla="*/ 226 h 345"/>
              <a:gd name="T30" fmla="*/ 60 w 387"/>
              <a:gd name="T31" fmla="*/ 226 h 345"/>
              <a:gd name="T32" fmla="*/ 39 w 387"/>
              <a:gd name="T33" fmla="*/ 241 h 345"/>
              <a:gd name="T34" fmla="*/ 3 w 387"/>
              <a:gd name="T35" fmla="*/ 320 h 345"/>
              <a:gd name="T36" fmla="*/ 3 w 387"/>
              <a:gd name="T37" fmla="*/ 338 h 345"/>
              <a:gd name="T38" fmla="*/ 16 w 387"/>
              <a:gd name="T39" fmla="*/ 345 h 345"/>
              <a:gd name="T40" fmla="*/ 116 w 387"/>
              <a:gd name="T41" fmla="*/ 345 h 345"/>
              <a:gd name="T42" fmla="*/ 116 w 387"/>
              <a:gd name="T43" fmla="*/ 345 h 345"/>
              <a:gd name="T44" fmla="*/ 193 w 387"/>
              <a:gd name="T45" fmla="*/ 345 h 345"/>
              <a:gd name="T46" fmla="*/ 270 w 387"/>
              <a:gd name="T47" fmla="*/ 345 h 345"/>
              <a:gd name="T48" fmla="*/ 271 w 387"/>
              <a:gd name="T49" fmla="*/ 345 h 345"/>
              <a:gd name="T50" fmla="*/ 370 w 387"/>
              <a:gd name="T51" fmla="*/ 345 h 345"/>
              <a:gd name="T52" fmla="*/ 384 w 387"/>
              <a:gd name="T53" fmla="*/ 338 h 345"/>
              <a:gd name="T54" fmla="*/ 384 w 387"/>
              <a:gd name="T55" fmla="*/ 320 h 345"/>
              <a:gd name="T56" fmla="*/ 64 w 387"/>
              <a:gd name="T57" fmla="*/ 187 h 345"/>
              <a:gd name="T58" fmla="*/ 64 w 387"/>
              <a:gd name="T59" fmla="*/ 27 h 345"/>
              <a:gd name="T60" fmla="*/ 68 w 387"/>
              <a:gd name="T61" fmla="*/ 23 h 345"/>
              <a:gd name="T62" fmla="*/ 319 w 387"/>
              <a:gd name="T63" fmla="*/ 23 h 345"/>
              <a:gd name="T64" fmla="*/ 323 w 387"/>
              <a:gd name="T65" fmla="*/ 27 h 345"/>
              <a:gd name="T66" fmla="*/ 323 w 387"/>
              <a:gd name="T67" fmla="*/ 187 h 345"/>
              <a:gd name="T68" fmla="*/ 319 w 387"/>
              <a:gd name="T69" fmla="*/ 191 h 345"/>
              <a:gd name="T70" fmla="*/ 68 w 387"/>
              <a:gd name="T71" fmla="*/ 191 h 345"/>
              <a:gd name="T72" fmla="*/ 64 w 387"/>
              <a:gd name="T73" fmla="*/ 187 h 345"/>
              <a:gd name="T74" fmla="*/ 256 w 387"/>
              <a:gd name="T75" fmla="*/ 316 h 345"/>
              <a:gd name="T76" fmla="*/ 252 w 387"/>
              <a:gd name="T77" fmla="*/ 318 h 345"/>
              <a:gd name="T78" fmla="*/ 222 w 387"/>
              <a:gd name="T79" fmla="*/ 319 h 345"/>
              <a:gd name="T80" fmla="*/ 210 w 387"/>
              <a:gd name="T81" fmla="*/ 319 h 345"/>
              <a:gd name="T82" fmla="*/ 176 w 387"/>
              <a:gd name="T83" fmla="*/ 319 h 345"/>
              <a:gd name="T84" fmla="*/ 164 w 387"/>
              <a:gd name="T85" fmla="*/ 319 h 345"/>
              <a:gd name="T86" fmla="*/ 135 w 387"/>
              <a:gd name="T87" fmla="*/ 318 h 345"/>
              <a:gd name="T88" fmla="*/ 130 w 387"/>
              <a:gd name="T89" fmla="*/ 316 h 345"/>
              <a:gd name="T90" fmla="*/ 129 w 387"/>
              <a:gd name="T91" fmla="*/ 311 h 345"/>
              <a:gd name="T92" fmla="*/ 134 w 387"/>
              <a:gd name="T93" fmla="*/ 288 h 345"/>
              <a:gd name="T94" fmla="*/ 140 w 387"/>
              <a:gd name="T95" fmla="*/ 283 h 345"/>
              <a:gd name="T96" fmla="*/ 168 w 387"/>
              <a:gd name="T97" fmla="*/ 283 h 345"/>
              <a:gd name="T98" fmla="*/ 218 w 387"/>
              <a:gd name="T99" fmla="*/ 283 h 345"/>
              <a:gd name="T100" fmla="*/ 247 w 387"/>
              <a:gd name="T101" fmla="*/ 283 h 345"/>
              <a:gd name="T102" fmla="*/ 252 w 387"/>
              <a:gd name="T103" fmla="*/ 288 h 345"/>
              <a:gd name="T104" fmla="*/ 257 w 387"/>
              <a:gd name="T105" fmla="*/ 311 h 345"/>
              <a:gd name="T106" fmla="*/ 256 w 387"/>
              <a:gd name="T107" fmla="*/ 316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87" h="345">
                <a:moveTo>
                  <a:pt x="384" y="320"/>
                </a:moveTo>
                <a:cubicBezTo>
                  <a:pt x="347" y="241"/>
                  <a:pt x="347" y="241"/>
                  <a:pt x="347" y="241"/>
                </a:cubicBezTo>
                <a:cubicBezTo>
                  <a:pt x="343" y="232"/>
                  <a:pt x="334" y="226"/>
                  <a:pt x="326" y="226"/>
                </a:cubicBezTo>
                <a:cubicBezTo>
                  <a:pt x="284" y="226"/>
                  <a:pt x="284" y="226"/>
                  <a:pt x="284" y="226"/>
                </a:cubicBezTo>
                <a:cubicBezTo>
                  <a:pt x="284" y="214"/>
                  <a:pt x="284" y="214"/>
                  <a:pt x="284" y="214"/>
                </a:cubicBezTo>
                <a:cubicBezTo>
                  <a:pt x="319" y="214"/>
                  <a:pt x="319" y="214"/>
                  <a:pt x="319" y="214"/>
                </a:cubicBezTo>
                <a:cubicBezTo>
                  <a:pt x="333" y="214"/>
                  <a:pt x="345" y="202"/>
                  <a:pt x="345" y="187"/>
                </a:cubicBezTo>
                <a:cubicBezTo>
                  <a:pt x="345" y="27"/>
                  <a:pt x="345" y="27"/>
                  <a:pt x="345" y="27"/>
                </a:cubicBezTo>
                <a:cubicBezTo>
                  <a:pt x="345" y="12"/>
                  <a:pt x="333" y="0"/>
                  <a:pt x="31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53" y="0"/>
                  <a:pt x="42" y="12"/>
                  <a:pt x="42" y="27"/>
                </a:cubicBezTo>
                <a:cubicBezTo>
                  <a:pt x="42" y="187"/>
                  <a:pt x="42" y="187"/>
                  <a:pt x="42" y="187"/>
                </a:cubicBezTo>
                <a:cubicBezTo>
                  <a:pt x="42" y="202"/>
                  <a:pt x="53" y="214"/>
                  <a:pt x="68" y="214"/>
                </a:cubicBezTo>
                <a:cubicBezTo>
                  <a:pt x="102" y="214"/>
                  <a:pt x="102" y="214"/>
                  <a:pt x="102" y="214"/>
                </a:cubicBezTo>
                <a:cubicBezTo>
                  <a:pt x="102" y="226"/>
                  <a:pt x="102" y="226"/>
                  <a:pt x="102" y="226"/>
                </a:cubicBezTo>
                <a:cubicBezTo>
                  <a:pt x="60" y="226"/>
                  <a:pt x="60" y="226"/>
                  <a:pt x="60" y="226"/>
                </a:cubicBezTo>
                <a:cubicBezTo>
                  <a:pt x="52" y="226"/>
                  <a:pt x="43" y="232"/>
                  <a:pt x="39" y="241"/>
                </a:cubicBezTo>
                <a:cubicBezTo>
                  <a:pt x="3" y="320"/>
                  <a:pt x="3" y="320"/>
                  <a:pt x="3" y="320"/>
                </a:cubicBezTo>
                <a:cubicBezTo>
                  <a:pt x="0" y="326"/>
                  <a:pt x="0" y="333"/>
                  <a:pt x="3" y="338"/>
                </a:cubicBezTo>
                <a:cubicBezTo>
                  <a:pt x="6" y="342"/>
                  <a:pt x="10" y="345"/>
                  <a:pt x="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93" y="345"/>
                  <a:pt x="193" y="345"/>
                  <a:pt x="193" y="345"/>
                </a:cubicBezTo>
                <a:cubicBezTo>
                  <a:pt x="270" y="345"/>
                  <a:pt x="270" y="345"/>
                  <a:pt x="270" y="345"/>
                </a:cubicBezTo>
                <a:cubicBezTo>
                  <a:pt x="270" y="345"/>
                  <a:pt x="271" y="345"/>
                  <a:pt x="271" y="345"/>
                </a:cubicBezTo>
                <a:cubicBezTo>
                  <a:pt x="370" y="345"/>
                  <a:pt x="370" y="345"/>
                  <a:pt x="370" y="345"/>
                </a:cubicBezTo>
                <a:cubicBezTo>
                  <a:pt x="376" y="345"/>
                  <a:pt x="381" y="342"/>
                  <a:pt x="384" y="338"/>
                </a:cubicBezTo>
                <a:cubicBezTo>
                  <a:pt x="387" y="333"/>
                  <a:pt x="387" y="326"/>
                  <a:pt x="384" y="320"/>
                </a:cubicBezTo>
                <a:close/>
                <a:moveTo>
                  <a:pt x="64" y="187"/>
                </a:moveTo>
                <a:cubicBezTo>
                  <a:pt x="64" y="27"/>
                  <a:pt x="64" y="27"/>
                  <a:pt x="64" y="27"/>
                </a:cubicBezTo>
                <a:cubicBezTo>
                  <a:pt x="64" y="25"/>
                  <a:pt x="65" y="23"/>
                  <a:pt x="68" y="23"/>
                </a:cubicBezTo>
                <a:cubicBezTo>
                  <a:pt x="319" y="23"/>
                  <a:pt x="319" y="23"/>
                  <a:pt x="319" y="23"/>
                </a:cubicBezTo>
                <a:cubicBezTo>
                  <a:pt x="321" y="23"/>
                  <a:pt x="323" y="25"/>
                  <a:pt x="323" y="27"/>
                </a:cubicBezTo>
                <a:cubicBezTo>
                  <a:pt x="323" y="187"/>
                  <a:pt x="323" y="187"/>
                  <a:pt x="323" y="187"/>
                </a:cubicBezTo>
                <a:cubicBezTo>
                  <a:pt x="323" y="189"/>
                  <a:pt x="321" y="191"/>
                  <a:pt x="319" y="191"/>
                </a:cubicBezTo>
                <a:cubicBezTo>
                  <a:pt x="68" y="191"/>
                  <a:pt x="68" y="191"/>
                  <a:pt x="68" y="191"/>
                </a:cubicBezTo>
                <a:cubicBezTo>
                  <a:pt x="65" y="191"/>
                  <a:pt x="64" y="189"/>
                  <a:pt x="64" y="187"/>
                </a:cubicBezTo>
                <a:close/>
                <a:moveTo>
                  <a:pt x="256" y="316"/>
                </a:moveTo>
                <a:cubicBezTo>
                  <a:pt x="255" y="318"/>
                  <a:pt x="254" y="318"/>
                  <a:pt x="252" y="318"/>
                </a:cubicBezTo>
                <a:cubicBezTo>
                  <a:pt x="222" y="319"/>
                  <a:pt x="222" y="319"/>
                  <a:pt x="222" y="319"/>
                </a:cubicBezTo>
                <a:cubicBezTo>
                  <a:pt x="210" y="319"/>
                  <a:pt x="210" y="319"/>
                  <a:pt x="210" y="319"/>
                </a:cubicBezTo>
                <a:cubicBezTo>
                  <a:pt x="176" y="319"/>
                  <a:pt x="176" y="319"/>
                  <a:pt x="176" y="319"/>
                </a:cubicBezTo>
                <a:cubicBezTo>
                  <a:pt x="164" y="319"/>
                  <a:pt x="164" y="319"/>
                  <a:pt x="164" y="319"/>
                </a:cubicBezTo>
                <a:cubicBezTo>
                  <a:pt x="135" y="318"/>
                  <a:pt x="135" y="318"/>
                  <a:pt x="135" y="318"/>
                </a:cubicBezTo>
                <a:cubicBezTo>
                  <a:pt x="133" y="318"/>
                  <a:pt x="131" y="318"/>
                  <a:pt x="130" y="316"/>
                </a:cubicBezTo>
                <a:cubicBezTo>
                  <a:pt x="129" y="315"/>
                  <a:pt x="129" y="313"/>
                  <a:pt x="129" y="311"/>
                </a:cubicBezTo>
                <a:cubicBezTo>
                  <a:pt x="134" y="288"/>
                  <a:pt x="134" y="288"/>
                  <a:pt x="134" y="288"/>
                </a:cubicBezTo>
                <a:cubicBezTo>
                  <a:pt x="135" y="285"/>
                  <a:pt x="137" y="283"/>
                  <a:pt x="140" y="283"/>
                </a:cubicBezTo>
                <a:cubicBezTo>
                  <a:pt x="168" y="283"/>
                  <a:pt x="168" y="283"/>
                  <a:pt x="168" y="283"/>
                </a:cubicBezTo>
                <a:cubicBezTo>
                  <a:pt x="218" y="283"/>
                  <a:pt x="218" y="283"/>
                  <a:pt x="218" y="283"/>
                </a:cubicBezTo>
                <a:cubicBezTo>
                  <a:pt x="247" y="283"/>
                  <a:pt x="247" y="283"/>
                  <a:pt x="247" y="283"/>
                </a:cubicBezTo>
                <a:cubicBezTo>
                  <a:pt x="249" y="283"/>
                  <a:pt x="251" y="285"/>
                  <a:pt x="252" y="288"/>
                </a:cubicBezTo>
                <a:cubicBezTo>
                  <a:pt x="257" y="311"/>
                  <a:pt x="257" y="311"/>
                  <a:pt x="257" y="311"/>
                </a:cubicBezTo>
                <a:cubicBezTo>
                  <a:pt x="258" y="313"/>
                  <a:pt x="257" y="315"/>
                  <a:pt x="256" y="3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5" name="Group 71"/>
          <p:cNvGrpSpPr>
            <a:grpSpLocks noChangeAspect="1"/>
          </p:cNvGrpSpPr>
          <p:nvPr/>
        </p:nvGrpSpPr>
        <p:grpSpPr bwMode="auto">
          <a:xfrm>
            <a:off x="7196292" y="2763125"/>
            <a:ext cx="576624" cy="576033"/>
            <a:chOff x="3349" y="1673"/>
            <a:chExt cx="977" cy="976"/>
          </a:xfrm>
          <a:solidFill>
            <a:schemeClr val="bg1"/>
          </a:solidFill>
        </p:grpSpPr>
        <p:sp>
          <p:nvSpPr>
            <p:cNvPr id="27" name="Freeform 72"/>
            <p:cNvSpPr>
              <a:spLocks noEditPoints="1"/>
            </p:cNvSpPr>
            <p:nvPr/>
          </p:nvSpPr>
          <p:spPr bwMode="auto">
            <a:xfrm>
              <a:off x="3349" y="1673"/>
              <a:ext cx="977" cy="976"/>
            </a:xfrm>
            <a:custGeom>
              <a:avLst/>
              <a:gdLst>
                <a:gd name="T0" fmla="*/ 338 w 411"/>
                <a:gd name="T1" fmla="*/ 69 h 410"/>
                <a:gd name="T2" fmla="*/ 104 w 411"/>
                <a:gd name="T3" fmla="*/ 59 h 410"/>
                <a:gd name="T4" fmla="*/ 70 w 411"/>
                <a:gd name="T5" fmla="*/ 74 h 410"/>
                <a:gd name="T6" fmla="*/ 92 w 411"/>
                <a:gd name="T7" fmla="*/ 63 h 410"/>
                <a:gd name="T8" fmla="*/ 112 w 411"/>
                <a:gd name="T9" fmla="*/ 47 h 410"/>
                <a:gd name="T10" fmla="*/ 99 w 411"/>
                <a:gd name="T11" fmla="*/ 363 h 410"/>
                <a:gd name="T12" fmla="*/ 84 w 411"/>
                <a:gd name="T13" fmla="*/ 342 h 410"/>
                <a:gd name="T14" fmla="*/ 26 w 411"/>
                <a:gd name="T15" fmla="*/ 171 h 410"/>
                <a:gd name="T16" fmla="*/ 56 w 411"/>
                <a:gd name="T17" fmla="*/ 224 h 410"/>
                <a:gd name="T18" fmla="*/ 87 w 411"/>
                <a:gd name="T19" fmla="*/ 278 h 410"/>
                <a:gd name="T20" fmla="*/ 123 w 411"/>
                <a:gd name="T21" fmla="*/ 339 h 410"/>
                <a:gd name="T22" fmla="*/ 145 w 411"/>
                <a:gd name="T23" fmla="*/ 381 h 410"/>
                <a:gd name="T24" fmla="*/ 145 w 411"/>
                <a:gd name="T25" fmla="*/ 358 h 410"/>
                <a:gd name="T26" fmla="*/ 155 w 411"/>
                <a:gd name="T27" fmla="*/ 307 h 410"/>
                <a:gd name="T28" fmla="*/ 160 w 411"/>
                <a:gd name="T29" fmla="*/ 264 h 410"/>
                <a:gd name="T30" fmla="*/ 134 w 411"/>
                <a:gd name="T31" fmla="*/ 240 h 410"/>
                <a:gd name="T32" fmla="*/ 83 w 411"/>
                <a:gd name="T33" fmla="*/ 223 h 410"/>
                <a:gd name="T34" fmla="*/ 62 w 411"/>
                <a:gd name="T35" fmla="*/ 218 h 410"/>
                <a:gd name="T36" fmla="*/ 63 w 411"/>
                <a:gd name="T37" fmla="*/ 185 h 410"/>
                <a:gd name="T38" fmla="*/ 85 w 411"/>
                <a:gd name="T39" fmla="*/ 184 h 410"/>
                <a:gd name="T40" fmla="*/ 124 w 411"/>
                <a:gd name="T41" fmla="*/ 161 h 410"/>
                <a:gd name="T42" fmla="*/ 137 w 411"/>
                <a:gd name="T43" fmla="*/ 132 h 410"/>
                <a:gd name="T44" fmla="*/ 117 w 411"/>
                <a:gd name="T45" fmla="*/ 111 h 410"/>
                <a:gd name="T46" fmla="*/ 91 w 411"/>
                <a:gd name="T47" fmla="*/ 110 h 410"/>
                <a:gd name="T48" fmla="*/ 134 w 411"/>
                <a:gd name="T49" fmla="*/ 89 h 410"/>
                <a:gd name="T50" fmla="*/ 144 w 411"/>
                <a:gd name="T51" fmla="*/ 101 h 410"/>
                <a:gd name="T52" fmla="*/ 123 w 411"/>
                <a:gd name="T53" fmla="*/ 64 h 410"/>
                <a:gd name="T54" fmla="*/ 116 w 411"/>
                <a:gd name="T55" fmla="*/ 65 h 410"/>
                <a:gd name="T56" fmla="*/ 159 w 411"/>
                <a:gd name="T57" fmla="*/ 34 h 410"/>
                <a:gd name="T58" fmla="*/ 140 w 411"/>
                <a:gd name="T59" fmla="*/ 26 h 410"/>
                <a:gd name="T60" fmla="*/ 330 w 411"/>
                <a:gd name="T61" fmla="*/ 64 h 410"/>
                <a:gd name="T62" fmla="*/ 303 w 411"/>
                <a:gd name="T63" fmla="*/ 76 h 410"/>
                <a:gd name="T64" fmla="*/ 287 w 411"/>
                <a:gd name="T65" fmla="*/ 73 h 410"/>
                <a:gd name="T66" fmla="*/ 243 w 411"/>
                <a:gd name="T67" fmla="*/ 73 h 410"/>
                <a:gd name="T68" fmla="*/ 248 w 411"/>
                <a:gd name="T69" fmla="*/ 111 h 410"/>
                <a:gd name="T70" fmla="*/ 267 w 411"/>
                <a:gd name="T71" fmla="*/ 98 h 410"/>
                <a:gd name="T72" fmla="*/ 252 w 411"/>
                <a:gd name="T73" fmla="*/ 116 h 410"/>
                <a:gd name="T74" fmla="*/ 215 w 411"/>
                <a:gd name="T75" fmla="*/ 141 h 410"/>
                <a:gd name="T76" fmla="*/ 219 w 411"/>
                <a:gd name="T77" fmla="*/ 158 h 410"/>
                <a:gd name="T78" fmla="*/ 249 w 411"/>
                <a:gd name="T79" fmla="*/ 159 h 410"/>
                <a:gd name="T80" fmla="*/ 264 w 411"/>
                <a:gd name="T81" fmla="*/ 157 h 410"/>
                <a:gd name="T82" fmla="*/ 267 w 411"/>
                <a:gd name="T83" fmla="*/ 180 h 410"/>
                <a:gd name="T84" fmla="*/ 216 w 411"/>
                <a:gd name="T85" fmla="*/ 169 h 410"/>
                <a:gd name="T86" fmla="*/ 186 w 411"/>
                <a:gd name="T87" fmla="*/ 209 h 410"/>
                <a:gd name="T88" fmla="*/ 219 w 411"/>
                <a:gd name="T89" fmla="*/ 243 h 410"/>
                <a:gd name="T90" fmla="*/ 242 w 411"/>
                <a:gd name="T91" fmla="*/ 306 h 410"/>
                <a:gd name="T92" fmla="*/ 275 w 411"/>
                <a:gd name="T93" fmla="*/ 324 h 410"/>
                <a:gd name="T94" fmla="*/ 292 w 411"/>
                <a:gd name="T95" fmla="*/ 263 h 410"/>
                <a:gd name="T96" fmla="*/ 306 w 411"/>
                <a:gd name="T97" fmla="*/ 230 h 410"/>
                <a:gd name="T98" fmla="*/ 323 w 411"/>
                <a:gd name="T99" fmla="*/ 198 h 410"/>
                <a:gd name="T100" fmla="*/ 330 w 411"/>
                <a:gd name="T101" fmla="*/ 196 h 410"/>
                <a:gd name="T102" fmla="*/ 347 w 411"/>
                <a:gd name="T103" fmla="*/ 236 h 410"/>
                <a:gd name="T104" fmla="*/ 379 w 411"/>
                <a:gd name="T105" fmla="*/ 221 h 410"/>
                <a:gd name="T106" fmla="*/ 385 w 411"/>
                <a:gd name="T107" fmla="*/ 243 h 410"/>
                <a:gd name="T108" fmla="*/ 379 w 411"/>
                <a:gd name="T109" fmla="*/ 257 h 410"/>
                <a:gd name="T110" fmla="*/ 380 w 411"/>
                <a:gd name="T111" fmla="*/ 271 h 410"/>
                <a:gd name="T112" fmla="*/ 340 w 411"/>
                <a:gd name="T113" fmla="*/ 320 h 410"/>
                <a:gd name="T114" fmla="*/ 293 w 411"/>
                <a:gd name="T115" fmla="*/ 358 h 410"/>
                <a:gd name="T116" fmla="*/ 280 w 411"/>
                <a:gd name="T117" fmla="*/ 188 h 410"/>
                <a:gd name="T118" fmla="*/ 287 w 411"/>
                <a:gd name="T119" fmla="*/ 210 h 410"/>
                <a:gd name="T120" fmla="*/ 278 w 411"/>
                <a:gd name="T121" fmla="*/ 154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1" h="410">
                  <a:moveTo>
                    <a:pt x="205" y="0"/>
                  </a:moveTo>
                  <a:cubicBezTo>
                    <a:pt x="92" y="0"/>
                    <a:pt x="0" y="92"/>
                    <a:pt x="0" y="205"/>
                  </a:cubicBezTo>
                  <a:cubicBezTo>
                    <a:pt x="0" y="318"/>
                    <a:pt x="92" y="410"/>
                    <a:pt x="205" y="410"/>
                  </a:cubicBezTo>
                  <a:cubicBezTo>
                    <a:pt x="318" y="410"/>
                    <a:pt x="411" y="318"/>
                    <a:pt x="411" y="205"/>
                  </a:cubicBezTo>
                  <a:cubicBezTo>
                    <a:pt x="411" y="92"/>
                    <a:pt x="318" y="0"/>
                    <a:pt x="205" y="0"/>
                  </a:cubicBezTo>
                  <a:close/>
                  <a:moveTo>
                    <a:pt x="394" y="219"/>
                  </a:moveTo>
                  <a:cubicBezTo>
                    <a:pt x="394" y="219"/>
                    <a:pt x="394" y="219"/>
                    <a:pt x="394" y="218"/>
                  </a:cubicBezTo>
                  <a:cubicBezTo>
                    <a:pt x="394" y="218"/>
                    <a:pt x="393" y="217"/>
                    <a:pt x="393" y="217"/>
                  </a:cubicBezTo>
                  <a:cubicBezTo>
                    <a:pt x="392" y="214"/>
                    <a:pt x="393" y="213"/>
                    <a:pt x="395" y="212"/>
                  </a:cubicBezTo>
                  <a:cubicBezTo>
                    <a:pt x="395" y="212"/>
                    <a:pt x="395" y="211"/>
                    <a:pt x="395" y="211"/>
                  </a:cubicBezTo>
                  <a:cubicBezTo>
                    <a:pt x="395" y="211"/>
                    <a:pt x="395" y="211"/>
                    <a:pt x="396" y="211"/>
                  </a:cubicBezTo>
                  <a:cubicBezTo>
                    <a:pt x="395" y="214"/>
                    <a:pt x="395" y="217"/>
                    <a:pt x="395" y="220"/>
                  </a:cubicBezTo>
                  <a:cubicBezTo>
                    <a:pt x="395" y="220"/>
                    <a:pt x="394" y="219"/>
                    <a:pt x="394" y="219"/>
                  </a:cubicBezTo>
                  <a:close/>
                  <a:moveTo>
                    <a:pt x="339" y="70"/>
                  </a:moveTo>
                  <a:cubicBezTo>
                    <a:pt x="339" y="70"/>
                    <a:pt x="338" y="70"/>
                    <a:pt x="338" y="69"/>
                  </a:cubicBezTo>
                  <a:cubicBezTo>
                    <a:pt x="339" y="69"/>
                    <a:pt x="339" y="70"/>
                    <a:pt x="339" y="70"/>
                  </a:cubicBezTo>
                  <a:close/>
                  <a:moveTo>
                    <a:pt x="115" y="44"/>
                  </a:moveTo>
                  <a:cubicBezTo>
                    <a:pt x="116" y="45"/>
                    <a:pt x="116" y="46"/>
                    <a:pt x="116" y="47"/>
                  </a:cubicBezTo>
                  <a:cubicBezTo>
                    <a:pt x="116" y="48"/>
                    <a:pt x="115" y="48"/>
                    <a:pt x="115" y="49"/>
                  </a:cubicBezTo>
                  <a:cubicBezTo>
                    <a:pt x="117" y="50"/>
                    <a:pt x="120" y="50"/>
                    <a:pt x="120" y="52"/>
                  </a:cubicBezTo>
                  <a:cubicBezTo>
                    <a:pt x="120" y="53"/>
                    <a:pt x="119" y="56"/>
                    <a:pt x="118" y="57"/>
                  </a:cubicBezTo>
                  <a:cubicBezTo>
                    <a:pt x="118" y="57"/>
                    <a:pt x="118" y="61"/>
                    <a:pt x="116" y="63"/>
                  </a:cubicBezTo>
                  <a:cubicBezTo>
                    <a:pt x="116" y="63"/>
                    <a:pt x="116" y="63"/>
                    <a:pt x="116" y="63"/>
                  </a:cubicBezTo>
                  <a:cubicBezTo>
                    <a:pt x="117" y="62"/>
                    <a:pt x="116" y="61"/>
                    <a:pt x="116" y="61"/>
                  </a:cubicBezTo>
                  <a:cubicBezTo>
                    <a:pt x="116" y="61"/>
                    <a:pt x="115" y="61"/>
                    <a:pt x="115" y="61"/>
                  </a:cubicBezTo>
                  <a:cubicBezTo>
                    <a:pt x="114" y="61"/>
                    <a:pt x="115" y="59"/>
                    <a:pt x="115" y="58"/>
                  </a:cubicBezTo>
                  <a:cubicBezTo>
                    <a:pt x="115" y="58"/>
                    <a:pt x="115" y="57"/>
                    <a:pt x="115" y="56"/>
                  </a:cubicBezTo>
                  <a:cubicBezTo>
                    <a:pt x="114" y="56"/>
                    <a:pt x="113" y="57"/>
                    <a:pt x="112" y="57"/>
                  </a:cubicBezTo>
                  <a:cubicBezTo>
                    <a:pt x="111" y="59"/>
                    <a:pt x="113" y="59"/>
                    <a:pt x="112" y="61"/>
                  </a:cubicBezTo>
                  <a:cubicBezTo>
                    <a:pt x="108" y="63"/>
                    <a:pt x="107" y="59"/>
                    <a:pt x="104" y="59"/>
                  </a:cubicBezTo>
                  <a:cubicBezTo>
                    <a:pt x="103" y="59"/>
                    <a:pt x="102" y="60"/>
                    <a:pt x="101" y="60"/>
                  </a:cubicBezTo>
                  <a:cubicBezTo>
                    <a:pt x="100" y="61"/>
                    <a:pt x="98" y="62"/>
                    <a:pt x="97" y="64"/>
                  </a:cubicBezTo>
                  <a:cubicBezTo>
                    <a:pt x="97" y="65"/>
                    <a:pt x="98" y="66"/>
                    <a:pt x="99" y="66"/>
                  </a:cubicBezTo>
                  <a:cubicBezTo>
                    <a:pt x="100" y="67"/>
                    <a:pt x="100" y="68"/>
                    <a:pt x="100" y="69"/>
                  </a:cubicBezTo>
                  <a:cubicBezTo>
                    <a:pt x="102" y="69"/>
                    <a:pt x="102" y="69"/>
                    <a:pt x="103" y="70"/>
                  </a:cubicBezTo>
                  <a:cubicBezTo>
                    <a:pt x="103" y="71"/>
                    <a:pt x="103" y="71"/>
                    <a:pt x="103" y="73"/>
                  </a:cubicBezTo>
                  <a:cubicBezTo>
                    <a:pt x="103" y="74"/>
                    <a:pt x="105" y="75"/>
                    <a:pt x="104" y="77"/>
                  </a:cubicBezTo>
                  <a:cubicBezTo>
                    <a:pt x="103" y="78"/>
                    <a:pt x="100" y="80"/>
                    <a:pt x="98" y="80"/>
                  </a:cubicBezTo>
                  <a:cubicBezTo>
                    <a:pt x="96" y="80"/>
                    <a:pt x="94" y="79"/>
                    <a:pt x="91" y="79"/>
                  </a:cubicBezTo>
                  <a:cubicBezTo>
                    <a:pt x="89" y="79"/>
                    <a:pt x="87" y="79"/>
                    <a:pt x="87" y="79"/>
                  </a:cubicBezTo>
                  <a:cubicBezTo>
                    <a:pt x="85" y="78"/>
                    <a:pt x="85" y="76"/>
                    <a:pt x="84" y="76"/>
                  </a:cubicBezTo>
                  <a:cubicBezTo>
                    <a:pt x="82" y="76"/>
                    <a:pt x="81" y="78"/>
                    <a:pt x="78" y="78"/>
                  </a:cubicBezTo>
                  <a:cubicBezTo>
                    <a:pt x="77" y="78"/>
                    <a:pt x="76" y="77"/>
                    <a:pt x="75" y="77"/>
                  </a:cubicBezTo>
                  <a:cubicBezTo>
                    <a:pt x="73" y="77"/>
                    <a:pt x="72" y="77"/>
                    <a:pt x="71" y="76"/>
                  </a:cubicBezTo>
                  <a:cubicBezTo>
                    <a:pt x="70" y="76"/>
                    <a:pt x="72" y="74"/>
                    <a:pt x="70" y="74"/>
                  </a:cubicBezTo>
                  <a:cubicBezTo>
                    <a:pt x="71" y="73"/>
                    <a:pt x="69" y="74"/>
                    <a:pt x="69" y="73"/>
                  </a:cubicBezTo>
                  <a:cubicBezTo>
                    <a:pt x="69" y="73"/>
                    <a:pt x="69" y="73"/>
                    <a:pt x="68" y="73"/>
                  </a:cubicBezTo>
                  <a:cubicBezTo>
                    <a:pt x="69" y="72"/>
                    <a:pt x="70" y="71"/>
                    <a:pt x="71" y="70"/>
                  </a:cubicBezTo>
                  <a:cubicBezTo>
                    <a:pt x="71" y="71"/>
                    <a:pt x="71" y="71"/>
                    <a:pt x="72" y="71"/>
                  </a:cubicBezTo>
                  <a:cubicBezTo>
                    <a:pt x="72" y="71"/>
                    <a:pt x="72" y="72"/>
                    <a:pt x="72" y="72"/>
                  </a:cubicBezTo>
                  <a:cubicBezTo>
                    <a:pt x="73" y="73"/>
                    <a:pt x="76" y="74"/>
                    <a:pt x="79" y="74"/>
                  </a:cubicBezTo>
                  <a:cubicBezTo>
                    <a:pt x="80" y="74"/>
                    <a:pt x="81" y="74"/>
                    <a:pt x="82" y="73"/>
                  </a:cubicBezTo>
                  <a:cubicBezTo>
                    <a:pt x="84" y="73"/>
                    <a:pt x="85" y="73"/>
                    <a:pt x="86" y="73"/>
                  </a:cubicBezTo>
                  <a:cubicBezTo>
                    <a:pt x="87" y="73"/>
                    <a:pt x="87" y="75"/>
                    <a:pt x="89" y="75"/>
                  </a:cubicBezTo>
                  <a:cubicBezTo>
                    <a:pt x="90" y="76"/>
                    <a:pt x="92" y="75"/>
                    <a:pt x="93" y="74"/>
                  </a:cubicBezTo>
                  <a:cubicBezTo>
                    <a:pt x="94" y="74"/>
                    <a:pt x="94" y="74"/>
                    <a:pt x="95" y="73"/>
                  </a:cubicBezTo>
                  <a:cubicBezTo>
                    <a:pt x="96" y="71"/>
                    <a:pt x="93" y="69"/>
                    <a:pt x="92" y="67"/>
                  </a:cubicBezTo>
                  <a:cubicBezTo>
                    <a:pt x="92" y="67"/>
                    <a:pt x="92" y="66"/>
                    <a:pt x="92" y="66"/>
                  </a:cubicBezTo>
                  <a:cubicBezTo>
                    <a:pt x="92" y="66"/>
                    <a:pt x="92" y="65"/>
                    <a:pt x="92" y="65"/>
                  </a:cubicBezTo>
                  <a:cubicBezTo>
                    <a:pt x="92" y="65"/>
                    <a:pt x="92" y="64"/>
                    <a:pt x="92" y="63"/>
                  </a:cubicBezTo>
                  <a:cubicBezTo>
                    <a:pt x="92" y="63"/>
                    <a:pt x="92" y="63"/>
                    <a:pt x="92" y="63"/>
                  </a:cubicBezTo>
                  <a:cubicBezTo>
                    <a:pt x="92" y="62"/>
                    <a:pt x="92" y="61"/>
                    <a:pt x="92" y="60"/>
                  </a:cubicBezTo>
                  <a:cubicBezTo>
                    <a:pt x="90" y="60"/>
                    <a:pt x="89" y="60"/>
                    <a:pt x="88" y="59"/>
                  </a:cubicBezTo>
                  <a:cubicBezTo>
                    <a:pt x="87" y="59"/>
                    <a:pt x="85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5" y="57"/>
                    <a:pt x="87" y="56"/>
                    <a:pt x="89" y="55"/>
                  </a:cubicBezTo>
                  <a:cubicBezTo>
                    <a:pt x="89" y="55"/>
                    <a:pt x="89" y="55"/>
                    <a:pt x="90" y="55"/>
                  </a:cubicBezTo>
                  <a:cubicBezTo>
                    <a:pt x="92" y="54"/>
                    <a:pt x="96" y="56"/>
                    <a:pt x="98" y="54"/>
                  </a:cubicBezTo>
                  <a:cubicBezTo>
                    <a:pt x="100" y="51"/>
                    <a:pt x="97" y="51"/>
                    <a:pt x="96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48"/>
                    <a:pt x="101" y="46"/>
                    <a:pt x="103" y="45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5" y="45"/>
                    <a:pt x="106" y="45"/>
                    <a:pt x="107" y="45"/>
                  </a:cubicBezTo>
                  <a:cubicBezTo>
                    <a:pt x="108" y="46"/>
                    <a:pt x="108" y="48"/>
                    <a:pt x="109" y="48"/>
                  </a:cubicBezTo>
                  <a:cubicBezTo>
                    <a:pt x="109" y="48"/>
                    <a:pt x="111" y="49"/>
                    <a:pt x="112" y="47"/>
                  </a:cubicBezTo>
                  <a:cubicBezTo>
                    <a:pt x="113" y="45"/>
                    <a:pt x="111" y="44"/>
                    <a:pt x="111" y="43"/>
                  </a:cubicBezTo>
                  <a:cubicBezTo>
                    <a:pt x="110" y="42"/>
                    <a:pt x="110" y="42"/>
                    <a:pt x="109" y="41"/>
                  </a:cubicBezTo>
                  <a:cubicBezTo>
                    <a:pt x="109" y="41"/>
                    <a:pt x="109" y="41"/>
                    <a:pt x="108" y="41"/>
                  </a:cubicBezTo>
                  <a:cubicBezTo>
                    <a:pt x="113" y="39"/>
                    <a:pt x="117" y="36"/>
                    <a:pt x="122" y="34"/>
                  </a:cubicBezTo>
                  <a:cubicBezTo>
                    <a:pt x="122" y="34"/>
                    <a:pt x="122" y="34"/>
                    <a:pt x="122" y="34"/>
                  </a:cubicBezTo>
                  <a:cubicBezTo>
                    <a:pt x="121" y="36"/>
                    <a:pt x="121" y="37"/>
                    <a:pt x="121" y="39"/>
                  </a:cubicBezTo>
                  <a:cubicBezTo>
                    <a:pt x="121" y="40"/>
                    <a:pt x="121" y="41"/>
                    <a:pt x="120" y="41"/>
                  </a:cubicBezTo>
                  <a:cubicBezTo>
                    <a:pt x="119" y="42"/>
                    <a:pt x="117" y="40"/>
                    <a:pt x="115" y="41"/>
                  </a:cubicBezTo>
                  <a:cubicBezTo>
                    <a:pt x="114" y="43"/>
                    <a:pt x="115" y="44"/>
                    <a:pt x="115" y="44"/>
                  </a:cubicBezTo>
                  <a:close/>
                  <a:moveTo>
                    <a:pt x="90" y="357"/>
                  </a:moveTo>
                  <a:cubicBezTo>
                    <a:pt x="91" y="357"/>
                    <a:pt x="91" y="357"/>
                    <a:pt x="92" y="357"/>
                  </a:cubicBezTo>
                  <a:cubicBezTo>
                    <a:pt x="92" y="358"/>
                    <a:pt x="93" y="358"/>
                    <a:pt x="93" y="359"/>
                  </a:cubicBezTo>
                  <a:cubicBezTo>
                    <a:pt x="92" y="358"/>
                    <a:pt x="91" y="357"/>
                    <a:pt x="90" y="357"/>
                  </a:cubicBezTo>
                  <a:close/>
                  <a:moveTo>
                    <a:pt x="98" y="362"/>
                  </a:moveTo>
                  <a:cubicBezTo>
                    <a:pt x="98" y="362"/>
                    <a:pt x="99" y="362"/>
                    <a:pt x="99" y="363"/>
                  </a:cubicBezTo>
                  <a:cubicBezTo>
                    <a:pt x="100" y="363"/>
                    <a:pt x="101" y="364"/>
                    <a:pt x="101" y="364"/>
                  </a:cubicBezTo>
                  <a:cubicBezTo>
                    <a:pt x="100" y="364"/>
                    <a:pt x="99" y="363"/>
                    <a:pt x="98" y="362"/>
                  </a:cubicBezTo>
                  <a:close/>
                  <a:moveTo>
                    <a:pt x="108" y="369"/>
                  </a:moveTo>
                  <a:cubicBezTo>
                    <a:pt x="109" y="369"/>
                    <a:pt x="109" y="368"/>
                    <a:pt x="109" y="368"/>
                  </a:cubicBezTo>
                  <a:cubicBezTo>
                    <a:pt x="109" y="367"/>
                    <a:pt x="109" y="367"/>
                    <a:pt x="109" y="366"/>
                  </a:cubicBezTo>
                  <a:cubicBezTo>
                    <a:pt x="107" y="364"/>
                    <a:pt x="103" y="362"/>
                    <a:pt x="101" y="361"/>
                  </a:cubicBezTo>
                  <a:cubicBezTo>
                    <a:pt x="98" y="358"/>
                    <a:pt x="96" y="356"/>
                    <a:pt x="94" y="355"/>
                  </a:cubicBezTo>
                  <a:cubicBezTo>
                    <a:pt x="92" y="355"/>
                    <a:pt x="92" y="355"/>
                    <a:pt x="91" y="355"/>
                  </a:cubicBezTo>
                  <a:cubicBezTo>
                    <a:pt x="90" y="354"/>
                    <a:pt x="90" y="354"/>
                    <a:pt x="90" y="354"/>
                  </a:cubicBezTo>
                  <a:cubicBezTo>
                    <a:pt x="89" y="353"/>
                    <a:pt x="90" y="353"/>
                    <a:pt x="89" y="352"/>
                  </a:cubicBezTo>
                  <a:cubicBezTo>
                    <a:pt x="89" y="351"/>
                    <a:pt x="87" y="351"/>
                    <a:pt x="87" y="350"/>
                  </a:cubicBezTo>
                  <a:cubicBezTo>
                    <a:pt x="86" y="348"/>
                    <a:pt x="87" y="348"/>
                    <a:pt x="87" y="347"/>
                  </a:cubicBezTo>
                  <a:cubicBezTo>
                    <a:pt x="86" y="346"/>
                    <a:pt x="86" y="345"/>
                    <a:pt x="86" y="344"/>
                  </a:cubicBezTo>
                  <a:cubicBezTo>
                    <a:pt x="86" y="343"/>
                    <a:pt x="86" y="343"/>
                    <a:pt x="85" y="342"/>
                  </a:cubicBezTo>
                  <a:cubicBezTo>
                    <a:pt x="84" y="342"/>
                    <a:pt x="84" y="342"/>
                    <a:pt x="84" y="342"/>
                  </a:cubicBezTo>
                  <a:cubicBezTo>
                    <a:pt x="83" y="343"/>
                    <a:pt x="83" y="343"/>
                    <a:pt x="83" y="344"/>
                  </a:cubicBezTo>
                  <a:cubicBezTo>
                    <a:pt x="82" y="344"/>
                    <a:pt x="82" y="344"/>
                    <a:pt x="82" y="345"/>
                  </a:cubicBezTo>
                  <a:cubicBezTo>
                    <a:pt x="82" y="346"/>
                    <a:pt x="84" y="348"/>
                    <a:pt x="84" y="349"/>
                  </a:cubicBezTo>
                  <a:cubicBezTo>
                    <a:pt x="84" y="349"/>
                    <a:pt x="82" y="349"/>
                    <a:pt x="82" y="350"/>
                  </a:cubicBezTo>
                  <a:cubicBezTo>
                    <a:pt x="41" y="315"/>
                    <a:pt x="15" y="264"/>
                    <a:pt x="15" y="207"/>
                  </a:cubicBezTo>
                  <a:cubicBezTo>
                    <a:pt x="16" y="205"/>
                    <a:pt x="18" y="204"/>
                    <a:pt x="18" y="203"/>
                  </a:cubicBezTo>
                  <a:cubicBezTo>
                    <a:pt x="18" y="202"/>
                    <a:pt x="18" y="202"/>
                    <a:pt x="18" y="201"/>
                  </a:cubicBezTo>
                  <a:cubicBezTo>
                    <a:pt x="18" y="198"/>
                    <a:pt x="17" y="198"/>
                    <a:pt x="15" y="196"/>
                  </a:cubicBezTo>
                  <a:cubicBezTo>
                    <a:pt x="16" y="182"/>
                    <a:pt x="18" y="168"/>
                    <a:pt x="22" y="155"/>
                  </a:cubicBezTo>
                  <a:cubicBezTo>
                    <a:pt x="22" y="156"/>
                    <a:pt x="22" y="156"/>
                    <a:pt x="22" y="157"/>
                  </a:cubicBezTo>
                  <a:cubicBezTo>
                    <a:pt x="22" y="158"/>
                    <a:pt x="22" y="160"/>
                    <a:pt x="22" y="161"/>
                  </a:cubicBezTo>
                  <a:cubicBezTo>
                    <a:pt x="24" y="162"/>
                    <a:pt x="25" y="164"/>
                    <a:pt x="25" y="166"/>
                  </a:cubicBezTo>
                  <a:cubicBezTo>
                    <a:pt x="25" y="166"/>
                    <a:pt x="26" y="167"/>
                    <a:pt x="26" y="168"/>
                  </a:cubicBezTo>
                  <a:cubicBezTo>
                    <a:pt x="26" y="168"/>
                    <a:pt x="25" y="169"/>
                    <a:pt x="25" y="169"/>
                  </a:cubicBezTo>
                  <a:cubicBezTo>
                    <a:pt x="25" y="170"/>
                    <a:pt x="26" y="170"/>
                    <a:pt x="26" y="171"/>
                  </a:cubicBezTo>
                  <a:cubicBezTo>
                    <a:pt x="26" y="172"/>
                    <a:pt x="27" y="172"/>
                    <a:pt x="28" y="172"/>
                  </a:cubicBezTo>
                  <a:cubicBezTo>
                    <a:pt x="28" y="174"/>
                    <a:pt x="29" y="174"/>
                    <a:pt x="29" y="175"/>
                  </a:cubicBezTo>
                  <a:cubicBezTo>
                    <a:pt x="30" y="176"/>
                    <a:pt x="30" y="178"/>
                    <a:pt x="31" y="178"/>
                  </a:cubicBezTo>
                  <a:cubicBezTo>
                    <a:pt x="30" y="178"/>
                    <a:pt x="31" y="177"/>
                    <a:pt x="31" y="177"/>
                  </a:cubicBezTo>
                  <a:cubicBezTo>
                    <a:pt x="33" y="180"/>
                    <a:pt x="33" y="183"/>
                    <a:pt x="34" y="187"/>
                  </a:cubicBezTo>
                  <a:cubicBezTo>
                    <a:pt x="34" y="190"/>
                    <a:pt x="36" y="193"/>
                    <a:pt x="36" y="195"/>
                  </a:cubicBezTo>
                  <a:cubicBezTo>
                    <a:pt x="37" y="196"/>
                    <a:pt x="37" y="197"/>
                    <a:pt x="37" y="198"/>
                  </a:cubicBezTo>
                  <a:cubicBezTo>
                    <a:pt x="37" y="199"/>
                    <a:pt x="36" y="200"/>
                    <a:pt x="36" y="202"/>
                  </a:cubicBezTo>
                  <a:cubicBezTo>
                    <a:pt x="35" y="204"/>
                    <a:pt x="39" y="209"/>
                    <a:pt x="40" y="210"/>
                  </a:cubicBezTo>
                  <a:cubicBezTo>
                    <a:pt x="41" y="211"/>
                    <a:pt x="42" y="212"/>
                    <a:pt x="43" y="212"/>
                  </a:cubicBezTo>
                  <a:cubicBezTo>
                    <a:pt x="43" y="213"/>
                    <a:pt x="44" y="213"/>
                    <a:pt x="44" y="213"/>
                  </a:cubicBezTo>
                  <a:cubicBezTo>
                    <a:pt x="45" y="214"/>
                    <a:pt x="46" y="216"/>
                    <a:pt x="47" y="216"/>
                  </a:cubicBezTo>
                  <a:cubicBezTo>
                    <a:pt x="49" y="217"/>
                    <a:pt x="51" y="217"/>
                    <a:pt x="53" y="218"/>
                  </a:cubicBezTo>
                  <a:cubicBezTo>
                    <a:pt x="54" y="219"/>
                    <a:pt x="54" y="220"/>
                    <a:pt x="54" y="221"/>
                  </a:cubicBezTo>
                  <a:cubicBezTo>
                    <a:pt x="55" y="222"/>
                    <a:pt x="56" y="223"/>
                    <a:pt x="56" y="224"/>
                  </a:cubicBezTo>
                  <a:cubicBezTo>
                    <a:pt x="58" y="225"/>
                    <a:pt x="59" y="226"/>
                    <a:pt x="60" y="227"/>
                  </a:cubicBezTo>
                  <a:cubicBezTo>
                    <a:pt x="61" y="228"/>
                    <a:pt x="61" y="228"/>
                    <a:pt x="61" y="230"/>
                  </a:cubicBezTo>
                  <a:cubicBezTo>
                    <a:pt x="62" y="231"/>
                    <a:pt x="62" y="232"/>
                    <a:pt x="62" y="232"/>
                  </a:cubicBezTo>
                  <a:cubicBezTo>
                    <a:pt x="62" y="233"/>
                    <a:pt x="61" y="234"/>
                    <a:pt x="62" y="235"/>
                  </a:cubicBezTo>
                  <a:cubicBezTo>
                    <a:pt x="62" y="236"/>
                    <a:pt x="63" y="237"/>
                    <a:pt x="64" y="238"/>
                  </a:cubicBezTo>
                  <a:cubicBezTo>
                    <a:pt x="64" y="238"/>
                    <a:pt x="64" y="239"/>
                    <a:pt x="64" y="239"/>
                  </a:cubicBezTo>
                  <a:cubicBezTo>
                    <a:pt x="65" y="240"/>
                    <a:pt x="65" y="241"/>
                    <a:pt x="66" y="242"/>
                  </a:cubicBezTo>
                  <a:cubicBezTo>
                    <a:pt x="67" y="242"/>
                    <a:pt x="67" y="243"/>
                    <a:pt x="68" y="244"/>
                  </a:cubicBezTo>
                  <a:cubicBezTo>
                    <a:pt x="69" y="244"/>
                    <a:pt x="69" y="242"/>
                    <a:pt x="71" y="242"/>
                  </a:cubicBezTo>
                  <a:cubicBezTo>
                    <a:pt x="72" y="244"/>
                    <a:pt x="73" y="246"/>
                    <a:pt x="75" y="247"/>
                  </a:cubicBezTo>
                  <a:cubicBezTo>
                    <a:pt x="75" y="247"/>
                    <a:pt x="76" y="248"/>
                    <a:pt x="76" y="248"/>
                  </a:cubicBezTo>
                  <a:cubicBezTo>
                    <a:pt x="74" y="253"/>
                    <a:pt x="72" y="259"/>
                    <a:pt x="77" y="265"/>
                  </a:cubicBezTo>
                  <a:cubicBezTo>
                    <a:pt x="77" y="266"/>
                    <a:pt x="76" y="268"/>
                    <a:pt x="77" y="269"/>
                  </a:cubicBezTo>
                  <a:cubicBezTo>
                    <a:pt x="77" y="271"/>
                    <a:pt x="80" y="272"/>
                    <a:pt x="82" y="274"/>
                  </a:cubicBezTo>
                  <a:cubicBezTo>
                    <a:pt x="84" y="275"/>
                    <a:pt x="86" y="276"/>
                    <a:pt x="87" y="278"/>
                  </a:cubicBezTo>
                  <a:cubicBezTo>
                    <a:pt x="88" y="279"/>
                    <a:pt x="89" y="281"/>
                    <a:pt x="89" y="282"/>
                  </a:cubicBezTo>
                  <a:cubicBezTo>
                    <a:pt x="90" y="282"/>
                    <a:pt x="91" y="283"/>
                    <a:pt x="91" y="283"/>
                  </a:cubicBezTo>
                  <a:cubicBezTo>
                    <a:pt x="92" y="284"/>
                    <a:pt x="93" y="284"/>
                    <a:pt x="93" y="285"/>
                  </a:cubicBezTo>
                  <a:cubicBezTo>
                    <a:pt x="94" y="286"/>
                    <a:pt x="95" y="287"/>
                    <a:pt x="95" y="288"/>
                  </a:cubicBezTo>
                  <a:cubicBezTo>
                    <a:pt x="99" y="290"/>
                    <a:pt x="104" y="290"/>
                    <a:pt x="107" y="292"/>
                  </a:cubicBezTo>
                  <a:cubicBezTo>
                    <a:pt x="109" y="294"/>
                    <a:pt x="109" y="295"/>
                    <a:pt x="110" y="298"/>
                  </a:cubicBezTo>
                  <a:cubicBezTo>
                    <a:pt x="111" y="299"/>
                    <a:pt x="111" y="300"/>
                    <a:pt x="112" y="302"/>
                  </a:cubicBezTo>
                  <a:cubicBezTo>
                    <a:pt x="113" y="306"/>
                    <a:pt x="114" y="311"/>
                    <a:pt x="116" y="315"/>
                  </a:cubicBezTo>
                  <a:cubicBezTo>
                    <a:pt x="116" y="317"/>
                    <a:pt x="117" y="318"/>
                    <a:pt x="118" y="320"/>
                  </a:cubicBezTo>
                  <a:cubicBezTo>
                    <a:pt x="118" y="321"/>
                    <a:pt x="118" y="321"/>
                    <a:pt x="118" y="322"/>
                  </a:cubicBezTo>
                  <a:cubicBezTo>
                    <a:pt x="119" y="324"/>
                    <a:pt x="120" y="325"/>
                    <a:pt x="121" y="326"/>
                  </a:cubicBezTo>
                  <a:cubicBezTo>
                    <a:pt x="121" y="327"/>
                    <a:pt x="121" y="329"/>
                    <a:pt x="121" y="329"/>
                  </a:cubicBezTo>
                  <a:cubicBezTo>
                    <a:pt x="121" y="330"/>
                    <a:pt x="122" y="331"/>
                    <a:pt x="122" y="332"/>
                  </a:cubicBezTo>
                  <a:cubicBezTo>
                    <a:pt x="122" y="333"/>
                    <a:pt x="122" y="335"/>
                    <a:pt x="122" y="336"/>
                  </a:cubicBezTo>
                  <a:cubicBezTo>
                    <a:pt x="122" y="337"/>
                    <a:pt x="123" y="338"/>
                    <a:pt x="123" y="339"/>
                  </a:cubicBezTo>
                  <a:cubicBezTo>
                    <a:pt x="124" y="340"/>
                    <a:pt x="124" y="341"/>
                    <a:pt x="124" y="341"/>
                  </a:cubicBezTo>
                  <a:cubicBezTo>
                    <a:pt x="125" y="342"/>
                    <a:pt x="126" y="344"/>
                    <a:pt x="127" y="345"/>
                  </a:cubicBezTo>
                  <a:cubicBezTo>
                    <a:pt x="127" y="345"/>
                    <a:pt x="127" y="346"/>
                    <a:pt x="127" y="347"/>
                  </a:cubicBezTo>
                  <a:cubicBezTo>
                    <a:pt x="127" y="347"/>
                    <a:pt x="128" y="348"/>
                    <a:pt x="128" y="349"/>
                  </a:cubicBezTo>
                  <a:cubicBezTo>
                    <a:pt x="128" y="350"/>
                    <a:pt x="128" y="351"/>
                    <a:pt x="128" y="352"/>
                  </a:cubicBezTo>
                  <a:cubicBezTo>
                    <a:pt x="129" y="353"/>
                    <a:pt x="129" y="355"/>
                    <a:pt x="129" y="356"/>
                  </a:cubicBezTo>
                  <a:cubicBezTo>
                    <a:pt x="130" y="357"/>
                    <a:pt x="131" y="359"/>
                    <a:pt x="132" y="360"/>
                  </a:cubicBezTo>
                  <a:cubicBezTo>
                    <a:pt x="132" y="361"/>
                    <a:pt x="132" y="362"/>
                    <a:pt x="132" y="363"/>
                  </a:cubicBezTo>
                  <a:cubicBezTo>
                    <a:pt x="133" y="364"/>
                    <a:pt x="134" y="364"/>
                    <a:pt x="135" y="365"/>
                  </a:cubicBezTo>
                  <a:cubicBezTo>
                    <a:pt x="135" y="366"/>
                    <a:pt x="135" y="367"/>
                    <a:pt x="135" y="368"/>
                  </a:cubicBezTo>
                  <a:cubicBezTo>
                    <a:pt x="135" y="371"/>
                    <a:pt x="137" y="372"/>
                    <a:pt x="138" y="374"/>
                  </a:cubicBezTo>
                  <a:cubicBezTo>
                    <a:pt x="139" y="376"/>
                    <a:pt x="140" y="377"/>
                    <a:pt x="141" y="378"/>
                  </a:cubicBezTo>
                  <a:cubicBezTo>
                    <a:pt x="141" y="378"/>
                    <a:pt x="142" y="379"/>
                    <a:pt x="142" y="379"/>
                  </a:cubicBezTo>
                  <a:cubicBezTo>
                    <a:pt x="142" y="379"/>
                    <a:pt x="142" y="379"/>
                    <a:pt x="143" y="380"/>
                  </a:cubicBezTo>
                  <a:cubicBezTo>
                    <a:pt x="143" y="380"/>
                    <a:pt x="144" y="380"/>
                    <a:pt x="145" y="381"/>
                  </a:cubicBezTo>
                  <a:cubicBezTo>
                    <a:pt x="146" y="381"/>
                    <a:pt x="147" y="381"/>
                    <a:pt x="147" y="382"/>
                  </a:cubicBezTo>
                  <a:cubicBezTo>
                    <a:pt x="148" y="382"/>
                    <a:pt x="148" y="382"/>
                    <a:pt x="148" y="382"/>
                  </a:cubicBezTo>
                  <a:cubicBezTo>
                    <a:pt x="150" y="383"/>
                    <a:pt x="151" y="383"/>
                    <a:pt x="152" y="384"/>
                  </a:cubicBezTo>
                  <a:cubicBezTo>
                    <a:pt x="154" y="384"/>
                    <a:pt x="154" y="384"/>
                    <a:pt x="156" y="384"/>
                  </a:cubicBezTo>
                  <a:cubicBezTo>
                    <a:pt x="157" y="384"/>
                    <a:pt x="158" y="384"/>
                    <a:pt x="158" y="384"/>
                  </a:cubicBezTo>
                  <a:cubicBezTo>
                    <a:pt x="159" y="383"/>
                    <a:pt x="160" y="382"/>
                    <a:pt x="159" y="381"/>
                  </a:cubicBezTo>
                  <a:cubicBezTo>
                    <a:pt x="156" y="379"/>
                    <a:pt x="153" y="379"/>
                    <a:pt x="152" y="376"/>
                  </a:cubicBezTo>
                  <a:cubicBezTo>
                    <a:pt x="151" y="375"/>
                    <a:pt x="151" y="374"/>
                    <a:pt x="150" y="371"/>
                  </a:cubicBezTo>
                  <a:cubicBezTo>
                    <a:pt x="150" y="371"/>
                    <a:pt x="149" y="370"/>
                    <a:pt x="149" y="369"/>
                  </a:cubicBezTo>
                  <a:cubicBezTo>
                    <a:pt x="149" y="368"/>
                    <a:pt x="149" y="368"/>
                    <a:pt x="149" y="367"/>
                  </a:cubicBezTo>
                  <a:cubicBezTo>
                    <a:pt x="149" y="367"/>
                    <a:pt x="148" y="366"/>
                    <a:pt x="148" y="366"/>
                  </a:cubicBezTo>
                  <a:cubicBezTo>
                    <a:pt x="148" y="364"/>
                    <a:pt x="150" y="363"/>
                    <a:pt x="149" y="362"/>
                  </a:cubicBezTo>
                  <a:cubicBezTo>
                    <a:pt x="149" y="361"/>
                    <a:pt x="148" y="361"/>
                    <a:pt x="148" y="361"/>
                  </a:cubicBezTo>
                  <a:cubicBezTo>
                    <a:pt x="148" y="361"/>
                    <a:pt x="147" y="360"/>
                    <a:pt x="147" y="360"/>
                  </a:cubicBezTo>
                  <a:cubicBezTo>
                    <a:pt x="146" y="359"/>
                    <a:pt x="145" y="359"/>
                    <a:pt x="145" y="358"/>
                  </a:cubicBezTo>
                  <a:cubicBezTo>
                    <a:pt x="145" y="355"/>
                    <a:pt x="146" y="352"/>
                    <a:pt x="146" y="348"/>
                  </a:cubicBezTo>
                  <a:cubicBezTo>
                    <a:pt x="145" y="347"/>
                    <a:pt x="143" y="347"/>
                    <a:pt x="143" y="345"/>
                  </a:cubicBezTo>
                  <a:cubicBezTo>
                    <a:pt x="143" y="345"/>
                    <a:pt x="145" y="345"/>
                    <a:pt x="145" y="344"/>
                  </a:cubicBezTo>
                  <a:cubicBezTo>
                    <a:pt x="146" y="343"/>
                    <a:pt x="145" y="341"/>
                    <a:pt x="145" y="340"/>
                  </a:cubicBezTo>
                  <a:cubicBezTo>
                    <a:pt x="145" y="339"/>
                    <a:pt x="146" y="338"/>
                    <a:pt x="146" y="337"/>
                  </a:cubicBezTo>
                  <a:cubicBezTo>
                    <a:pt x="147" y="337"/>
                    <a:pt x="149" y="336"/>
                    <a:pt x="150" y="336"/>
                  </a:cubicBezTo>
                  <a:cubicBezTo>
                    <a:pt x="150" y="334"/>
                    <a:pt x="151" y="332"/>
                    <a:pt x="150" y="330"/>
                  </a:cubicBezTo>
                  <a:cubicBezTo>
                    <a:pt x="149" y="328"/>
                    <a:pt x="148" y="328"/>
                    <a:pt x="147" y="326"/>
                  </a:cubicBezTo>
                  <a:cubicBezTo>
                    <a:pt x="149" y="326"/>
                    <a:pt x="152" y="325"/>
                    <a:pt x="152" y="324"/>
                  </a:cubicBezTo>
                  <a:cubicBezTo>
                    <a:pt x="153" y="324"/>
                    <a:pt x="152" y="323"/>
                    <a:pt x="152" y="323"/>
                  </a:cubicBezTo>
                  <a:cubicBezTo>
                    <a:pt x="153" y="321"/>
                    <a:pt x="153" y="319"/>
                    <a:pt x="154" y="318"/>
                  </a:cubicBezTo>
                  <a:cubicBezTo>
                    <a:pt x="154" y="317"/>
                    <a:pt x="155" y="316"/>
                    <a:pt x="155" y="316"/>
                  </a:cubicBezTo>
                  <a:cubicBezTo>
                    <a:pt x="155" y="314"/>
                    <a:pt x="154" y="311"/>
                    <a:pt x="155" y="310"/>
                  </a:cubicBezTo>
                  <a:cubicBezTo>
                    <a:pt x="155" y="309"/>
                    <a:pt x="155" y="309"/>
                    <a:pt x="155" y="309"/>
                  </a:cubicBezTo>
                  <a:cubicBezTo>
                    <a:pt x="155" y="308"/>
                    <a:pt x="155" y="307"/>
                    <a:pt x="155" y="307"/>
                  </a:cubicBezTo>
                  <a:cubicBezTo>
                    <a:pt x="155" y="305"/>
                    <a:pt x="154" y="304"/>
                    <a:pt x="153" y="303"/>
                  </a:cubicBezTo>
                  <a:cubicBezTo>
                    <a:pt x="153" y="302"/>
                    <a:pt x="153" y="300"/>
                    <a:pt x="154" y="299"/>
                  </a:cubicBezTo>
                  <a:cubicBezTo>
                    <a:pt x="154" y="298"/>
                    <a:pt x="155" y="298"/>
                    <a:pt x="155" y="298"/>
                  </a:cubicBezTo>
                  <a:cubicBezTo>
                    <a:pt x="155" y="298"/>
                    <a:pt x="155" y="297"/>
                    <a:pt x="155" y="297"/>
                  </a:cubicBezTo>
                  <a:cubicBezTo>
                    <a:pt x="156" y="297"/>
                    <a:pt x="156" y="297"/>
                    <a:pt x="156" y="296"/>
                  </a:cubicBezTo>
                  <a:cubicBezTo>
                    <a:pt x="157" y="296"/>
                    <a:pt x="157" y="295"/>
                    <a:pt x="157" y="295"/>
                  </a:cubicBezTo>
                  <a:cubicBezTo>
                    <a:pt x="157" y="295"/>
                    <a:pt x="158" y="295"/>
                    <a:pt x="158" y="295"/>
                  </a:cubicBezTo>
                  <a:cubicBezTo>
                    <a:pt x="159" y="294"/>
                    <a:pt x="159" y="294"/>
                    <a:pt x="159" y="293"/>
                  </a:cubicBezTo>
                  <a:cubicBezTo>
                    <a:pt x="160" y="293"/>
                    <a:pt x="161" y="292"/>
                    <a:pt x="161" y="292"/>
                  </a:cubicBezTo>
                  <a:cubicBezTo>
                    <a:pt x="161" y="291"/>
                    <a:pt x="162" y="290"/>
                    <a:pt x="162" y="289"/>
                  </a:cubicBezTo>
                  <a:cubicBezTo>
                    <a:pt x="162" y="288"/>
                    <a:pt x="162" y="286"/>
                    <a:pt x="162" y="285"/>
                  </a:cubicBezTo>
                  <a:cubicBezTo>
                    <a:pt x="162" y="282"/>
                    <a:pt x="163" y="281"/>
                    <a:pt x="162" y="279"/>
                  </a:cubicBezTo>
                  <a:cubicBezTo>
                    <a:pt x="162" y="276"/>
                    <a:pt x="162" y="275"/>
                    <a:pt x="161" y="272"/>
                  </a:cubicBezTo>
                  <a:cubicBezTo>
                    <a:pt x="161" y="271"/>
                    <a:pt x="159" y="269"/>
                    <a:pt x="159" y="267"/>
                  </a:cubicBezTo>
                  <a:cubicBezTo>
                    <a:pt x="159" y="266"/>
                    <a:pt x="160" y="265"/>
                    <a:pt x="160" y="264"/>
                  </a:cubicBezTo>
                  <a:cubicBezTo>
                    <a:pt x="161" y="262"/>
                    <a:pt x="162" y="259"/>
                    <a:pt x="162" y="257"/>
                  </a:cubicBezTo>
                  <a:cubicBezTo>
                    <a:pt x="162" y="256"/>
                    <a:pt x="163" y="254"/>
                    <a:pt x="163" y="253"/>
                  </a:cubicBezTo>
                  <a:cubicBezTo>
                    <a:pt x="163" y="251"/>
                    <a:pt x="161" y="248"/>
                    <a:pt x="161" y="247"/>
                  </a:cubicBezTo>
                  <a:cubicBezTo>
                    <a:pt x="160" y="247"/>
                    <a:pt x="160" y="247"/>
                    <a:pt x="160" y="247"/>
                  </a:cubicBezTo>
                  <a:cubicBezTo>
                    <a:pt x="159" y="246"/>
                    <a:pt x="156" y="244"/>
                    <a:pt x="155" y="244"/>
                  </a:cubicBezTo>
                  <a:cubicBezTo>
                    <a:pt x="154" y="244"/>
                    <a:pt x="154" y="244"/>
                    <a:pt x="154" y="244"/>
                  </a:cubicBezTo>
                  <a:cubicBezTo>
                    <a:pt x="153" y="243"/>
                    <a:pt x="153" y="243"/>
                    <a:pt x="152" y="242"/>
                  </a:cubicBezTo>
                  <a:cubicBezTo>
                    <a:pt x="151" y="242"/>
                    <a:pt x="150" y="242"/>
                    <a:pt x="150" y="242"/>
                  </a:cubicBezTo>
                  <a:cubicBezTo>
                    <a:pt x="149" y="242"/>
                    <a:pt x="149" y="242"/>
                    <a:pt x="149" y="242"/>
                  </a:cubicBezTo>
                  <a:cubicBezTo>
                    <a:pt x="148" y="242"/>
                    <a:pt x="148" y="242"/>
                    <a:pt x="147" y="242"/>
                  </a:cubicBezTo>
                  <a:cubicBezTo>
                    <a:pt x="145" y="242"/>
                    <a:pt x="145" y="242"/>
                    <a:pt x="143" y="243"/>
                  </a:cubicBezTo>
                  <a:cubicBezTo>
                    <a:pt x="142" y="243"/>
                    <a:pt x="140" y="242"/>
                    <a:pt x="139" y="242"/>
                  </a:cubicBezTo>
                  <a:cubicBezTo>
                    <a:pt x="139" y="242"/>
                    <a:pt x="139" y="242"/>
                    <a:pt x="138" y="242"/>
                  </a:cubicBezTo>
                  <a:cubicBezTo>
                    <a:pt x="137" y="241"/>
                    <a:pt x="136" y="240"/>
                    <a:pt x="135" y="240"/>
                  </a:cubicBezTo>
                  <a:cubicBezTo>
                    <a:pt x="135" y="240"/>
                    <a:pt x="134" y="240"/>
                    <a:pt x="134" y="240"/>
                  </a:cubicBezTo>
                  <a:cubicBezTo>
                    <a:pt x="133" y="240"/>
                    <a:pt x="132" y="240"/>
                    <a:pt x="131" y="240"/>
                  </a:cubicBezTo>
                  <a:cubicBezTo>
                    <a:pt x="129" y="240"/>
                    <a:pt x="128" y="238"/>
                    <a:pt x="127" y="235"/>
                  </a:cubicBezTo>
                  <a:cubicBezTo>
                    <a:pt x="127" y="234"/>
                    <a:pt x="126" y="233"/>
                    <a:pt x="126" y="232"/>
                  </a:cubicBezTo>
                  <a:cubicBezTo>
                    <a:pt x="125" y="231"/>
                    <a:pt x="123" y="231"/>
                    <a:pt x="122" y="230"/>
                  </a:cubicBezTo>
                  <a:cubicBezTo>
                    <a:pt x="121" y="229"/>
                    <a:pt x="120" y="228"/>
                    <a:pt x="118" y="228"/>
                  </a:cubicBezTo>
                  <a:cubicBezTo>
                    <a:pt x="116" y="228"/>
                    <a:pt x="115" y="229"/>
                    <a:pt x="113" y="229"/>
                  </a:cubicBezTo>
                  <a:cubicBezTo>
                    <a:pt x="111" y="229"/>
                    <a:pt x="109" y="228"/>
                    <a:pt x="108" y="227"/>
                  </a:cubicBezTo>
                  <a:cubicBezTo>
                    <a:pt x="106" y="227"/>
                    <a:pt x="104" y="226"/>
                    <a:pt x="103" y="225"/>
                  </a:cubicBezTo>
                  <a:cubicBezTo>
                    <a:pt x="102" y="223"/>
                    <a:pt x="102" y="220"/>
                    <a:pt x="99" y="221"/>
                  </a:cubicBezTo>
                  <a:cubicBezTo>
                    <a:pt x="98" y="221"/>
                    <a:pt x="95" y="224"/>
                    <a:pt x="93" y="225"/>
                  </a:cubicBezTo>
                  <a:cubicBezTo>
                    <a:pt x="92" y="225"/>
                    <a:pt x="91" y="225"/>
                    <a:pt x="89" y="226"/>
                  </a:cubicBezTo>
                  <a:cubicBezTo>
                    <a:pt x="89" y="225"/>
                    <a:pt x="89" y="226"/>
                    <a:pt x="88" y="225"/>
                  </a:cubicBezTo>
                  <a:cubicBezTo>
                    <a:pt x="88" y="225"/>
                    <a:pt x="87" y="225"/>
                    <a:pt x="87" y="224"/>
                  </a:cubicBezTo>
                  <a:cubicBezTo>
                    <a:pt x="87" y="224"/>
                    <a:pt x="86" y="224"/>
                    <a:pt x="86" y="224"/>
                  </a:cubicBezTo>
                  <a:cubicBezTo>
                    <a:pt x="85" y="224"/>
                    <a:pt x="84" y="224"/>
                    <a:pt x="83" y="223"/>
                  </a:cubicBezTo>
                  <a:cubicBezTo>
                    <a:pt x="80" y="223"/>
                    <a:pt x="80" y="225"/>
                    <a:pt x="78" y="227"/>
                  </a:cubicBezTo>
                  <a:cubicBezTo>
                    <a:pt x="78" y="228"/>
                    <a:pt x="77" y="228"/>
                    <a:pt x="76" y="228"/>
                  </a:cubicBezTo>
                  <a:cubicBezTo>
                    <a:pt x="76" y="229"/>
                    <a:pt x="75" y="229"/>
                    <a:pt x="75" y="230"/>
                  </a:cubicBezTo>
                  <a:cubicBezTo>
                    <a:pt x="74" y="231"/>
                    <a:pt x="75" y="233"/>
                    <a:pt x="74" y="235"/>
                  </a:cubicBezTo>
                  <a:cubicBezTo>
                    <a:pt x="75" y="237"/>
                    <a:pt x="74" y="239"/>
                    <a:pt x="74" y="241"/>
                  </a:cubicBezTo>
                  <a:cubicBezTo>
                    <a:pt x="74" y="241"/>
                    <a:pt x="74" y="241"/>
                    <a:pt x="74" y="241"/>
                  </a:cubicBezTo>
                  <a:cubicBezTo>
                    <a:pt x="74" y="242"/>
                    <a:pt x="74" y="242"/>
                    <a:pt x="74" y="243"/>
                  </a:cubicBezTo>
                  <a:cubicBezTo>
                    <a:pt x="74" y="243"/>
                    <a:pt x="74" y="243"/>
                    <a:pt x="74" y="243"/>
                  </a:cubicBezTo>
                  <a:cubicBezTo>
                    <a:pt x="73" y="242"/>
                    <a:pt x="74" y="241"/>
                    <a:pt x="73" y="241"/>
                  </a:cubicBezTo>
                  <a:cubicBezTo>
                    <a:pt x="73" y="240"/>
                    <a:pt x="73" y="240"/>
                    <a:pt x="72" y="239"/>
                  </a:cubicBezTo>
                  <a:cubicBezTo>
                    <a:pt x="71" y="239"/>
                    <a:pt x="69" y="240"/>
                    <a:pt x="68" y="239"/>
                  </a:cubicBezTo>
                  <a:cubicBezTo>
                    <a:pt x="67" y="238"/>
                    <a:pt x="65" y="235"/>
                    <a:pt x="66" y="232"/>
                  </a:cubicBezTo>
                  <a:cubicBezTo>
                    <a:pt x="66" y="229"/>
                    <a:pt x="68" y="227"/>
                    <a:pt x="68" y="225"/>
                  </a:cubicBezTo>
                  <a:cubicBezTo>
                    <a:pt x="68" y="224"/>
                    <a:pt x="67" y="221"/>
                    <a:pt x="66" y="221"/>
                  </a:cubicBezTo>
                  <a:cubicBezTo>
                    <a:pt x="65" y="220"/>
                    <a:pt x="62" y="221"/>
                    <a:pt x="62" y="218"/>
                  </a:cubicBezTo>
                  <a:cubicBezTo>
                    <a:pt x="62" y="217"/>
                    <a:pt x="63" y="215"/>
                    <a:pt x="64" y="214"/>
                  </a:cubicBezTo>
                  <a:cubicBezTo>
                    <a:pt x="64" y="213"/>
                    <a:pt x="64" y="212"/>
                    <a:pt x="65" y="211"/>
                  </a:cubicBezTo>
                  <a:cubicBezTo>
                    <a:pt x="65" y="210"/>
                    <a:pt x="67" y="208"/>
                    <a:pt x="66" y="207"/>
                  </a:cubicBezTo>
                  <a:cubicBezTo>
                    <a:pt x="64" y="206"/>
                    <a:pt x="62" y="206"/>
                    <a:pt x="61" y="207"/>
                  </a:cubicBezTo>
                  <a:cubicBezTo>
                    <a:pt x="60" y="208"/>
                    <a:pt x="60" y="209"/>
                    <a:pt x="60" y="209"/>
                  </a:cubicBezTo>
                  <a:cubicBezTo>
                    <a:pt x="59" y="210"/>
                    <a:pt x="59" y="210"/>
                    <a:pt x="58" y="211"/>
                  </a:cubicBezTo>
                  <a:cubicBezTo>
                    <a:pt x="57" y="211"/>
                    <a:pt x="56" y="210"/>
                    <a:pt x="55" y="210"/>
                  </a:cubicBezTo>
                  <a:cubicBezTo>
                    <a:pt x="54" y="210"/>
                    <a:pt x="54" y="211"/>
                    <a:pt x="53" y="211"/>
                  </a:cubicBezTo>
                  <a:cubicBezTo>
                    <a:pt x="51" y="210"/>
                    <a:pt x="51" y="207"/>
                    <a:pt x="51" y="205"/>
                  </a:cubicBezTo>
                  <a:cubicBezTo>
                    <a:pt x="50" y="204"/>
                    <a:pt x="50" y="203"/>
                    <a:pt x="50" y="201"/>
                  </a:cubicBezTo>
                  <a:cubicBezTo>
                    <a:pt x="50" y="201"/>
                    <a:pt x="50" y="200"/>
                    <a:pt x="50" y="199"/>
                  </a:cubicBezTo>
                  <a:cubicBezTo>
                    <a:pt x="51" y="195"/>
                    <a:pt x="52" y="194"/>
                    <a:pt x="53" y="192"/>
                  </a:cubicBezTo>
                  <a:cubicBezTo>
                    <a:pt x="53" y="191"/>
                    <a:pt x="53" y="190"/>
                    <a:pt x="54" y="188"/>
                  </a:cubicBezTo>
                  <a:cubicBezTo>
                    <a:pt x="54" y="187"/>
                    <a:pt x="57" y="186"/>
                    <a:pt x="58" y="186"/>
                  </a:cubicBezTo>
                  <a:cubicBezTo>
                    <a:pt x="60" y="185"/>
                    <a:pt x="62" y="185"/>
                    <a:pt x="63" y="185"/>
                  </a:cubicBezTo>
                  <a:cubicBezTo>
                    <a:pt x="64" y="185"/>
                    <a:pt x="64" y="186"/>
                    <a:pt x="64" y="187"/>
                  </a:cubicBezTo>
                  <a:cubicBezTo>
                    <a:pt x="65" y="187"/>
                    <a:pt x="66" y="188"/>
                    <a:pt x="67" y="188"/>
                  </a:cubicBezTo>
                  <a:cubicBezTo>
                    <a:pt x="69" y="188"/>
                    <a:pt x="70" y="186"/>
                    <a:pt x="71" y="186"/>
                  </a:cubicBezTo>
                  <a:cubicBezTo>
                    <a:pt x="73" y="186"/>
                    <a:pt x="75" y="188"/>
                    <a:pt x="75" y="188"/>
                  </a:cubicBezTo>
                  <a:cubicBezTo>
                    <a:pt x="76" y="189"/>
                    <a:pt x="76" y="190"/>
                    <a:pt x="77" y="191"/>
                  </a:cubicBezTo>
                  <a:cubicBezTo>
                    <a:pt x="77" y="193"/>
                    <a:pt x="77" y="194"/>
                    <a:pt x="77" y="195"/>
                  </a:cubicBezTo>
                  <a:cubicBezTo>
                    <a:pt x="77" y="196"/>
                    <a:pt x="78" y="197"/>
                    <a:pt x="78" y="198"/>
                  </a:cubicBezTo>
                  <a:cubicBezTo>
                    <a:pt x="78" y="199"/>
                    <a:pt x="78" y="199"/>
                    <a:pt x="78" y="200"/>
                  </a:cubicBezTo>
                  <a:cubicBezTo>
                    <a:pt x="78" y="200"/>
                    <a:pt x="78" y="201"/>
                    <a:pt x="79" y="201"/>
                  </a:cubicBezTo>
                  <a:cubicBezTo>
                    <a:pt x="80" y="201"/>
                    <a:pt x="80" y="200"/>
                    <a:pt x="80" y="200"/>
                  </a:cubicBezTo>
                  <a:cubicBezTo>
                    <a:pt x="81" y="200"/>
                    <a:pt x="80" y="199"/>
                    <a:pt x="80" y="199"/>
                  </a:cubicBezTo>
                  <a:cubicBezTo>
                    <a:pt x="80" y="199"/>
                    <a:pt x="81" y="196"/>
                    <a:pt x="81" y="194"/>
                  </a:cubicBezTo>
                  <a:cubicBezTo>
                    <a:pt x="81" y="194"/>
                    <a:pt x="81" y="193"/>
                    <a:pt x="81" y="193"/>
                  </a:cubicBezTo>
                  <a:cubicBezTo>
                    <a:pt x="81" y="192"/>
                    <a:pt x="81" y="191"/>
                    <a:pt x="81" y="190"/>
                  </a:cubicBezTo>
                  <a:cubicBezTo>
                    <a:pt x="82" y="187"/>
                    <a:pt x="83" y="185"/>
                    <a:pt x="85" y="184"/>
                  </a:cubicBezTo>
                  <a:cubicBezTo>
                    <a:pt x="85" y="184"/>
                    <a:pt x="85" y="185"/>
                    <a:pt x="86" y="184"/>
                  </a:cubicBezTo>
                  <a:cubicBezTo>
                    <a:pt x="87" y="184"/>
                    <a:pt x="88" y="183"/>
                    <a:pt x="89" y="183"/>
                  </a:cubicBezTo>
                  <a:cubicBezTo>
                    <a:pt x="89" y="182"/>
                    <a:pt x="89" y="183"/>
                    <a:pt x="89" y="182"/>
                  </a:cubicBezTo>
                  <a:cubicBezTo>
                    <a:pt x="91" y="182"/>
                    <a:pt x="93" y="180"/>
                    <a:pt x="94" y="178"/>
                  </a:cubicBezTo>
                  <a:cubicBezTo>
                    <a:pt x="95" y="177"/>
                    <a:pt x="94" y="175"/>
                    <a:pt x="95" y="174"/>
                  </a:cubicBezTo>
                  <a:cubicBezTo>
                    <a:pt x="95" y="173"/>
                    <a:pt x="97" y="174"/>
                    <a:pt x="97" y="172"/>
                  </a:cubicBezTo>
                  <a:cubicBezTo>
                    <a:pt x="97" y="172"/>
                    <a:pt x="97" y="171"/>
                    <a:pt x="98" y="170"/>
                  </a:cubicBezTo>
                  <a:cubicBezTo>
                    <a:pt x="102" y="167"/>
                    <a:pt x="107" y="162"/>
                    <a:pt x="112" y="161"/>
                  </a:cubicBezTo>
                  <a:cubicBezTo>
                    <a:pt x="112" y="161"/>
                    <a:pt x="113" y="161"/>
                    <a:pt x="114" y="161"/>
                  </a:cubicBezTo>
                  <a:cubicBezTo>
                    <a:pt x="115" y="161"/>
                    <a:pt x="115" y="161"/>
                    <a:pt x="116" y="161"/>
                  </a:cubicBezTo>
                  <a:cubicBezTo>
                    <a:pt x="117" y="161"/>
                    <a:pt x="117" y="162"/>
                    <a:pt x="118" y="162"/>
                  </a:cubicBezTo>
                  <a:cubicBezTo>
                    <a:pt x="119" y="162"/>
                    <a:pt x="121" y="162"/>
                    <a:pt x="122" y="162"/>
                  </a:cubicBezTo>
                  <a:cubicBezTo>
                    <a:pt x="122" y="162"/>
                    <a:pt x="123" y="162"/>
                    <a:pt x="123" y="161"/>
                  </a:cubicBezTo>
                  <a:cubicBezTo>
                    <a:pt x="123" y="161"/>
                    <a:pt x="123" y="161"/>
                    <a:pt x="124" y="161"/>
                  </a:cubicBezTo>
                  <a:cubicBezTo>
                    <a:pt x="124" y="161"/>
                    <a:pt x="124" y="161"/>
                    <a:pt x="124" y="161"/>
                  </a:cubicBezTo>
                  <a:cubicBezTo>
                    <a:pt x="127" y="160"/>
                    <a:pt x="130" y="160"/>
                    <a:pt x="131" y="157"/>
                  </a:cubicBezTo>
                  <a:cubicBezTo>
                    <a:pt x="131" y="156"/>
                    <a:pt x="130" y="156"/>
                    <a:pt x="130" y="156"/>
                  </a:cubicBezTo>
                  <a:cubicBezTo>
                    <a:pt x="128" y="154"/>
                    <a:pt x="126" y="157"/>
                    <a:pt x="125" y="156"/>
                  </a:cubicBezTo>
                  <a:cubicBezTo>
                    <a:pt x="122" y="154"/>
                    <a:pt x="126" y="150"/>
                    <a:pt x="124" y="147"/>
                  </a:cubicBezTo>
                  <a:cubicBezTo>
                    <a:pt x="123" y="146"/>
                    <a:pt x="121" y="148"/>
                    <a:pt x="120" y="148"/>
                  </a:cubicBezTo>
                  <a:cubicBezTo>
                    <a:pt x="118" y="149"/>
                    <a:pt x="116" y="150"/>
                    <a:pt x="116" y="148"/>
                  </a:cubicBezTo>
                  <a:cubicBezTo>
                    <a:pt x="117" y="146"/>
                    <a:pt x="118" y="146"/>
                    <a:pt x="119" y="146"/>
                  </a:cubicBezTo>
                  <a:cubicBezTo>
                    <a:pt x="120" y="145"/>
                    <a:pt x="122" y="144"/>
                    <a:pt x="123" y="144"/>
                  </a:cubicBezTo>
                  <a:cubicBezTo>
                    <a:pt x="126" y="144"/>
                    <a:pt x="129" y="146"/>
                    <a:pt x="132" y="146"/>
                  </a:cubicBezTo>
                  <a:cubicBezTo>
                    <a:pt x="132" y="146"/>
                    <a:pt x="133" y="146"/>
                    <a:pt x="133" y="146"/>
                  </a:cubicBezTo>
                  <a:cubicBezTo>
                    <a:pt x="134" y="145"/>
                    <a:pt x="134" y="146"/>
                    <a:pt x="135" y="146"/>
                  </a:cubicBezTo>
                  <a:cubicBezTo>
                    <a:pt x="136" y="145"/>
                    <a:pt x="137" y="144"/>
                    <a:pt x="139" y="143"/>
                  </a:cubicBezTo>
                  <a:cubicBezTo>
                    <a:pt x="140" y="143"/>
                    <a:pt x="142" y="143"/>
                    <a:pt x="142" y="141"/>
                  </a:cubicBezTo>
                  <a:cubicBezTo>
                    <a:pt x="143" y="139"/>
                    <a:pt x="141" y="138"/>
                    <a:pt x="141" y="137"/>
                  </a:cubicBezTo>
                  <a:cubicBezTo>
                    <a:pt x="139" y="135"/>
                    <a:pt x="138" y="133"/>
                    <a:pt x="137" y="132"/>
                  </a:cubicBezTo>
                  <a:cubicBezTo>
                    <a:pt x="137" y="131"/>
                    <a:pt x="136" y="130"/>
                    <a:pt x="136" y="129"/>
                  </a:cubicBezTo>
                  <a:cubicBezTo>
                    <a:pt x="136" y="127"/>
                    <a:pt x="137" y="126"/>
                    <a:pt x="137" y="125"/>
                  </a:cubicBezTo>
                  <a:cubicBezTo>
                    <a:pt x="137" y="125"/>
                    <a:pt x="137" y="124"/>
                    <a:pt x="137" y="123"/>
                  </a:cubicBezTo>
                  <a:cubicBezTo>
                    <a:pt x="137" y="122"/>
                    <a:pt x="137" y="122"/>
                    <a:pt x="137" y="121"/>
                  </a:cubicBezTo>
                  <a:cubicBezTo>
                    <a:pt x="137" y="119"/>
                    <a:pt x="137" y="118"/>
                    <a:pt x="136" y="117"/>
                  </a:cubicBezTo>
                  <a:cubicBezTo>
                    <a:pt x="134" y="117"/>
                    <a:pt x="132" y="120"/>
                    <a:pt x="130" y="120"/>
                  </a:cubicBezTo>
                  <a:cubicBezTo>
                    <a:pt x="130" y="120"/>
                    <a:pt x="130" y="119"/>
                    <a:pt x="130" y="119"/>
                  </a:cubicBezTo>
                  <a:cubicBezTo>
                    <a:pt x="128" y="118"/>
                    <a:pt x="128" y="117"/>
                    <a:pt x="128" y="115"/>
                  </a:cubicBezTo>
                  <a:cubicBezTo>
                    <a:pt x="129" y="114"/>
                    <a:pt x="129" y="112"/>
                    <a:pt x="129" y="111"/>
                  </a:cubicBezTo>
                  <a:cubicBezTo>
                    <a:pt x="129" y="110"/>
                    <a:pt x="128" y="109"/>
                    <a:pt x="127" y="108"/>
                  </a:cubicBezTo>
                  <a:cubicBezTo>
                    <a:pt x="127" y="107"/>
                    <a:pt x="127" y="106"/>
                    <a:pt x="126" y="105"/>
                  </a:cubicBezTo>
                  <a:cubicBezTo>
                    <a:pt x="125" y="105"/>
                    <a:pt x="124" y="105"/>
                    <a:pt x="123" y="105"/>
                  </a:cubicBezTo>
                  <a:cubicBezTo>
                    <a:pt x="122" y="105"/>
                    <a:pt x="121" y="105"/>
                    <a:pt x="120" y="105"/>
                  </a:cubicBezTo>
                  <a:cubicBezTo>
                    <a:pt x="119" y="106"/>
                    <a:pt x="119" y="107"/>
                    <a:pt x="118" y="108"/>
                  </a:cubicBezTo>
                  <a:cubicBezTo>
                    <a:pt x="118" y="109"/>
                    <a:pt x="117" y="111"/>
                    <a:pt x="117" y="111"/>
                  </a:cubicBezTo>
                  <a:cubicBezTo>
                    <a:pt x="116" y="113"/>
                    <a:pt x="114" y="113"/>
                    <a:pt x="114" y="115"/>
                  </a:cubicBezTo>
                  <a:cubicBezTo>
                    <a:pt x="114" y="117"/>
                    <a:pt x="114" y="121"/>
                    <a:pt x="112" y="124"/>
                  </a:cubicBezTo>
                  <a:cubicBezTo>
                    <a:pt x="111" y="125"/>
                    <a:pt x="109" y="125"/>
                    <a:pt x="108" y="127"/>
                  </a:cubicBezTo>
                  <a:cubicBezTo>
                    <a:pt x="106" y="130"/>
                    <a:pt x="106" y="136"/>
                    <a:pt x="102" y="135"/>
                  </a:cubicBezTo>
                  <a:cubicBezTo>
                    <a:pt x="101" y="133"/>
                    <a:pt x="101" y="130"/>
                    <a:pt x="102" y="126"/>
                  </a:cubicBezTo>
                  <a:cubicBezTo>
                    <a:pt x="101" y="124"/>
                    <a:pt x="100" y="124"/>
                    <a:pt x="99" y="123"/>
                  </a:cubicBezTo>
                  <a:cubicBezTo>
                    <a:pt x="99" y="123"/>
                    <a:pt x="99" y="123"/>
                    <a:pt x="99" y="123"/>
                  </a:cubicBezTo>
                  <a:cubicBezTo>
                    <a:pt x="98" y="122"/>
                    <a:pt x="97" y="122"/>
                    <a:pt x="97" y="122"/>
                  </a:cubicBezTo>
                  <a:cubicBezTo>
                    <a:pt x="97" y="122"/>
                    <a:pt x="97" y="121"/>
                    <a:pt x="97" y="121"/>
                  </a:cubicBezTo>
                  <a:cubicBezTo>
                    <a:pt x="96" y="119"/>
                    <a:pt x="96" y="119"/>
                    <a:pt x="95" y="118"/>
                  </a:cubicBezTo>
                  <a:cubicBezTo>
                    <a:pt x="95" y="116"/>
                    <a:pt x="95" y="116"/>
                    <a:pt x="94" y="116"/>
                  </a:cubicBezTo>
                  <a:cubicBezTo>
                    <a:pt x="94" y="116"/>
                    <a:pt x="94" y="115"/>
                    <a:pt x="94" y="115"/>
                  </a:cubicBezTo>
                  <a:cubicBezTo>
                    <a:pt x="94" y="115"/>
                    <a:pt x="93" y="115"/>
                    <a:pt x="93" y="114"/>
                  </a:cubicBezTo>
                  <a:cubicBezTo>
                    <a:pt x="92" y="114"/>
                    <a:pt x="91" y="114"/>
                    <a:pt x="91" y="113"/>
                  </a:cubicBezTo>
                  <a:cubicBezTo>
                    <a:pt x="90" y="112"/>
                    <a:pt x="91" y="111"/>
                    <a:pt x="91" y="110"/>
                  </a:cubicBezTo>
                  <a:cubicBezTo>
                    <a:pt x="89" y="108"/>
                    <a:pt x="88" y="106"/>
                    <a:pt x="91" y="103"/>
                  </a:cubicBezTo>
                  <a:cubicBezTo>
                    <a:pt x="92" y="102"/>
                    <a:pt x="94" y="101"/>
                    <a:pt x="96" y="100"/>
                  </a:cubicBezTo>
                  <a:cubicBezTo>
                    <a:pt x="97" y="99"/>
                    <a:pt x="97" y="98"/>
                    <a:pt x="98" y="98"/>
                  </a:cubicBezTo>
                  <a:cubicBezTo>
                    <a:pt x="99" y="97"/>
                    <a:pt x="101" y="96"/>
                    <a:pt x="101" y="96"/>
                  </a:cubicBezTo>
                  <a:cubicBezTo>
                    <a:pt x="104" y="95"/>
                    <a:pt x="106" y="96"/>
                    <a:pt x="108" y="95"/>
                  </a:cubicBezTo>
                  <a:cubicBezTo>
                    <a:pt x="109" y="96"/>
                    <a:pt x="108" y="98"/>
                    <a:pt x="109" y="99"/>
                  </a:cubicBezTo>
                  <a:cubicBezTo>
                    <a:pt x="110" y="100"/>
                    <a:pt x="112" y="99"/>
                    <a:pt x="113" y="97"/>
                  </a:cubicBezTo>
                  <a:cubicBezTo>
                    <a:pt x="114" y="95"/>
                    <a:pt x="112" y="95"/>
                    <a:pt x="113" y="93"/>
                  </a:cubicBezTo>
                  <a:cubicBezTo>
                    <a:pt x="115" y="91"/>
                    <a:pt x="120" y="91"/>
                    <a:pt x="121" y="88"/>
                  </a:cubicBezTo>
                  <a:cubicBezTo>
                    <a:pt x="121" y="87"/>
                    <a:pt x="121" y="86"/>
                    <a:pt x="121" y="85"/>
                  </a:cubicBezTo>
                  <a:cubicBezTo>
                    <a:pt x="121" y="84"/>
                    <a:pt x="121" y="82"/>
                    <a:pt x="122" y="80"/>
                  </a:cubicBezTo>
                  <a:cubicBezTo>
                    <a:pt x="123" y="79"/>
                    <a:pt x="126" y="78"/>
                    <a:pt x="127" y="78"/>
                  </a:cubicBezTo>
                  <a:cubicBezTo>
                    <a:pt x="130" y="77"/>
                    <a:pt x="131" y="80"/>
                    <a:pt x="132" y="81"/>
                  </a:cubicBezTo>
                  <a:cubicBezTo>
                    <a:pt x="132" y="82"/>
                    <a:pt x="132" y="82"/>
                    <a:pt x="132" y="83"/>
                  </a:cubicBezTo>
                  <a:cubicBezTo>
                    <a:pt x="134" y="85"/>
                    <a:pt x="135" y="86"/>
                    <a:pt x="134" y="89"/>
                  </a:cubicBezTo>
                  <a:cubicBezTo>
                    <a:pt x="133" y="90"/>
                    <a:pt x="132" y="92"/>
                    <a:pt x="130" y="93"/>
                  </a:cubicBezTo>
                  <a:cubicBezTo>
                    <a:pt x="130" y="95"/>
                    <a:pt x="129" y="96"/>
                    <a:pt x="128" y="96"/>
                  </a:cubicBezTo>
                  <a:cubicBezTo>
                    <a:pt x="125" y="97"/>
                    <a:pt x="121" y="96"/>
                    <a:pt x="121" y="101"/>
                  </a:cubicBezTo>
                  <a:cubicBezTo>
                    <a:pt x="122" y="102"/>
                    <a:pt x="124" y="101"/>
                    <a:pt x="125" y="102"/>
                  </a:cubicBezTo>
                  <a:cubicBezTo>
                    <a:pt x="127" y="102"/>
                    <a:pt x="129" y="104"/>
                    <a:pt x="130" y="105"/>
                  </a:cubicBezTo>
                  <a:cubicBezTo>
                    <a:pt x="130" y="106"/>
                    <a:pt x="130" y="106"/>
                    <a:pt x="131" y="107"/>
                  </a:cubicBezTo>
                  <a:cubicBezTo>
                    <a:pt x="132" y="107"/>
                    <a:pt x="133" y="108"/>
                    <a:pt x="134" y="108"/>
                  </a:cubicBezTo>
                  <a:cubicBezTo>
                    <a:pt x="135" y="109"/>
                    <a:pt x="136" y="110"/>
                    <a:pt x="137" y="109"/>
                  </a:cubicBezTo>
                  <a:cubicBezTo>
                    <a:pt x="138" y="106"/>
                    <a:pt x="133" y="106"/>
                    <a:pt x="135" y="103"/>
                  </a:cubicBezTo>
                  <a:cubicBezTo>
                    <a:pt x="137" y="102"/>
                    <a:pt x="139" y="107"/>
                    <a:pt x="141" y="104"/>
                  </a:cubicBezTo>
                  <a:cubicBezTo>
                    <a:pt x="142" y="101"/>
                    <a:pt x="138" y="100"/>
                    <a:pt x="140" y="97"/>
                  </a:cubicBezTo>
                  <a:cubicBezTo>
                    <a:pt x="140" y="97"/>
                    <a:pt x="140" y="96"/>
                    <a:pt x="141" y="96"/>
                  </a:cubicBezTo>
                  <a:cubicBezTo>
                    <a:pt x="142" y="97"/>
                    <a:pt x="142" y="98"/>
                    <a:pt x="142" y="98"/>
                  </a:cubicBezTo>
                  <a:cubicBezTo>
                    <a:pt x="142" y="98"/>
                    <a:pt x="143" y="98"/>
                    <a:pt x="143" y="99"/>
                  </a:cubicBezTo>
                  <a:cubicBezTo>
                    <a:pt x="143" y="99"/>
                    <a:pt x="143" y="101"/>
                    <a:pt x="144" y="101"/>
                  </a:cubicBezTo>
                  <a:cubicBezTo>
                    <a:pt x="145" y="101"/>
                    <a:pt x="146" y="100"/>
                    <a:pt x="147" y="99"/>
                  </a:cubicBezTo>
                  <a:cubicBezTo>
                    <a:pt x="148" y="98"/>
                    <a:pt x="149" y="97"/>
                    <a:pt x="149" y="96"/>
                  </a:cubicBezTo>
                  <a:cubicBezTo>
                    <a:pt x="149" y="95"/>
                    <a:pt x="149" y="95"/>
                    <a:pt x="149" y="95"/>
                  </a:cubicBezTo>
                  <a:cubicBezTo>
                    <a:pt x="149" y="95"/>
                    <a:pt x="149" y="94"/>
                    <a:pt x="149" y="94"/>
                  </a:cubicBezTo>
                  <a:cubicBezTo>
                    <a:pt x="149" y="92"/>
                    <a:pt x="146" y="90"/>
                    <a:pt x="146" y="88"/>
                  </a:cubicBezTo>
                  <a:cubicBezTo>
                    <a:pt x="145" y="88"/>
                    <a:pt x="144" y="87"/>
                    <a:pt x="144" y="86"/>
                  </a:cubicBezTo>
                  <a:cubicBezTo>
                    <a:pt x="144" y="84"/>
                    <a:pt x="145" y="83"/>
                    <a:pt x="145" y="82"/>
                  </a:cubicBezTo>
                  <a:cubicBezTo>
                    <a:pt x="144" y="79"/>
                    <a:pt x="141" y="79"/>
                    <a:pt x="141" y="76"/>
                  </a:cubicBezTo>
                  <a:cubicBezTo>
                    <a:pt x="141" y="74"/>
                    <a:pt x="142" y="73"/>
                    <a:pt x="141" y="72"/>
                  </a:cubicBezTo>
                  <a:cubicBezTo>
                    <a:pt x="140" y="71"/>
                    <a:pt x="138" y="71"/>
                    <a:pt x="137" y="70"/>
                  </a:cubicBezTo>
                  <a:cubicBezTo>
                    <a:pt x="137" y="69"/>
                    <a:pt x="137" y="68"/>
                    <a:pt x="137" y="66"/>
                  </a:cubicBezTo>
                  <a:cubicBezTo>
                    <a:pt x="136" y="66"/>
                    <a:pt x="135" y="66"/>
                    <a:pt x="133" y="66"/>
                  </a:cubicBezTo>
                  <a:cubicBezTo>
                    <a:pt x="133" y="66"/>
                    <a:pt x="132" y="66"/>
                    <a:pt x="131" y="66"/>
                  </a:cubicBezTo>
                  <a:cubicBezTo>
                    <a:pt x="130" y="66"/>
                    <a:pt x="130" y="65"/>
                    <a:pt x="129" y="65"/>
                  </a:cubicBezTo>
                  <a:cubicBezTo>
                    <a:pt x="127" y="65"/>
                    <a:pt x="124" y="64"/>
                    <a:pt x="123" y="64"/>
                  </a:cubicBezTo>
                  <a:cubicBezTo>
                    <a:pt x="122" y="64"/>
                    <a:pt x="121" y="65"/>
                    <a:pt x="120" y="65"/>
                  </a:cubicBezTo>
                  <a:cubicBezTo>
                    <a:pt x="119" y="66"/>
                    <a:pt x="117" y="68"/>
                    <a:pt x="116" y="70"/>
                  </a:cubicBezTo>
                  <a:cubicBezTo>
                    <a:pt x="116" y="71"/>
                    <a:pt x="116" y="72"/>
                    <a:pt x="116" y="73"/>
                  </a:cubicBezTo>
                  <a:cubicBezTo>
                    <a:pt x="117" y="74"/>
                    <a:pt x="117" y="76"/>
                    <a:pt x="117" y="78"/>
                  </a:cubicBezTo>
                  <a:cubicBezTo>
                    <a:pt x="117" y="79"/>
                    <a:pt x="119" y="79"/>
                    <a:pt x="118" y="81"/>
                  </a:cubicBezTo>
                  <a:cubicBezTo>
                    <a:pt x="117" y="82"/>
                    <a:pt x="117" y="83"/>
                    <a:pt x="116" y="83"/>
                  </a:cubicBezTo>
                  <a:cubicBezTo>
                    <a:pt x="115" y="85"/>
                    <a:pt x="114" y="87"/>
                    <a:pt x="112" y="87"/>
                  </a:cubicBezTo>
                  <a:cubicBezTo>
                    <a:pt x="111" y="87"/>
                    <a:pt x="111" y="86"/>
                    <a:pt x="111" y="85"/>
                  </a:cubicBezTo>
                  <a:cubicBezTo>
                    <a:pt x="110" y="85"/>
                    <a:pt x="109" y="85"/>
                    <a:pt x="109" y="84"/>
                  </a:cubicBezTo>
                  <a:cubicBezTo>
                    <a:pt x="109" y="83"/>
                    <a:pt x="109" y="82"/>
                    <a:pt x="108" y="80"/>
                  </a:cubicBezTo>
                  <a:cubicBezTo>
                    <a:pt x="109" y="79"/>
                    <a:pt x="108" y="78"/>
                    <a:pt x="108" y="76"/>
                  </a:cubicBezTo>
                  <a:cubicBezTo>
                    <a:pt x="109" y="75"/>
                    <a:pt x="110" y="75"/>
                    <a:pt x="111" y="74"/>
                  </a:cubicBezTo>
                  <a:cubicBezTo>
                    <a:pt x="111" y="71"/>
                    <a:pt x="108" y="71"/>
                    <a:pt x="109" y="68"/>
                  </a:cubicBezTo>
                  <a:cubicBezTo>
                    <a:pt x="110" y="67"/>
                    <a:pt x="111" y="67"/>
                    <a:pt x="112" y="66"/>
                  </a:cubicBezTo>
                  <a:cubicBezTo>
                    <a:pt x="113" y="66"/>
                    <a:pt x="114" y="66"/>
                    <a:pt x="116" y="65"/>
                  </a:cubicBezTo>
                  <a:cubicBezTo>
                    <a:pt x="116" y="65"/>
                    <a:pt x="116" y="65"/>
                    <a:pt x="116" y="65"/>
                  </a:cubicBezTo>
                  <a:cubicBezTo>
                    <a:pt x="116" y="65"/>
                    <a:pt x="117" y="65"/>
                    <a:pt x="117" y="65"/>
                  </a:cubicBezTo>
                  <a:cubicBezTo>
                    <a:pt x="117" y="64"/>
                    <a:pt x="117" y="64"/>
                    <a:pt x="117" y="64"/>
                  </a:cubicBezTo>
                  <a:cubicBezTo>
                    <a:pt x="117" y="64"/>
                    <a:pt x="117" y="64"/>
                    <a:pt x="117" y="64"/>
                  </a:cubicBezTo>
                  <a:cubicBezTo>
                    <a:pt x="119" y="62"/>
                    <a:pt x="120" y="58"/>
                    <a:pt x="121" y="57"/>
                  </a:cubicBezTo>
                  <a:cubicBezTo>
                    <a:pt x="123" y="57"/>
                    <a:pt x="125" y="57"/>
                    <a:pt x="127" y="57"/>
                  </a:cubicBezTo>
                  <a:cubicBezTo>
                    <a:pt x="129" y="57"/>
                    <a:pt x="133" y="56"/>
                    <a:pt x="134" y="56"/>
                  </a:cubicBezTo>
                  <a:cubicBezTo>
                    <a:pt x="135" y="55"/>
                    <a:pt x="137" y="53"/>
                    <a:pt x="137" y="52"/>
                  </a:cubicBezTo>
                  <a:cubicBezTo>
                    <a:pt x="138" y="51"/>
                    <a:pt x="140" y="50"/>
                    <a:pt x="140" y="49"/>
                  </a:cubicBezTo>
                  <a:cubicBezTo>
                    <a:pt x="141" y="49"/>
                    <a:pt x="141" y="49"/>
                    <a:pt x="141" y="48"/>
                  </a:cubicBezTo>
                  <a:cubicBezTo>
                    <a:pt x="142" y="47"/>
                    <a:pt x="144" y="45"/>
                    <a:pt x="145" y="44"/>
                  </a:cubicBezTo>
                  <a:cubicBezTo>
                    <a:pt x="146" y="44"/>
                    <a:pt x="147" y="43"/>
                    <a:pt x="147" y="43"/>
                  </a:cubicBezTo>
                  <a:cubicBezTo>
                    <a:pt x="149" y="42"/>
                    <a:pt x="150" y="40"/>
                    <a:pt x="151" y="38"/>
                  </a:cubicBezTo>
                  <a:cubicBezTo>
                    <a:pt x="151" y="38"/>
                    <a:pt x="152" y="38"/>
                    <a:pt x="152" y="38"/>
                  </a:cubicBezTo>
                  <a:cubicBezTo>
                    <a:pt x="155" y="36"/>
                    <a:pt x="157" y="35"/>
                    <a:pt x="159" y="34"/>
                  </a:cubicBezTo>
                  <a:cubicBezTo>
                    <a:pt x="160" y="33"/>
                    <a:pt x="161" y="33"/>
                    <a:pt x="162" y="32"/>
                  </a:cubicBezTo>
                  <a:cubicBezTo>
                    <a:pt x="163" y="32"/>
                    <a:pt x="164" y="31"/>
                    <a:pt x="165" y="31"/>
                  </a:cubicBezTo>
                  <a:cubicBezTo>
                    <a:pt x="166" y="30"/>
                    <a:pt x="167" y="30"/>
                    <a:pt x="167" y="30"/>
                  </a:cubicBezTo>
                  <a:cubicBezTo>
                    <a:pt x="168" y="30"/>
                    <a:pt x="168" y="29"/>
                    <a:pt x="168" y="29"/>
                  </a:cubicBezTo>
                  <a:cubicBezTo>
                    <a:pt x="169" y="29"/>
                    <a:pt x="169" y="29"/>
                    <a:pt x="169" y="29"/>
                  </a:cubicBezTo>
                  <a:cubicBezTo>
                    <a:pt x="169" y="29"/>
                    <a:pt x="170" y="29"/>
                    <a:pt x="170" y="28"/>
                  </a:cubicBezTo>
                  <a:cubicBezTo>
                    <a:pt x="171" y="28"/>
                    <a:pt x="172" y="27"/>
                    <a:pt x="172" y="26"/>
                  </a:cubicBezTo>
                  <a:cubicBezTo>
                    <a:pt x="172" y="25"/>
                    <a:pt x="171" y="24"/>
                    <a:pt x="170" y="24"/>
                  </a:cubicBezTo>
                  <a:cubicBezTo>
                    <a:pt x="169" y="23"/>
                    <a:pt x="168" y="24"/>
                    <a:pt x="167" y="24"/>
                  </a:cubicBezTo>
                  <a:cubicBezTo>
                    <a:pt x="165" y="24"/>
                    <a:pt x="162" y="23"/>
                    <a:pt x="160" y="23"/>
                  </a:cubicBezTo>
                  <a:cubicBezTo>
                    <a:pt x="158" y="23"/>
                    <a:pt x="157" y="24"/>
                    <a:pt x="156" y="24"/>
                  </a:cubicBezTo>
                  <a:cubicBezTo>
                    <a:pt x="154" y="24"/>
                    <a:pt x="154" y="23"/>
                    <a:pt x="153" y="23"/>
                  </a:cubicBezTo>
                  <a:cubicBezTo>
                    <a:pt x="152" y="23"/>
                    <a:pt x="151" y="24"/>
                    <a:pt x="150" y="24"/>
                  </a:cubicBezTo>
                  <a:cubicBezTo>
                    <a:pt x="146" y="25"/>
                    <a:pt x="144" y="26"/>
                    <a:pt x="141" y="27"/>
                  </a:cubicBezTo>
                  <a:cubicBezTo>
                    <a:pt x="141" y="26"/>
                    <a:pt x="141" y="26"/>
                    <a:pt x="140" y="26"/>
                  </a:cubicBezTo>
                  <a:cubicBezTo>
                    <a:pt x="161" y="19"/>
                    <a:pt x="182" y="15"/>
                    <a:pt x="205" y="15"/>
                  </a:cubicBezTo>
                  <a:cubicBezTo>
                    <a:pt x="245" y="15"/>
                    <a:pt x="281" y="27"/>
                    <a:pt x="312" y="47"/>
                  </a:cubicBezTo>
                  <a:cubicBezTo>
                    <a:pt x="310" y="48"/>
                    <a:pt x="310" y="49"/>
                    <a:pt x="309" y="50"/>
                  </a:cubicBezTo>
                  <a:cubicBezTo>
                    <a:pt x="308" y="51"/>
                    <a:pt x="307" y="52"/>
                    <a:pt x="307" y="52"/>
                  </a:cubicBezTo>
                  <a:cubicBezTo>
                    <a:pt x="306" y="53"/>
                    <a:pt x="307" y="53"/>
                    <a:pt x="306" y="54"/>
                  </a:cubicBezTo>
                  <a:cubicBezTo>
                    <a:pt x="306" y="56"/>
                    <a:pt x="304" y="58"/>
                    <a:pt x="304" y="59"/>
                  </a:cubicBezTo>
                  <a:cubicBezTo>
                    <a:pt x="304" y="59"/>
                    <a:pt x="305" y="60"/>
                    <a:pt x="304" y="60"/>
                  </a:cubicBezTo>
                  <a:cubicBezTo>
                    <a:pt x="306" y="62"/>
                    <a:pt x="308" y="64"/>
                    <a:pt x="309" y="65"/>
                  </a:cubicBezTo>
                  <a:cubicBezTo>
                    <a:pt x="311" y="66"/>
                    <a:pt x="314" y="66"/>
                    <a:pt x="315" y="65"/>
                  </a:cubicBezTo>
                  <a:cubicBezTo>
                    <a:pt x="314" y="62"/>
                    <a:pt x="313" y="63"/>
                    <a:pt x="312" y="61"/>
                  </a:cubicBezTo>
                  <a:cubicBezTo>
                    <a:pt x="312" y="59"/>
                    <a:pt x="312" y="56"/>
                    <a:pt x="312" y="55"/>
                  </a:cubicBezTo>
                  <a:cubicBezTo>
                    <a:pt x="312" y="55"/>
                    <a:pt x="313" y="54"/>
                    <a:pt x="314" y="53"/>
                  </a:cubicBezTo>
                  <a:cubicBezTo>
                    <a:pt x="314" y="52"/>
                    <a:pt x="315" y="51"/>
                    <a:pt x="316" y="50"/>
                  </a:cubicBezTo>
                  <a:cubicBezTo>
                    <a:pt x="321" y="54"/>
                    <a:pt x="326" y="58"/>
                    <a:pt x="331" y="62"/>
                  </a:cubicBezTo>
                  <a:cubicBezTo>
                    <a:pt x="330" y="63"/>
                    <a:pt x="330" y="63"/>
                    <a:pt x="330" y="64"/>
                  </a:cubicBezTo>
                  <a:cubicBezTo>
                    <a:pt x="329" y="66"/>
                    <a:pt x="330" y="68"/>
                    <a:pt x="330" y="69"/>
                  </a:cubicBezTo>
                  <a:cubicBezTo>
                    <a:pt x="330" y="70"/>
                    <a:pt x="331" y="71"/>
                    <a:pt x="331" y="72"/>
                  </a:cubicBezTo>
                  <a:cubicBezTo>
                    <a:pt x="330" y="71"/>
                    <a:pt x="330" y="71"/>
                    <a:pt x="329" y="71"/>
                  </a:cubicBezTo>
                  <a:cubicBezTo>
                    <a:pt x="329" y="70"/>
                    <a:pt x="329" y="70"/>
                    <a:pt x="328" y="69"/>
                  </a:cubicBezTo>
                  <a:cubicBezTo>
                    <a:pt x="328" y="69"/>
                    <a:pt x="327" y="69"/>
                    <a:pt x="327" y="69"/>
                  </a:cubicBezTo>
                  <a:cubicBezTo>
                    <a:pt x="325" y="68"/>
                    <a:pt x="324" y="68"/>
                    <a:pt x="322" y="68"/>
                  </a:cubicBezTo>
                  <a:cubicBezTo>
                    <a:pt x="321" y="68"/>
                    <a:pt x="319" y="66"/>
                    <a:pt x="318" y="67"/>
                  </a:cubicBezTo>
                  <a:cubicBezTo>
                    <a:pt x="318" y="70"/>
                    <a:pt x="320" y="69"/>
                    <a:pt x="320" y="71"/>
                  </a:cubicBezTo>
                  <a:cubicBezTo>
                    <a:pt x="319" y="73"/>
                    <a:pt x="318" y="72"/>
                    <a:pt x="316" y="72"/>
                  </a:cubicBezTo>
                  <a:cubicBezTo>
                    <a:pt x="315" y="72"/>
                    <a:pt x="313" y="72"/>
                    <a:pt x="311" y="72"/>
                  </a:cubicBezTo>
                  <a:cubicBezTo>
                    <a:pt x="310" y="72"/>
                    <a:pt x="309" y="73"/>
                    <a:pt x="308" y="73"/>
                  </a:cubicBezTo>
                  <a:cubicBezTo>
                    <a:pt x="308" y="74"/>
                    <a:pt x="307" y="74"/>
                    <a:pt x="306" y="74"/>
                  </a:cubicBezTo>
                  <a:cubicBezTo>
                    <a:pt x="305" y="74"/>
                    <a:pt x="305" y="75"/>
                    <a:pt x="304" y="75"/>
                  </a:cubicBezTo>
                  <a:cubicBezTo>
                    <a:pt x="304" y="75"/>
                    <a:pt x="303" y="75"/>
                    <a:pt x="303" y="75"/>
                  </a:cubicBezTo>
                  <a:cubicBezTo>
                    <a:pt x="303" y="76"/>
                    <a:pt x="303" y="76"/>
                    <a:pt x="303" y="76"/>
                  </a:cubicBezTo>
                  <a:cubicBezTo>
                    <a:pt x="303" y="76"/>
                    <a:pt x="302" y="76"/>
                    <a:pt x="302" y="76"/>
                  </a:cubicBezTo>
                  <a:cubicBezTo>
                    <a:pt x="301" y="77"/>
                    <a:pt x="301" y="79"/>
                    <a:pt x="298" y="79"/>
                  </a:cubicBezTo>
                  <a:cubicBezTo>
                    <a:pt x="297" y="78"/>
                    <a:pt x="298" y="75"/>
                    <a:pt x="295" y="75"/>
                  </a:cubicBezTo>
                  <a:cubicBezTo>
                    <a:pt x="293" y="75"/>
                    <a:pt x="295" y="79"/>
                    <a:pt x="293" y="79"/>
                  </a:cubicBezTo>
                  <a:cubicBezTo>
                    <a:pt x="292" y="80"/>
                    <a:pt x="291" y="79"/>
                    <a:pt x="290" y="80"/>
                  </a:cubicBezTo>
                  <a:cubicBezTo>
                    <a:pt x="290" y="80"/>
                    <a:pt x="288" y="82"/>
                    <a:pt x="288" y="82"/>
                  </a:cubicBezTo>
                  <a:cubicBezTo>
                    <a:pt x="288" y="83"/>
                    <a:pt x="288" y="83"/>
                    <a:pt x="287" y="84"/>
                  </a:cubicBezTo>
                  <a:cubicBezTo>
                    <a:pt x="287" y="84"/>
                    <a:pt x="287" y="84"/>
                    <a:pt x="286" y="85"/>
                  </a:cubicBezTo>
                  <a:cubicBezTo>
                    <a:pt x="286" y="86"/>
                    <a:pt x="285" y="88"/>
                    <a:pt x="284" y="88"/>
                  </a:cubicBezTo>
                  <a:cubicBezTo>
                    <a:pt x="283" y="88"/>
                    <a:pt x="279" y="85"/>
                    <a:pt x="280" y="82"/>
                  </a:cubicBezTo>
                  <a:cubicBezTo>
                    <a:pt x="280" y="81"/>
                    <a:pt x="279" y="81"/>
                    <a:pt x="279" y="80"/>
                  </a:cubicBezTo>
                  <a:cubicBezTo>
                    <a:pt x="278" y="80"/>
                    <a:pt x="277" y="80"/>
                    <a:pt x="277" y="78"/>
                  </a:cubicBezTo>
                  <a:cubicBezTo>
                    <a:pt x="279" y="78"/>
                    <a:pt x="281" y="80"/>
                    <a:pt x="283" y="80"/>
                  </a:cubicBezTo>
                  <a:cubicBezTo>
                    <a:pt x="286" y="80"/>
                    <a:pt x="289" y="79"/>
                    <a:pt x="289" y="77"/>
                  </a:cubicBezTo>
                  <a:cubicBezTo>
                    <a:pt x="289" y="76"/>
                    <a:pt x="288" y="74"/>
                    <a:pt x="287" y="73"/>
                  </a:cubicBezTo>
                  <a:cubicBezTo>
                    <a:pt x="287" y="73"/>
                    <a:pt x="286" y="73"/>
                    <a:pt x="286" y="73"/>
                  </a:cubicBezTo>
                  <a:cubicBezTo>
                    <a:pt x="286" y="73"/>
                    <a:pt x="286" y="73"/>
                    <a:pt x="286" y="72"/>
                  </a:cubicBezTo>
                  <a:cubicBezTo>
                    <a:pt x="284" y="71"/>
                    <a:pt x="281" y="70"/>
                    <a:pt x="279" y="69"/>
                  </a:cubicBezTo>
                  <a:cubicBezTo>
                    <a:pt x="279" y="69"/>
                    <a:pt x="279" y="69"/>
                    <a:pt x="278" y="68"/>
                  </a:cubicBezTo>
                  <a:cubicBezTo>
                    <a:pt x="277" y="68"/>
                    <a:pt x="276" y="68"/>
                    <a:pt x="276" y="68"/>
                  </a:cubicBezTo>
                  <a:cubicBezTo>
                    <a:pt x="275" y="68"/>
                    <a:pt x="275" y="67"/>
                    <a:pt x="275" y="67"/>
                  </a:cubicBezTo>
                  <a:cubicBezTo>
                    <a:pt x="275" y="67"/>
                    <a:pt x="274" y="67"/>
                    <a:pt x="274" y="66"/>
                  </a:cubicBezTo>
                  <a:cubicBezTo>
                    <a:pt x="273" y="66"/>
                    <a:pt x="273" y="66"/>
                    <a:pt x="273" y="66"/>
                  </a:cubicBezTo>
                  <a:cubicBezTo>
                    <a:pt x="273" y="66"/>
                    <a:pt x="273" y="66"/>
                    <a:pt x="272" y="65"/>
                  </a:cubicBezTo>
                  <a:cubicBezTo>
                    <a:pt x="272" y="65"/>
                    <a:pt x="272" y="65"/>
                    <a:pt x="272" y="64"/>
                  </a:cubicBezTo>
                  <a:cubicBezTo>
                    <a:pt x="270" y="63"/>
                    <a:pt x="269" y="61"/>
                    <a:pt x="268" y="61"/>
                  </a:cubicBezTo>
                  <a:cubicBezTo>
                    <a:pt x="264" y="61"/>
                    <a:pt x="259" y="61"/>
                    <a:pt x="257" y="62"/>
                  </a:cubicBezTo>
                  <a:cubicBezTo>
                    <a:pt x="256" y="63"/>
                    <a:pt x="254" y="63"/>
                    <a:pt x="253" y="63"/>
                  </a:cubicBezTo>
                  <a:cubicBezTo>
                    <a:pt x="251" y="64"/>
                    <a:pt x="250" y="67"/>
                    <a:pt x="248" y="68"/>
                  </a:cubicBezTo>
                  <a:cubicBezTo>
                    <a:pt x="246" y="70"/>
                    <a:pt x="244" y="70"/>
                    <a:pt x="243" y="73"/>
                  </a:cubicBezTo>
                  <a:cubicBezTo>
                    <a:pt x="244" y="74"/>
                    <a:pt x="247" y="73"/>
                    <a:pt x="247" y="75"/>
                  </a:cubicBezTo>
                  <a:cubicBezTo>
                    <a:pt x="244" y="79"/>
                    <a:pt x="241" y="82"/>
                    <a:pt x="238" y="85"/>
                  </a:cubicBezTo>
                  <a:cubicBezTo>
                    <a:pt x="235" y="86"/>
                    <a:pt x="233" y="89"/>
                    <a:pt x="231" y="91"/>
                  </a:cubicBezTo>
                  <a:cubicBezTo>
                    <a:pt x="230" y="92"/>
                    <a:pt x="229" y="92"/>
                    <a:pt x="228" y="93"/>
                  </a:cubicBezTo>
                  <a:cubicBezTo>
                    <a:pt x="227" y="99"/>
                    <a:pt x="228" y="104"/>
                    <a:pt x="231" y="106"/>
                  </a:cubicBezTo>
                  <a:cubicBezTo>
                    <a:pt x="231" y="106"/>
                    <a:pt x="232" y="106"/>
                    <a:pt x="232" y="106"/>
                  </a:cubicBezTo>
                  <a:cubicBezTo>
                    <a:pt x="233" y="106"/>
                    <a:pt x="233" y="105"/>
                    <a:pt x="234" y="105"/>
                  </a:cubicBezTo>
                  <a:cubicBezTo>
                    <a:pt x="235" y="105"/>
                    <a:pt x="235" y="105"/>
                    <a:pt x="236" y="105"/>
                  </a:cubicBezTo>
                  <a:cubicBezTo>
                    <a:pt x="236" y="105"/>
                    <a:pt x="236" y="104"/>
                    <a:pt x="237" y="104"/>
                  </a:cubicBezTo>
                  <a:cubicBezTo>
                    <a:pt x="237" y="104"/>
                    <a:pt x="238" y="104"/>
                    <a:pt x="238" y="104"/>
                  </a:cubicBezTo>
                  <a:cubicBezTo>
                    <a:pt x="239" y="104"/>
                    <a:pt x="239" y="106"/>
                    <a:pt x="239" y="106"/>
                  </a:cubicBezTo>
                  <a:cubicBezTo>
                    <a:pt x="240" y="107"/>
                    <a:pt x="240" y="108"/>
                    <a:pt x="240" y="109"/>
                  </a:cubicBezTo>
                  <a:cubicBezTo>
                    <a:pt x="241" y="110"/>
                    <a:pt x="242" y="112"/>
                    <a:pt x="243" y="113"/>
                  </a:cubicBezTo>
                  <a:cubicBezTo>
                    <a:pt x="244" y="113"/>
                    <a:pt x="245" y="112"/>
                    <a:pt x="246" y="111"/>
                  </a:cubicBezTo>
                  <a:cubicBezTo>
                    <a:pt x="247" y="111"/>
                    <a:pt x="248" y="112"/>
                    <a:pt x="248" y="111"/>
                  </a:cubicBezTo>
                  <a:cubicBezTo>
                    <a:pt x="249" y="109"/>
                    <a:pt x="248" y="107"/>
                    <a:pt x="249" y="105"/>
                  </a:cubicBezTo>
                  <a:cubicBezTo>
                    <a:pt x="249" y="103"/>
                    <a:pt x="251" y="104"/>
                    <a:pt x="252" y="102"/>
                  </a:cubicBezTo>
                  <a:cubicBezTo>
                    <a:pt x="250" y="100"/>
                    <a:pt x="249" y="100"/>
                    <a:pt x="249" y="98"/>
                  </a:cubicBezTo>
                  <a:cubicBezTo>
                    <a:pt x="249" y="97"/>
                    <a:pt x="249" y="96"/>
                    <a:pt x="249" y="94"/>
                  </a:cubicBezTo>
                  <a:cubicBezTo>
                    <a:pt x="250" y="91"/>
                    <a:pt x="251" y="89"/>
                    <a:pt x="253" y="88"/>
                  </a:cubicBezTo>
                  <a:cubicBezTo>
                    <a:pt x="255" y="87"/>
                    <a:pt x="255" y="87"/>
                    <a:pt x="256" y="86"/>
                  </a:cubicBezTo>
                  <a:cubicBezTo>
                    <a:pt x="256" y="85"/>
                    <a:pt x="256" y="83"/>
                    <a:pt x="257" y="82"/>
                  </a:cubicBezTo>
                  <a:cubicBezTo>
                    <a:pt x="257" y="82"/>
                    <a:pt x="257" y="82"/>
                    <a:pt x="257" y="82"/>
                  </a:cubicBezTo>
                  <a:cubicBezTo>
                    <a:pt x="258" y="80"/>
                    <a:pt x="262" y="79"/>
                    <a:pt x="262" y="82"/>
                  </a:cubicBezTo>
                  <a:cubicBezTo>
                    <a:pt x="262" y="83"/>
                    <a:pt x="262" y="83"/>
                    <a:pt x="261" y="84"/>
                  </a:cubicBezTo>
                  <a:cubicBezTo>
                    <a:pt x="260" y="87"/>
                    <a:pt x="258" y="89"/>
                    <a:pt x="257" y="91"/>
                  </a:cubicBezTo>
                  <a:cubicBezTo>
                    <a:pt x="257" y="92"/>
                    <a:pt x="257" y="94"/>
                    <a:pt x="257" y="96"/>
                  </a:cubicBezTo>
                  <a:cubicBezTo>
                    <a:pt x="259" y="97"/>
                    <a:pt x="259" y="100"/>
                    <a:pt x="261" y="100"/>
                  </a:cubicBezTo>
                  <a:cubicBezTo>
                    <a:pt x="262" y="100"/>
                    <a:pt x="263" y="99"/>
                    <a:pt x="265" y="98"/>
                  </a:cubicBezTo>
                  <a:cubicBezTo>
                    <a:pt x="265" y="98"/>
                    <a:pt x="266" y="98"/>
                    <a:pt x="267" y="98"/>
                  </a:cubicBezTo>
                  <a:cubicBezTo>
                    <a:pt x="267" y="98"/>
                    <a:pt x="267" y="97"/>
                    <a:pt x="267" y="97"/>
                  </a:cubicBezTo>
                  <a:cubicBezTo>
                    <a:pt x="268" y="97"/>
                    <a:pt x="268" y="97"/>
                    <a:pt x="268" y="97"/>
                  </a:cubicBezTo>
                  <a:cubicBezTo>
                    <a:pt x="270" y="96"/>
                    <a:pt x="270" y="96"/>
                    <a:pt x="271" y="95"/>
                  </a:cubicBezTo>
                  <a:cubicBezTo>
                    <a:pt x="273" y="95"/>
                    <a:pt x="273" y="95"/>
                    <a:pt x="274" y="96"/>
                  </a:cubicBezTo>
                  <a:cubicBezTo>
                    <a:pt x="274" y="96"/>
                    <a:pt x="275" y="96"/>
                    <a:pt x="275" y="97"/>
                  </a:cubicBezTo>
                  <a:cubicBezTo>
                    <a:pt x="274" y="99"/>
                    <a:pt x="273" y="99"/>
                    <a:pt x="271" y="100"/>
                  </a:cubicBezTo>
                  <a:cubicBezTo>
                    <a:pt x="271" y="100"/>
                    <a:pt x="271" y="101"/>
                    <a:pt x="270" y="101"/>
                  </a:cubicBezTo>
                  <a:cubicBezTo>
                    <a:pt x="270" y="101"/>
                    <a:pt x="269" y="101"/>
                    <a:pt x="269" y="101"/>
                  </a:cubicBezTo>
                  <a:cubicBezTo>
                    <a:pt x="268" y="101"/>
                    <a:pt x="267" y="102"/>
                    <a:pt x="266" y="102"/>
                  </a:cubicBezTo>
                  <a:cubicBezTo>
                    <a:pt x="265" y="102"/>
                    <a:pt x="265" y="103"/>
                    <a:pt x="264" y="103"/>
                  </a:cubicBezTo>
                  <a:cubicBezTo>
                    <a:pt x="263" y="104"/>
                    <a:pt x="261" y="103"/>
                    <a:pt x="261" y="104"/>
                  </a:cubicBezTo>
                  <a:cubicBezTo>
                    <a:pt x="261" y="105"/>
                    <a:pt x="262" y="107"/>
                    <a:pt x="260" y="108"/>
                  </a:cubicBezTo>
                  <a:cubicBezTo>
                    <a:pt x="259" y="109"/>
                    <a:pt x="259" y="108"/>
                    <a:pt x="257" y="108"/>
                  </a:cubicBezTo>
                  <a:cubicBezTo>
                    <a:pt x="256" y="109"/>
                    <a:pt x="256" y="111"/>
                    <a:pt x="255" y="112"/>
                  </a:cubicBezTo>
                  <a:cubicBezTo>
                    <a:pt x="255" y="113"/>
                    <a:pt x="253" y="115"/>
                    <a:pt x="252" y="116"/>
                  </a:cubicBezTo>
                  <a:cubicBezTo>
                    <a:pt x="251" y="117"/>
                    <a:pt x="249" y="117"/>
                    <a:pt x="247" y="118"/>
                  </a:cubicBezTo>
                  <a:cubicBezTo>
                    <a:pt x="247" y="118"/>
                    <a:pt x="246" y="118"/>
                    <a:pt x="246" y="119"/>
                  </a:cubicBezTo>
                  <a:cubicBezTo>
                    <a:pt x="245" y="119"/>
                    <a:pt x="244" y="118"/>
                    <a:pt x="243" y="119"/>
                  </a:cubicBezTo>
                  <a:cubicBezTo>
                    <a:pt x="242" y="119"/>
                    <a:pt x="241" y="119"/>
                    <a:pt x="240" y="119"/>
                  </a:cubicBezTo>
                  <a:cubicBezTo>
                    <a:pt x="239" y="120"/>
                    <a:pt x="237" y="120"/>
                    <a:pt x="235" y="120"/>
                  </a:cubicBezTo>
                  <a:cubicBezTo>
                    <a:pt x="234" y="120"/>
                    <a:pt x="234" y="120"/>
                    <a:pt x="232" y="121"/>
                  </a:cubicBezTo>
                  <a:cubicBezTo>
                    <a:pt x="231" y="121"/>
                    <a:pt x="229" y="121"/>
                    <a:pt x="228" y="121"/>
                  </a:cubicBezTo>
                  <a:cubicBezTo>
                    <a:pt x="228" y="122"/>
                    <a:pt x="227" y="123"/>
                    <a:pt x="227" y="123"/>
                  </a:cubicBezTo>
                  <a:cubicBezTo>
                    <a:pt x="226" y="124"/>
                    <a:pt x="226" y="125"/>
                    <a:pt x="226" y="125"/>
                  </a:cubicBezTo>
                  <a:cubicBezTo>
                    <a:pt x="225" y="126"/>
                    <a:pt x="224" y="127"/>
                    <a:pt x="223" y="127"/>
                  </a:cubicBezTo>
                  <a:cubicBezTo>
                    <a:pt x="221" y="129"/>
                    <a:pt x="219" y="130"/>
                    <a:pt x="218" y="132"/>
                  </a:cubicBezTo>
                  <a:cubicBezTo>
                    <a:pt x="217" y="132"/>
                    <a:pt x="215" y="133"/>
                    <a:pt x="214" y="134"/>
                  </a:cubicBezTo>
                  <a:cubicBezTo>
                    <a:pt x="213" y="133"/>
                    <a:pt x="210" y="134"/>
                    <a:pt x="210" y="135"/>
                  </a:cubicBezTo>
                  <a:cubicBezTo>
                    <a:pt x="210" y="137"/>
                    <a:pt x="212" y="137"/>
                    <a:pt x="214" y="139"/>
                  </a:cubicBezTo>
                  <a:cubicBezTo>
                    <a:pt x="214" y="140"/>
                    <a:pt x="214" y="141"/>
                    <a:pt x="215" y="141"/>
                  </a:cubicBezTo>
                  <a:cubicBezTo>
                    <a:pt x="216" y="142"/>
                    <a:pt x="216" y="143"/>
                    <a:pt x="216" y="143"/>
                  </a:cubicBezTo>
                  <a:cubicBezTo>
                    <a:pt x="217" y="145"/>
                    <a:pt x="217" y="148"/>
                    <a:pt x="214" y="149"/>
                  </a:cubicBezTo>
                  <a:cubicBezTo>
                    <a:pt x="211" y="148"/>
                    <a:pt x="205" y="148"/>
                    <a:pt x="202" y="149"/>
                  </a:cubicBezTo>
                  <a:cubicBezTo>
                    <a:pt x="202" y="149"/>
                    <a:pt x="202" y="149"/>
                    <a:pt x="201" y="150"/>
                  </a:cubicBezTo>
                  <a:cubicBezTo>
                    <a:pt x="201" y="152"/>
                    <a:pt x="202" y="154"/>
                    <a:pt x="202" y="157"/>
                  </a:cubicBezTo>
                  <a:cubicBezTo>
                    <a:pt x="202" y="158"/>
                    <a:pt x="201" y="159"/>
                    <a:pt x="201" y="160"/>
                  </a:cubicBezTo>
                  <a:cubicBezTo>
                    <a:pt x="201" y="162"/>
                    <a:pt x="201" y="164"/>
                    <a:pt x="202" y="166"/>
                  </a:cubicBezTo>
                  <a:cubicBezTo>
                    <a:pt x="203" y="166"/>
                    <a:pt x="204" y="166"/>
                    <a:pt x="205" y="166"/>
                  </a:cubicBezTo>
                  <a:cubicBezTo>
                    <a:pt x="206" y="166"/>
                    <a:pt x="207" y="168"/>
                    <a:pt x="208" y="168"/>
                  </a:cubicBezTo>
                  <a:cubicBezTo>
                    <a:pt x="209" y="167"/>
                    <a:pt x="210" y="166"/>
                    <a:pt x="213" y="167"/>
                  </a:cubicBezTo>
                  <a:cubicBezTo>
                    <a:pt x="213" y="166"/>
                    <a:pt x="214" y="166"/>
                    <a:pt x="214" y="165"/>
                  </a:cubicBezTo>
                  <a:cubicBezTo>
                    <a:pt x="215" y="165"/>
                    <a:pt x="215" y="165"/>
                    <a:pt x="215" y="165"/>
                  </a:cubicBezTo>
                  <a:cubicBezTo>
                    <a:pt x="216" y="164"/>
                    <a:pt x="217" y="164"/>
                    <a:pt x="217" y="163"/>
                  </a:cubicBezTo>
                  <a:cubicBezTo>
                    <a:pt x="218" y="163"/>
                    <a:pt x="218" y="162"/>
                    <a:pt x="218" y="162"/>
                  </a:cubicBezTo>
                  <a:cubicBezTo>
                    <a:pt x="218" y="161"/>
                    <a:pt x="218" y="160"/>
                    <a:pt x="219" y="158"/>
                  </a:cubicBezTo>
                  <a:cubicBezTo>
                    <a:pt x="220" y="157"/>
                    <a:pt x="220" y="156"/>
                    <a:pt x="221" y="155"/>
                  </a:cubicBezTo>
                  <a:cubicBezTo>
                    <a:pt x="222" y="155"/>
                    <a:pt x="222" y="154"/>
                    <a:pt x="223" y="154"/>
                  </a:cubicBezTo>
                  <a:cubicBezTo>
                    <a:pt x="223" y="154"/>
                    <a:pt x="223" y="153"/>
                    <a:pt x="224" y="153"/>
                  </a:cubicBezTo>
                  <a:cubicBezTo>
                    <a:pt x="224" y="151"/>
                    <a:pt x="225" y="149"/>
                    <a:pt x="226" y="149"/>
                  </a:cubicBezTo>
                  <a:cubicBezTo>
                    <a:pt x="227" y="149"/>
                    <a:pt x="228" y="150"/>
                    <a:pt x="229" y="150"/>
                  </a:cubicBezTo>
                  <a:cubicBezTo>
                    <a:pt x="231" y="149"/>
                    <a:pt x="232" y="147"/>
                    <a:pt x="235" y="147"/>
                  </a:cubicBezTo>
                  <a:cubicBezTo>
                    <a:pt x="236" y="148"/>
                    <a:pt x="237" y="149"/>
                    <a:pt x="238" y="150"/>
                  </a:cubicBezTo>
                  <a:cubicBezTo>
                    <a:pt x="238" y="153"/>
                    <a:pt x="239" y="154"/>
                    <a:pt x="241" y="155"/>
                  </a:cubicBezTo>
                  <a:cubicBezTo>
                    <a:pt x="244" y="157"/>
                    <a:pt x="246" y="158"/>
                    <a:pt x="247" y="161"/>
                  </a:cubicBezTo>
                  <a:cubicBezTo>
                    <a:pt x="246" y="162"/>
                    <a:pt x="246" y="162"/>
                    <a:pt x="245" y="163"/>
                  </a:cubicBezTo>
                  <a:cubicBezTo>
                    <a:pt x="245" y="164"/>
                    <a:pt x="244" y="163"/>
                    <a:pt x="244" y="164"/>
                  </a:cubicBezTo>
                  <a:cubicBezTo>
                    <a:pt x="244" y="165"/>
                    <a:pt x="244" y="166"/>
                    <a:pt x="245" y="166"/>
                  </a:cubicBezTo>
                  <a:cubicBezTo>
                    <a:pt x="246" y="166"/>
                    <a:pt x="246" y="165"/>
                    <a:pt x="247" y="164"/>
                  </a:cubicBezTo>
                  <a:cubicBezTo>
                    <a:pt x="247" y="163"/>
                    <a:pt x="248" y="163"/>
                    <a:pt x="249" y="162"/>
                  </a:cubicBezTo>
                  <a:cubicBezTo>
                    <a:pt x="249" y="161"/>
                    <a:pt x="249" y="160"/>
                    <a:pt x="249" y="159"/>
                  </a:cubicBezTo>
                  <a:cubicBezTo>
                    <a:pt x="249" y="158"/>
                    <a:pt x="251" y="159"/>
                    <a:pt x="251" y="158"/>
                  </a:cubicBezTo>
                  <a:cubicBezTo>
                    <a:pt x="250" y="156"/>
                    <a:pt x="248" y="155"/>
                    <a:pt x="246" y="154"/>
                  </a:cubicBezTo>
                  <a:cubicBezTo>
                    <a:pt x="246" y="154"/>
                    <a:pt x="246" y="153"/>
                    <a:pt x="246" y="153"/>
                  </a:cubicBezTo>
                  <a:cubicBezTo>
                    <a:pt x="246" y="153"/>
                    <a:pt x="246" y="153"/>
                    <a:pt x="245" y="153"/>
                  </a:cubicBezTo>
                  <a:cubicBezTo>
                    <a:pt x="244" y="152"/>
                    <a:pt x="244" y="152"/>
                    <a:pt x="243" y="150"/>
                  </a:cubicBezTo>
                  <a:cubicBezTo>
                    <a:pt x="242" y="149"/>
                    <a:pt x="239" y="147"/>
                    <a:pt x="241" y="144"/>
                  </a:cubicBezTo>
                  <a:cubicBezTo>
                    <a:pt x="244" y="144"/>
                    <a:pt x="245" y="148"/>
                    <a:pt x="248" y="149"/>
                  </a:cubicBezTo>
                  <a:cubicBezTo>
                    <a:pt x="249" y="150"/>
                    <a:pt x="249" y="150"/>
                    <a:pt x="250" y="151"/>
                  </a:cubicBezTo>
                  <a:cubicBezTo>
                    <a:pt x="252" y="152"/>
                    <a:pt x="253" y="153"/>
                    <a:pt x="253" y="154"/>
                  </a:cubicBezTo>
                  <a:cubicBezTo>
                    <a:pt x="254" y="155"/>
                    <a:pt x="253" y="156"/>
                    <a:pt x="253" y="157"/>
                  </a:cubicBezTo>
                  <a:cubicBezTo>
                    <a:pt x="254" y="159"/>
                    <a:pt x="255" y="160"/>
                    <a:pt x="255" y="161"/>
                  </a:cubicBezTo>
                  <a:cubicBezTo>
                    <a:pt x="256" y="163"/>
                    <a:pt x="256" y="166"/>
                    <a:pt x="259" y="167"/>
                  </a:cubicBezTo>
                  <a:cubicBezTo>
                    <a:pt x="261" y="166"/>
                    <a:pt x="263" y="166"/>
                    <a:pt x="263" y="164"/>
                  </a:cubicBezTo>
                  <a:cubicBezTo>
                    <a:pt x="264" y="162"/>
                    <a:pt x="261" y="161"/>
                    <a:pt x="261" y="159"/>
                  </a:cubicBezTo>
                  <a:cubicBezTo>
                    <a:pt x="261" y="158"/>
                    <a:pt x="263" y="156"/>
                    <a:pt x="264" y="157"/>
                  </a:cubicBezTo>
                  <a:cubicBezTo>
                    <a:pt x="266" y="157"/>
                    <a:pt x="266" y="158"/>
                    <a:pt x="267" y="159"/>
                  </a:cubicBezTo>
                  <a:cubicBezTo>
                    <a:pt x="268" y="161"/>
                    <a:pt x="267" y="164"/>
                    <a:pt x="268" y="165"/>
                  </a:cubicBezTo>
                  <a:cubicBezTo>
                    <a:pt x="269" y="165"/>
                    <a:pt x="269" y="166"/>
                    <a:pt x="269" y="166"/>
                  </a:cubicBezTo>
                  <a:cubicBezTo>
                    <a:pt x="270" y="166"/>
                    <a:pt x="270" y="167"/>
                    <a:pt x="270" y="167"/>
                  </a:cubicBezTo>
                  <a:cubicBezTo>
                    <a:pt x="271" y="167"/>
                    <a:pt x="271" y="168"/>
                    <a:pt x="272" y="168"/>
                  </a:cubicBezTo>
                  <a:cubicBezTo>
                    <a:pt x="273" y="169"/>
                    <a:pt x="274" y="168"/>
                    <a:pt x="276" y="167"/>
                  </a:cubicBezTo>
                  <a:cubicBezTo>
                    <a:pt x="277" y="168"/>
                    <a:pt x="278" y="169"/>
                    <a:pt x="279" y="169"/>
                  </a:cubicBezTo>
                  <a:cubicBezTo>
                    <a:pt x="281" y="169"/>
                    <a:pt x="282" y="167"/>
                    <a:pt x="283" y="168"/>
                  </a:cubicBezTo>
                  <a:cubicBezTo>
                    <a:pt x="284" y="168"/>
                    <a:pt x="283" y="169"/>
                    <a:pt x="283" y="170"/>
                  </a:cubicBezTo>
                  <a:cubicBezTo>
                    <a:pt x="284" y="174"/>
                    <a:pt x="283" y="176"/>
                    <a:pt x="282" y="179"/>
                  </a:cubicBezTo>
                  <a:cubicBezTo>
                    <a:pt x="281" y="180"/>
                    <a:pt x="281" y="181"/>
                    <a:pt x="280" y="181"/>
                  </a:cubicBezTo>
                  <a:cubicBezTo>
                    <a:pt x="278" y="181"/>
                    <a:pt x="277" y="181"/>
                    <a:pt x="275" y="181"/>
                  </a:cubicBezTo>
                  <a:cubicBezTo>
                    <a:pt x="275" y="181"/>
                    <a:pt x="274" y="181"/>
                    <a:pt x="273" y="181"/>
                  </a:cubicBezTo>
                  <a:cubicBezTo>
                    <a:pt x="271" y="182"/>
                    <a:pt x="269" y="181"/>
                    <a:pt x="268" y="181"/>
                  </a:cubicBezTo>
                  <a:cubicBezTo>
                    <a:pt x="268" y="181"/>
                    <a:pt x="267" y="180"/>
                    <a:pt x="267" y="180"/>
                  </a:cubicBezTo>
                  <a:cubicBezTo>
                    <a:pt x="266" y="180"/>
                    <a:pt x="266" y="180"/>
                    <a:pt x="265" y="180"/>
                  </a:cubicBezTo>
                  <a:cubicBezTo>
                    <a:pt x="264" y="180"/>
                    <a:pt x="264" y="179"/>
                    <a:pt x="263" y="179"/>
                  </a:cubicBezTo>
                  <a:cubicBezTo>
                    <a:pt x="260" y="178"/>
                    <a:pt x="258" y="177"/>
                    <a:pt x="257" y="177"/>
                  </a:cubicBezTo>
                  <a:cubicBezTo>
                    <a:pt x="256" y="177"/>
                    <a:pt x="255" y="179"/>
                    <a:pt x="254" y="179"/>
                  </a:cubicBezTo>
                  <a:cubicBezTo>
                    <a:pt x="255" y="182"/>
                    <a:pt x="253" y="183"/>
                    <a:pt x="250" y="182"/>
                  </a:cubicBezTo>
                  <a:cubicBezTo>
                    <a:pt x="248" y="181"/>
                    <a:pt x="247" y="181"/>
                    <a:pt x="246" y="180"/>
                  </a:cubicBezTo>
                  <a:cubicBezTo>
                    <a:pt x="246" y="179"/>
                    <a:pt x="245" y="178"/>
                    <a:pt x="244" y="178"/>
                  </a:cubicBezTo>
                  <a:cubicBezTo>
                    <a:pt x="243" y="177"/>
                    <a:pt x="240" y="177"/>
                    <a:pt x="240" y="177"/>
                  </a:cubicBezTo>
                  <a:cubicBezTo>
                    <a:pt x="239" y="176"/>
                    <a:pt x="237" y="175"/>
                    <a:pt x="237" y="173"/>
                  </a:cubicBezTo>
                  <a:cubicBezTo>
                    <a:pt x="238" y="172"/>
                    <a:pt x="238" y="168"/>
                    <a:pt x="238" y="166"/>
                  </a:cubicBezTo>
                  <a:cubicBezTo>
                    <a:pt x="237" y="165"/>
                    <a:pt x="235" y="166"/>
                    <a:pt x="233" y="166"/>
                  </a:cubicBezTo>
                  <a:cubicBezTo>
                    <a:pt x="230" y="166"/>
                    <a:pt x="228" y="166"/>
                    <a:pt x="225" y="166"/>
                  </a:cubicBezTo>
                  <a:cubicBezTo>
                    <a:pt x="224" y="166"/>
                    <a:pt x="222" y="166"/>
                    <a:pt x="221" y="166"/>
                  </a:cubicBezTo>
                  <a:cubicBezTo>
                    <a:pt x="220" y="167"/>
                    <a:pt x="220" y="167"/>
                    <a:pt x="219" y="167"/>
                  </a:cubicBezTo>
                  <a:cubicBezTo>
                    <a:pt x="218" y="168"/>
                    <a:pt x="217" y="168"/>
                    <a:pt x="216" y="169"/>
                  </a:cubicBezTo>
                  <a:cubicBezTo>
                    <a:pt x="215" y="169"/>
                    <a:pt x="215" y="170"/>
                    <a:pt x="214" y="170"/>
                  </a:cubicBezTo>
                  <a:cubicBezTo>
                    <a:pt x="212" y="170"/>
                    <a:pt x="211" y="170"/>
                    <a:pt x="210" y="170"/>
                  </a:cubicBezTo>
                  <a:cubicBezTo>
                    <a:pt x="209" y="170"/>
                    <a:pt x="209" y="169"/>
                    <a:pt x="208" y="169"/>
                  </a:cubicBezTo>
                  <a:cubicBezTo>
                    <a:pt x="206" y="170"/>
                    <a:pt x="206" y="173"/>
                    <a:pt x="205" y="174"/>
                  </a:cubicBezTo>
                  <a:cubicBezTo>
                    <a:pt x="204" y="174"/>
                    <a:pt x="203" y="175"/>
                    <a:pt x="203" y="175"/>
                  </a:cubicBezTo>
                  <a:cubicBezTo>
                    <a:pt x="201" y="176"/>
                    <a:pt x="201" y="177"/>
                    <a:pt x="200" y="179"/>
                  </a:cubicBezTo>
                  <a:cubicBezTo>
                    <a:pt x="200" y="179"/>
                    <a:pt x="200" y="180"/>
                    <a:pt x="199" y="181"/>
                  </a:cubicBezTo>
                  <a:cubicBezTo>
                    <a:pt x="199" y="181"/>
                    <a:pt x="200" y="183"/>
                    <a:pt x="200" y="184"/>
                  </a:cubicBezTo>
                  <a:cubicBezTo>
                    <a:pt x="199" y="186"/>
                    <a:pt x="197" y="188"/>
                    <a:pt x="195" y="189"/>
                  </a:cubicBezTo>
                  <a:cubicBezTo>
                    <a:pt x="195" y="190"/>
                    <a:pt x="195" y="190"/>
                    <a:pt x="194" y="190"/>
                  </a:cubicBezTo>
                  <a:cubicBezTo>
                    <a:pt x="193" y="191"/>
                    <a:pt x="192" y="192"/>
                    <a:pt x="191" y="193"/>
                  </a:cubicBezTo>
                  <a:cubicBezTo>
                    <a:pt x="191" y="194"/>
                    <a:pt x="190" y="195"/>
                    <a:pt x="190" y="196"/>
                  </a:cubicBezTo>
                  <a:cubicBezTo>
                    <a:pt x="189" y="197"/>
                    <a:pt x="188" y="198"/>
                    <a:pt x="188" y="200"/>
                  </a:cubicBezTo>
                  <a:cubicBezTo>
                    <a:pt x="187" y="202"/>
                    <a:pt x="186" y="202"/>
                    <a:pt x="186" y="204"/>
                  </a:cubicBezTo>
                  <a:cubicBezTo>
                    <a:pt x="185" y="207"/>
                    <a:pt x="186" y="207"/>
                    <a:pt x="186" y="209"/>
                  </a:cubicBezTo>
                  <a:cubicBezTo>
                    <a:pt x="187" y="211"/>
                    <a:pt x="188" y="214"/>
                    <a:pt x="187" y="217"/>
                  </a:cubicBezTo>
                  <a:cubicBezTo>
                    <a:pt x="187" y="218"/>
                    <a:pt x="186" y="220"/>
                    <a:pt x="186" y="222"/>
                  </a:cubicBezTo>
                  <a:cubicBezTo>
                    <a:pt x="186" y="222"/>
                    <a:pt x="187" y="226"/>
                    <a:pt x="187" y="226"/>
                  </a:cubicBezTo>
                  <a:cubicBezTo>
                    <a:pt x="187" y="227"/>
                    <a:pt x="188" y="228"/>
                    <a:pt x="188" y="228"/>
                  </a:cubicBezTo>
                  <a:cubicBezTo>
                    <a:pt x="189" y="228"/>
                    <a:pt x="189" y="229"/>
                    <a:pt x="189" y="229"/>
                  </a:cubicBezTo>
                  <a:cubicBezTo>
                    <a:pt x="189" y="229"/>
                    <a:pt x="189" y="229"/>
                    <a:pt x="189" y="229"/>
                  </a:cubicBezTo>
                  <a:cubicBezTo>
                    <a:pt x="190" y="230"/>
                    <a:pt x="189" y="230"/>
                    <a:pt x="190" y="230"/>
                  </a:cubicBezTo>
                  <a:cubicBezTo>
                    <a:pt x="190" y="230"/>
                    <a:pt x="190" y="230"/>
                    <a:pt x="190" y="231"/>
                  </a:cubicBezTo>
                  <a:cubicBezTo>
                    <a:pt x="191" y="231"/>
                    <a:pt x="191" y="232"/>
                    <a:pt x="192" y="233"/>
                  </a:cubicBezTo>
                  <a:cubicBezTo>
                    <a:pt x="192" y="234"/>
                    <a:pt x="193" y="236"/>
                    <a:pt x="193" y="238"/>
                  </a:cubicBezTo>
                  <a:cubicBezTo>
                    <a:pt x="194" y="239"/>
                    <a:pt x="197" y="241"/>
                    <a:pt x="198" y="242"/>
                  </a:cubicBezTo>
                  <a:cubicBezTo>
                    <a:pt x="200" y="244"/>
                    <a:pt x="202" y="246"/>
                    <a:pt x="204" y="246"/>
                  </a:cubicBezTo>
                  <a:cubicBezTo>
                    <a:pt x="205" y="246"/>
                    <a:pt x="206" y="244"/>
                    <a:pt x="208" y="244"/>
                  </a:cubicBezTo>
                  <a:cubicBezTo>
                    <a:pt x="209" y="244"/>
                    <a:pt x="210" y="245"/>
                    <a:pt x="212" y="245"/>
                  </a:cubicBezTo>
                  <a:cubicBezTo>
                    <a:pt x="214" y="244"/>
                    <a:pt x="217" y="243"/>
                    <a:pt x="219" y="243"/>
                  </a:cubicBezTo>
                  <a:cubicBezTo>
                    <a:pt x="221" y="242"/>
                    <a:pt x="223" y="241"/>
                    <a:pt x="224" y="241"/>
                  </a:cubicBezTo>
                  <a:cubicBezTo>
                    <a:pt x="227" y="241"/>
                    <a:pt x="227" y="244"/>
                    <a:pt x="229" y="246"/>
                  </a:cubicBezTo>
                  <a:cubicBezTo>
                    <a:pt x="231" y="246"/>
                    <a:pt x="232" y="246"/>
                    <a:pt x="233" y="246"/>
                  </a:cubicBezTo>
                  <a:cubicBezTo>
                    <a:pt x="236" y="248"/>
                    <a:pt x="236" y="249"/>
                    <a:pt x="235" y="252"/>
                  </a:cubicBezTo>
                  <a:cubicBezTo>
                    <a:pt x="235" y="253"/>
                    <a:pt x="235" y="254"/>
                    <a:pt x="235" y="255"/>
                  </a:cubicBezTo>
                  <a:cubicBezTo>
                    <a:pt x="235" y="256"/>
                    <a:pt x="234" y="258"/>
                    <a:pt x="234" y="259"/>
                  </a:cubicBezTo>
                  <a:cubicBezTo>
                    <a:pt x="234" y="261"/>
                    <a:pt x="236" y="262"/>
                    <a:pt x="237" y="264"/>
                  </a:cubicBezTo>
                  <a:cubicBezTo>
                    <a:pt x="239" y="267"/>
                    <a:pt x="240" y="270"/>
                    <a:pt x="241" y="273"/>
                  </a:cubicBezTo>
                  <a:cubicBezTo>
                    <a:pt x="242" y="275"/>
                    <a:pt x="242" y="277"/>
                    <a:pt x="242" y="280"/>
                  </a:cubicBezTo>
                  <a:cubicBezTo>
                    <a:pt x="242" y="281"/>
                    <a:pt x="243" y="283"/>
                    <a:pt x="243" y="284"/>
                  </a:cubicBezTo>
                  <a:cubicBezTo>
                    <a:pt x="243" y="286"/>
                    <a:pt x="241" y="287"/>
                    <a:pt x="241" y="289"/>
                  </a:cubicBezTo>
                  <a:cubicBezTo>
                    <a:pt x="241" y="290"/>
                    <a:pt x="241" y="291"/>
                    <a:pt x="241" y="292"/>
                  </a:cubicBezTo>
                  <a:cubicBezTo>
                    <a:pt x="240" y="293"/>
                    <a:pt x="239" y="293"/>
                    <a:pt x="239" y="294"/>
                  </a:cubicBezTo>
                  <a:cubicBezTo>
                    <a:pt x="239" y="296"/>
                    <a:pt x="240" y="298"/>
                    <a:pt x="239" y="300"/>
                  </a:cubicBezTo>
                  <a:cubicBezTo>
                    <a:pt x="241" y="301"/>
                    <a:pt x="241" y="304"/>
                    <a:pt x="242" y="306"/>
                  </a:cubicBezTo>
                  <a:cubicBezTo>
                    <a:pt x="242" y="307"/>
                    <a:pt x="243" y="308"/>
                    <a:pt x="243" y="309"/>
                  </a:cubicBezTo>
                  <a:cubicBezTo>
                    <a:pt x="244" y="312"/>
                    <a:pt x="244" y="316"/>
                    <a:pt x="245" y="320"/>
                  </a:cubicBezTo>
                  <a:cubicBezTo>
                    <a:pt x="245" y="322"/>
                    <a:pt x="246" y="323"/>
                    <a:pt x="246" y="325"/>
                  </a:cubicBezTo>
                  <a:cubicBezTo>
                    <a:pt x="247" y="326"/>
                    <a:pt x="248" y="326"/>
                    <a:pt x="248" y="327"/>
                  </a:cubicBezTo>
                  <a:cubicBezTo>
                    <a:pt x="248" y="328"/>
                    <a:pt x="248" y="330"/>
                    <a:pt x="249" y="331"/>
                  </a:cubicBezTo>
                  <a:cubicBezTo>
                    <a:pt x="249" y="332"/>
                    <a:pt x="250" y="333"/>
                    <a:pt x="250" y="334"/>
                  </a:cubicBezTo>
                  <a:cubicBezTo>
                    <a:pt x="250" y="335"/>
                    <a:pt x="249" y="336"/>
                    <a:pt x="249" y="338"/>
                  </a:cubicBezTo>
                  <a:cubicBezTo>
                    <a:pt x="249" y="338"/>
                    <a:pt x="250" y="340"/>
                    <a:pt x="251" y="340"/>
                  </a:cubicBezTo>
                  <a:cubicBezTo>
                    <a:pt x="253" y="341"/>
                    <a:pt x="256" y="339"/>
                    <a:pt x="258" y="339"/>
                  </a:cubicBezTo>
                  <a:cubicBezTo>
                    <a:pt x="261" y="339"/>
                    <a:pt x="262" y="339"/>
                    <a:pt x="263" y="338"/>
                  </a:cubicBezTo>
                  <a:cubicBezTo>
                    <a:pt x="265" y="338"/>
                    <a:pt x="265" y="338"/>
                    <a:pt x="266" y="336"/>
                  </a:cubicBezTo>
                  <a:cubicBezTo>
                    <a:pt x="268" y="335"/>
                    <a:pt x="269" y="334"/>
                    <a:pt x="270" y="332"/>
                  </a:cubicBezTo>
                  <a:cubicBezTo>
                    <a:pt x="271" y="331"/>
                    <a:pt x="271" y="331"/>
                    <a:pt x="271" y="330"/>
                  </a:cubicBezTo>
                  <a:cubicBezTo>
                    <a:pt x="272" y="330"/>
                    <a:pt x="272" y="329"/>
                    <a:pt x="272" y="328"/>
                  </a:cubicBezTo>
                  <a:cubicBezTo>
                    <a:pt x="274" y="326"/>
                    <a:pt x="275" y="326"/>
                    <a:pt x="275" y="324"/>
                  </a:cubicBezTo>
                  <a:cubicBezTo>
                    <a:pt x="275" y="322"/>
                    <a:pt x="276" y="320"/>
                    <a:pt x="276" y="318"/>
                  </a:cubicBezTo>
                  <a:cubicBezTo>
                    <a:pt x="277" y="317"/>
                    <a:pt x="279" y="317"/>
                    <a:pt x="280" y="315"/>
                  </a:cubicBezTo>
                  <a:cubicBezTo>
                    <a:pt x="281" y="311"/>
                    <a:pt x="280" y="308"/>
                    <a:pt x="279" y="305"/>
                  </a:cubicBezTo>
                  <a:cubicBezTo>
                    <a:pt x="280" y="303"/>
                    <a:pt x="281" y="301"/>
                    <a:pt x="283" y="300"/>
                  </a:cubicBezTo>
                  <a:cubicBezTo>
                    <a:pt x="285" y="299"/>
                    <a:pt x="286" y="299"/>
                    <a:pt x="287" y="298"/>
                  </a:cubicBezTo>
                  <a:cubicBezTo>
                    <a:pt x="287" y="298"/>
                    <a:pt x="287" y="297"/>
                    <a:pt x="287" y="297"/>
                  </a:cubicBezTo>
                  <a:cubicBezTo>
                    <a:pt x="288" y="297"/>
                    <a:pt x="288" y="297"/>
                    <a:pt x="288" y="297"/>
                  </a:cubicBezTo>
                  <a:cubicBezTo>
                    <a:pt x="289" y="296"/>
                    <a:pt x="290" y="295"/>
                    <a:pt x="290" y="295"/>
                  </a:cubicBezTo>
                  <a:cubicBezTo>
                    <a:pt x="290" y="293"/>
                    <a:pt x="290" y="292"/>
                    <a:pt x="291" y="290"/>
                  </a:cubicBezTo>
                  <a:cubicBezTo>
                    <a:pt x="291" y="287"/>
                    <a:pt x="291" y="285"/>
                    <a:pt x="291" y="281"/>
                  </a:cubicBezTo>
                  <a:cubicBezTo>
                    <a:pt x="290" y="280"/>
                    <a:pt x="289" y="279"/>
                    <a:pt x="289" y="278"/>
                  </a:cubicBezTo>
                  <a:cubicBezTo>
                    <a:pt x="289" y="277"/>
                    <a:pt x="290" y="275"/>
                    <a:pt x="290" y="274"/>
                  </a:cubicBezTo>
                  <a:cubicBezTo>
                    <a:pt x="290" y="272"/>
                    <a:pt x="289" y="271"/>
                    <a:pt x="289" y="270"/>
                  </a:cubicBezTo>
                  <a:cubicBezTo>
                    <a:pt x="289" y="269"/>
                    <a:pt x="290" y="267"/>
                    <a:pt x="290" y="266"/>
                  </a:cubicBezTo>
                  <a:cubicBezTo>
                    <a:pt x="291" y="264"/>
                    <a:pt x="291" y="264"/>
                    <a:pt x="292" y="263"/>
                  </a:cubicBezTo>
                  <a:cubicBezTo>
                    <a:pt x="293" y="262"/>
                    <a:pt x="294" y="261"/>
                    <a:pt x="294" y="260"/>
                  </a:cubicBezTo>
                  <a:cubicBezTo>
                    <a:pt x="295" y="259"/>
                    <a:pt x="295" y="259"/>
                    <a:pt x="295" y="258"/>
                  </a:cubicBezTo>
                  <a:cubicBezTo>
                    <a:pt x="295" y="258"/>
                    <a:pt x="296" y="257"/>
                    <a:pt x="296" y="257"/>
                  </a:cubicBezTo>
                  <a:cubicBezTo>
                    <a:pt x="297" y="256"/>
                    <a:pt x="297" y="255"/>
                    <a:pt x="298" y="254"/>
                  </a:cubicBezTo>
                  <a:cubicBezTo>
                    <a:pt x="299" y="254"/>
                    <a:pt x="299" y="254"/>
                    <a:pt x="299" y="253"/>
                  </a:cubicBezTo>
                  <a:cubicBezTo>
                    <a:pt x="300" y="253"/>
                    <a:pt x="300" y="253"/>
                    <a:pt x="300" y="253"/>
                  </a:cubicBezTo>
                  <a:cubicBezTo>
                    <a:pt x="300" y="252"/>
                    <a:pt x="300" y="253"/>
                    <a:pt x="301" y="252"/>
                  </a:cubicBezTo>
                  <a:cubicBezTo>
                    <a:pt x="303" y="251"/>
                    <a:pt x="304" y="248"/>
                    <a:pt x="306" y="246"/>
                  </a:cubicBezTo>
                  <a:cubicBezTo>
                    <a:pt x="306" y="246"/>
                    <a:pt x="307" y="245"/>
                    <a:pt x="307" y="244"/>
                  </a:cubicBezTo>
                  <a:cubicBezTo>
                    <a:pt x="307" y="243"/>
                    <a:pt x="307" y="243"/>
                    <a:pt x="308" y="242"/>
                  </a:cubicBezTo>
                  <a:cubicBezTo>
                    <a:pt x="308" y="241"/>
                    <a:pt x="308" y="240"/>
                    <a:pt x="309" y="239"/>
                  </a:cubicBezTo>
                  <a:cubicBezTo>
                    <a:pt x="309" y="238"/>
                    <a:pt x="310" y="236"/>
                    <a:pt x="311" y="235"/>
                  </a:cubicBezTo>
                  <a:cubicBezTo>
                    <a:pt x="311" y="233"/>
                    <a:pt x="312" y="231"/>
                    <a:pt x="311" y="229"/>
                  </a:cubicBezTo>
                  <a:cubicBezTo>
                    <a:pt x="310" y="229"/>
                    <a:pt x="310" y="229"/>
                    <a:pt x="309" y="229"/>
                  </a:cubicBezTo>
                  <a:cubicBezTo>
                    <a:pt x="308" y="230"/>
                    <a:pt x="307" y="230"/>
                    <a:pt x="306" y="230"/>
                  </a:cubicBezTo>
                  <a:cubicBezTo>
                    <a:pt x="305" y="230"/>
                    <a:pt x="305" y="231"/>
                    <a:pt x="304" y="231"/>
                  </a:cubicBezTo>
                  <a:cubicBezTo>
                    <a:pt x="302" y="231"/>
                    <a:pt x="301" y="231"/>
                    <a:pt x="299" y="231"/>
                  </a:cubicBezTo>
                  <a:cubicBezTo>
                    <a:pt x="298" y="230"/>
                    <a:pt x="298" y="229"/>
                    <a:pt x="297" y="228"/>
                  </a:cubicBezTo>
                  <a:cubicBezTo>
                    <a:pt x="298" y="227"/>
                    <a:pt x="299" y="227"/>
                    <a:pt x="301" y="226"/>
                  </a:cubicBezTo>
                  <a:cubicBezTo>
                    <a:pt x="301" y="225"/>
                    <a:pt x="302" y="224"/>
                    <a:pt x="304" y="223"/>
                  </a:cubicBezTo>
                  <a:cubicBezTo>
                    <a:pt x="304" y="223"/>
                    <a:pt x="305" y="223"/>
                    <a:pt x="306" y="223"/>
                  </a:cubicBezTo>
                  <a:cubicBezTo>
                    <a:pt x="308" y="222"/>
                    <a:pt x="309" y="222"/>
                    <a:pt x="310" y="222"/>
                  </a:cubicBezTo>
                  <a:cubicBezTo>
                    <a:pt x="312" y="220"/>
                    <a:pt x="313" y="220"/>
                    <a:pt x="314" y="218"/>
                  </a:cubicBezTo>
                  <a:cubicBezTo>
                    <a:pt x="316" y="216"/>
                    <a:pt x="316" y="216"/>
                    <a:pt x="317" y="216"/>
                  </a:cubicBezTo>
                  <a:cubicBezTo>
                    <a:pt x="317" y="215"/>
                    <a:pt x="318" y="215"/>
                    <a:pt x="318" y="215"/>
                  </a:cubicBezTo>
                  <a:cubicBezTo>
                    <a:pt x="319" y="214"/>
                    <a:pt x="320" y="214"/>
                    <a:pt x="320" y="213"/>
                  </a:cubicBezTo>
                  <a:cubicBezTo>
                    <a:pt x="321" y="213"/>
                    <a:pt x="321" y="212"/>
                    <a:pt x="322" y="211"/>
                  </a:cubicBezTo>
                  <a:cubicBezTo>
                    <a:pt x="323" y="210"/>
                    <a:pt x="324" y="209"/>
                    <a:pt x="324" y="209"/>
                  </a:cubicBezTo>
                  <a:cubicBezTo>
                    <a:pt x="328" y="205"/>
                    <a:pt x="329" y="203"/>
                    <a:pt x="326" y="200"/>
                  </a:cubicBezTo>
                  <a:cubicBezTo>
                    <a:pt x="325" y="199"/>
                    <a:pt x="324" y="199"/>
                    <a:pt x="323" y="198"/>
                  </a:cubicBezTo>
                  <a:cubicBezTo>
                    <a:pt x="322" y="198"/>
                    <a:pt x="320" y="197"/>
                    <a:pt x="319" y="197"/>
                  </a:cubicBezTo>
                  <a:cubicBezTo>
                    <a:pt x="318" y="197"/>
                    <a:pt x="317" y="198"/>
                    <a:pt x="316" y="198"/>
                  </a:cubicBezTo>
                  <a:cubicBezTo>
                    <a:pt x="313" y="198"/>
                    <a:pt x="312" y="197"/>
                    <a:pt x="310" y="196"/>
                  </a:cubicBezTo>
                  <a:cubicBezTo>
                    <a:pt x="310" y="194"/>
                    <a:pt x="309" y="192"/>
                    <a:pt x="308" y="190"/>
                  </a:cubicBezTo>
                  <a:cubicBezTo>
                    <a:pt x="308" y="190"/>
                    <a:pt x="307" y="189"/>
                    <a:pt x="307" y="188"/>
                  </a:cubicBezTo>
                  <a:cubicBezTo>
                    <a:pt x="307" y="187"/>
                    <a:pt x="306" y="186"/>
                    <a:pt x="306" y="185"/>
                  </a:cubicBezTo>
                  <a:cubicBezTo>
                    <a:pt x="307" y="184"/>
                    <a:pt x="308" y="184"/>
                    <a:pt x="309" y="184"/>
                  </a:cubicBezTo>
                  <a:cubicBezTo>
                    <a:pt x="310" y="184"/>
                    <a:pt x="311" y="186"/>
                    <a:pt x="311" y="187"/>
                  </a:cubicBezTo>
                  <a:cubicBezTo>
                    <a:pt x="312" y="188"/>
                    <a:pt x="312" y="189"/>
                    <a:pt x="313" y="190"/>
                  </a:cubicBezTo>
                  <a:cubicBezTo>
                    <a:pt x="313" y="190"/>
                    <a:pt x="314" y="191"/>
                    <a:pt x="314" y="191"/>
                  </a:cubicBezTo>
                  <a:cubicBezTo>
                    <a:pt x="315" y="192"/>
                    <a:pt x="316" y="193"/>
                    <a:pt x="317" y="193"/>
                  </a:cubicBezTo>
                  <a:cubicBezTo>
                    <a:pt x="318" y="193"/>
                    <a:pt x="320" y="192"/>
                    <a:pt x="322" y="192"/>
                  </a:cubicBezTo>
                  <a:cubicBezTo>
                    <a:pt x="323" y="192"/>
                    <a:pt x="324" y="194"/>
                    <a:pt x="325" y="194"/>
                  </a:cubicBezTo>
                  <a:cubicBezTo>
                    <a:pt x="325" y="195"/>
                    <a:pt x="327" y="196"/>
                    <a:pt x="327" y="196"/>
                  </a:cubicBezTo>
                  <a:cubicBezTo>
                    <a:pt x="328" y="196"/>
                    <a:pt x="329" y="195"/>
                    <a:pt x="330" y="196"/>
                  </a:cubicBezTo>
                  <a:cubicBezTo>
                    <a:pt x="330" y="196"/>
                    <a:pt x="331" y="196"/>
                    <a:pt x="331" y="196"/>
                  </a:cubicBezTo>
                  <a:cubicBezTo>
                    <a:pt x="331" y="196"/>
                    <a:pt x="330" y="197"/>
                    <a:pt x="330" y="197"/>
                  </a:cubicBezTo>
                  <a:cubicBezTo>
                    <a:pt x="331" y="199"/>
                    <a:pt x="332" y="200"/>
                    <a:pt x="333" y="201"/>
                  </a:cubicBezTo>
                  <a:cubicBezTo>
                    <a:pt x="333" y="202"/>
                    <a:pt x="334" y="202"/>
                    <a:pt x="334" y="203"/>
                  </a:cubicBezTo>
                  <a:cubicBezTo>
                    <a:pt x="334" y="204"/>
                    <a:pt x="334" y="205"/>
                    <a:pt x="334" y="206"/>
                  </a:cubicBezTo>
                  <a:cubicBezTo>
                    <a:pt x="335" y="206"/>
                    <a:pt x="335" y="207"/>
                    <a:pt x="336" y="208"/>
                  </a:cubicBezTo>
                  <a:cubicBezTo>
                    <a:pt x="337" y="208"/>
                    <a:pt x="338" y="207"/>
                    <a:pt x="339" y="208"/>
                  </a:cubicBezTo>
                  <a:cubicBezTo>
                    <a:pt x="340" y="209"/>
                    <a:pt x="339" y="210"/>
                    <a:pt x="339" y="211"/>
                  </a:cubicBezTo>
                  <a:cubicBezTo>
                    <a:pt x="339" y="211"/>
                    <a:pt x="339" y="212"/>
                    <a:pt x="339" y="212"/>
                  </a:cubicBezTo>
                  <a:cubicBezTo>
                    <a:pt x="340" y="214"/>
                    <a:pt x="339" y="216"/>
                    <a:pt x="340" y="217"/>
                  </a:cubicBezTo>
                  <a:cubicBezTo>
                    <a:pt x="340" y="219"/>
                    <a:pt x="341" y="221"/>
                    <a:pt x="341" y="223"/>
                  </a:cubicBezTo>
                  <a:cubicBezTo>
                    <a:pt x="341" y="225"/>
                    <a:pt x="341" y="228"/>
                    <a:pt x="342" y="229"/>
                  </a:cubicBezTo>
                  <a:cubicBezTo>
                    <a:pt x="343" y="231"/>
                    <a:pt x="343" y="233"/>
                    <a:pt x="343" y="234"/>
                  </a:cubicBezTo>
                  <a:cubicBezTo>
                    <a:pt x="344" y="236"/>
                    <a:pt x="344" y="237"/>
                    <a:pt x="345" y="237"/>
                  </a:cubicBezTo>
                  <a:cubicBezTo>
                    <a:pt x="346" y="237"/>
                    <a:pt x="346" y="237"/>
                    <a:pt x="347" y="236"/>
                  </a:cubicBezTo>
                  <a:cubicBezTo>
                    <a:pt x="347" y="235"/>
                    <a:pt x="348" y="235"/>
                    <a:pt x="349" y="235"/>
                  </a:cubicBezTo>
                  <a:cubicBezTo>
                    <a:pt x="349" y="234"/>
                    <a:pt x="349" y="233"/>
                    <a:pt x="349" y="233"/>
                  </a:cubicBezTo>
                  <a:cubicBezTo>
                    <a:pt x="349" y="232"/>
                    <a:pt x="349" y="232"/>
                    <a:pt x="349" y="232"/>
                  </a:cubicBezTo>
                  <a:cubicBezTo>
                    <a:pt x="349" y="232"/>
                    <a:pt x="350" y="229"/>
                    <a:pt x="350" y="228"/>
                  </a:cubicBezTo>
                  <a:cubicBezTo>
                    <a:pt x="350" y="226"/>
                    <a:pt x="350" y="224"/>
                    <a:pt x="350" y="222"/>
                  </a:cubicBezTo>
                  <a:cubicBezTo>
                    <a:pt x="352" y="220"/>
                    <a:pt x="353" y="219"/>
                    <a:pt x="355" y="218"/>
                  </a:cubicBezTo>
                  <a:cubicBezTo>
                    <a:pt x="355" y="217"/>
                    <a:pt x="356" y="217"/>
                    <a:pt x="356" y="216"/>
                  </a:cubicBezTo>
                  <a:cubicBezTo>
                    <a:pt x="358" y="215"/>
                    <a:pt x="360" y="212"/>
                    <a:pt x="362" y="211"/>
                  </a:cubicBezTo>
                  <a:cubicBezTo>
                    <a:pt x="363" y="210"/>
                    <a:pt x="364" y="209"/>
                    <a:pt x="365" y="208"/>
                  </a:cubicBezTo>
                  <a:cubicBezTo>
                    <a:pt x="367" y="208"/>
                    <a:pt x="368" y="206"/>
                    <a:pt x="370" y="206"/>
                  </a:cubicBezTo>
                  <a:cubicBezTo>
                    <a:pt x="371" y="207"/>
                    <a:pt x="371" y="209"/>
                    <a:pt x="371" y="210"/>
                  </a:cubicBezTo>
                  <a:cubicBezTo>
                    <a:pt x="373" y="212"/>
                    <a:pt x="374" y="213"/>
                    <a:pt x="374" y="216"/>
                  </a:cubicBezTo>
                  <a:cubicBezTo>
                    <a:pt x="375" y="217"/>
                    <a:pt x="376" y="216"/>
                    <a:pt x="377" y="217"/>
                  </a:cubicBezTo>
                  <a:cubicBezTo>
                    <a:pt x="377" y="217"/>
                    <a:pt x="378" y="218"/>
                    <a:pt x="378" y="219"/>
                  </a:cubicBezTo>
                  <a:cubicBezTo>
                    <a:pt x="378" y="219"/>
                    <a:pt x="379" y="220"/>
                    <a:pt x="379" y="221"/>
                  </a:cubicBezTo>
                  <a:cubicBezTo>
                    <a:pt x="379" y="221"/>
                    <a:pt x="379" y="222"/>
                    <a:pt x="379" y="223"/>
                  </a:cubicBezTo>
                  <a:cubicBezTo>
                    <a:pt x="380" y="224"/>
                    <a:pt x="379" y="224"/>
                    <a:pt x="380" y="225"/>
                  </a:cubicBezTo>
                  <a:cubicBezTo>
                    <a:pt x="380" y="226"/>
                    <a:pt x="380" y="227"/>
                    <a:pt x="380" y="227"/>
                  </a:cubicBezTo>
                  <a:cubicBezTo>
                    <a:pt x="380" y="228"/>
                    <a:pt x="380" y="229"/>
                    <a:pt x="380" y="230"/>
                  </a:cubicBezTo>
                  <a:cubicBezTo>
                    <a:pt x="380" y="232"/>
                    <a:pt x="381" y="232"/>
                    <a:pt x="381" y="233"/>
                  </a:cubicBezTo>
                  <a:cubicBezTo>
                    <a:pt x="380" y="235"/>
                    <a:pt x="379" y="236"/>
                    <a:pt x="380" y="238"/>
                  </a:cubicBezTo>
                  <a:cubicBezTo>
                    <a:pt x="380" y="240"/>
                    <a:pt x="381" y="241"/>
                    <a:pt x="382" y="243"/>
                  </a:cubicBezTo>
                  <a:cubicBezTo>
                    <a:pt x="382" y="244"/>
                    <a:pt x="382" y="245"/>
                    <a:pt x="382" y="246"/>
                  </a:cubicBezTo>
                  <a:cubicBezTo>
                    <a:pt x="382" y="247"/>
                    <a:pt x="382" y="247"/>
                    <a:pt x="382" y="248"/>
                  </a:cubicBezTo>
                  <a:cubicBezTo>
                    <a:pt x="382" y="249"/>
                    <a:pt x="382" y="250"/>
                    <a:pt x="383" y="250"/>
                  </a:cubicBezTo>
                  <a:cubicBezTo>
                    <a:pt x="383" y="251"/>
                    <a:pt x="383" y="251"/>
                    <a:pt x="383" y="251"/>
                  </a:cubicBezTo>
                  <a:cubicBezTo>
                    <a:pt x="384" y="253"/>
                    <a:pt x="385" y="254"/>
                    <a:pt x="386" y="254"/>
                  </a:cubicBezTo>
                  <a:cubicBezTo>
                    <a:pt x="387" y="252"/>
                    <a:pt x="386" y="251"/>
                    <a:pt x="386" y="250"/>
                  </a:cubicBezTo>
                  <a:cubicBezTo>
                    <a:pt x="386" y="249"/>
                    <a:pt x="387" y="248"/>
                    <a:pt x="387" y="247"/>
                  </a:cubicBezTo>
                  <a:cubicBezTo>
                    <a:pt x="386" y="246"/>
                    <a:pt x="385" y="245"/>
                    <a:pt x="385" y="243"/>
                  </a:cubicBezTo>
                  <a:cubicBezTo>
                    <a:pt x="384" y="243"/>
                    <a:pt x="384" y="242"/>
                    <a:pt x="383" y="241"/>
                  </a:cubicBezTo>
                  <a:cubicBezTo>
                    <a:pt x="383" y="241"/>
                    <a:pt x="383" y="240"/>
                    <a:pt x="382" y="240"/>
                  </a:cubicBezTo>
                  <a:cubicBezTo>
                    <a:pt x="382" y="240"/>
                    <a:pt x="382" y="239"/>
                    <a:pt x="382" y="238"/>
                  </a:cubicBezTo>
                  <a:cubicBezTo>
                    <a:pt x="381" y="236"/>
                    <a:pt x="382" y="234"/>
                    <a:pt x="382" y="232"/>
                  </a:cubicBezTo>
                  <a:cubicBezTo>
                    <a:pt x="383" y="231"/>
                    <a:pt x="383" y="229"/>
                    <a:pt x="384" y="229"/>
                  </a:cubicBezTo>
                  <a:cubicBezTo>
                    <a:pt x="385" y="229"/>
                    <a:pt x="386" y="230"/>
                    <a:pt x="386" y="232"/>
                  </a:cubicBezTo>
                  <a:cubicBezTo>
                    <a:pt x="387" y="233"/>
                    <a:pt x="388" y="235"/>
                    <a:pt x="389" y="235"/>
                  </a:cubicBezTo>
                  <a:cubicBezTo>
                    <a:pt x="389" y="235"/>
                    <a:pt x="389" y="236"/>
                    <a:pt x="389" y="236"/>
                  </a:cubicBezTo>
                  <a:cubicBezTo>
                    <a:pt x="390" y="237"/>
                    <a:pt x="392" y="236"/>
                    <a:pt x="393" y="235"/>
                  </a:cubicBezTo>
                  <a:cubicBezTo>
                    <a:pt x="391" y="247"/>
                    <a:pt x="388" y="259"/>
                    <a:pt x="384" y="271"/>
                  </a:cubicBezTo>
                  <a:cubicBezTo>
                    <a:pt x="383" y="270"/>
                    <a:pt x="382" y="270"/>
                    <a:pt x="382" y="269"/>
                  </a:cubicBezTo>
                  <a:cubicBezTo>
                    <a:pt x="382" y="268"/>
                    <a:pt x="383" y="267"/>
                    <a:pt x="383" y="266"/>
                  </a:cubicBezTo>
                  <a:cubicBezTo>
                    <a:pt x="383" y="264"/>
                    <a:pt x="382" y="263"/>
                    <a:pt x="381" y="262"/>
                  </a:cubicBezTo>
                  <a:cubicBezTo>
                    <a:pt x="381" y="261"/>
                    <a:pt x="381" y="261"/>
                    <a:pt x="381" y="260"/>
                  </a:cubicBezTo>
                  <a:cubicBezTo>
                    <a:pt x="380" y="259"/>
                    <a:pt x="379" y="258"/>
                    <a:pt x="379" y="257"/>
                  </a:cubicBezTo>
                  <a:cubicBezTo>
                    <a:pt x="378" y="257"/>
                    <a:pt x="378" y="256"/>
                    <a:pt x="377" y="255"/>
                  </a:cubicBezTo>
                  <a:cubicBezTo>
                    <a:pt x="377" y="255"/>
                    <a:pt x="377" y="254"/>
                    <a:pt x="377" y="254"/>
                  </a:cubicBezTo>
                  <a:cubicBezTo>
                    <a:pt x="377" y="254"/>
                    <a:pt x="377" y="254"/>
                    <a:pt x="377" y="254"/>
                  </a:cubicBezTo>
                  <a:cubicBezTo>
                    <a:pt x="376" y="252"/>
                    <a:pt x="375" y="251"/>
                    <a:pt x="375" y="250"/>
                  </a:cubicBezTo>
                  <a:cubicBezTo>
                    <a:pt x="374" y="250"/>
                    <a:pt x="373" y="249"/>
                    <a:pt x="372" y="249"/>
                  </a:cubicBezTo>
                  <a:cubicBezTo>
                    <a:pt x="372" y="249"/>
                    <a:pt x="372" y="249"/>
                    <a:pt x="372" y="249"/>
                  </a:cubicBezTo>
                  <a:cubicBezTo>
                    <a:pt x="372" y="250"/>
                    <a:pt x="372" y="250"/>
                    <a:pt x="372" y="250"/>
                  </a:cubicBezTo>
                  <a:cubicBezTo>
                    <a:pt x="372" y="252"/>
                    <a:pt x="373" y="254"/>
                    <a:pt x="374" y="256"/>
                  </a:cubicBezTo>
                  <a:cubicBezTo>
                    <a:pt x="374" y="257"/>
                    <a:pt x="374" y="258"/>
                    <a:pt x="374" y="258"/>
                  </a:cubicBezTo>
                  <a:cubicBezTo>
                    <a:pt x="374" y="260"/>
                    <a:pt x="376" y="261"/>
                    <a:pt x="376" y="262"/>
                  </a:cubicBezTo>
                  <a:cubicBezTo>
                    <a:pt x="377" y="263"/>
                    <a:pt x="377" y="264"/>
                    <a:pt x="377" y="265"/>
                  </a:cubicBezTo>
                  <a:cubicBezTo>
                    <a:pt x="378" y="266"/>
                    <a:pt x="378" y="267"/>
                    <a:pt x="379" y="268"/>
                  </a:cubicBezTo>
                  <a:cubicBezTo>
                    <a:pt x="379" y="269"/>
                    <a:pt x="379" y="269"/>
                    <a:pt x="379" y="270"/>
                  </a:cubicBezTo>
                  <a:cubicBezTo>
                    <a:pt x="380" y="270"/>
                    <a:pt x="380" y="271"/>
                    <a:pt x="380" y="271"/>
                  </a:cubicBezTo>
                  <a:cubicBezTo>
                    <a:pt x="380" y="271"/>
                    <a:pt x="380" y="271"/>
                    <a:pt x="380" y="271"/>
                  </a:cubicBezTo>
                  <a:cubicBezTo>
                    <a:pt x="380" y="271"/>
                    <a:pt x="380" y="272"/>
                    <a:pt x="380" y="272"/>
                  </a:cubicBezTo>
                  <a:cubicBezTo>
                    <a:pt x="380" y="272"/>
                    <a:pt x="381" y="272"/>
                    <a:pt x="381" y="272"/>
                  </a:cubicBezTo>
                  <a:cubicBezTo>
                    <a:pt x="382" y="273"/>
                    <a:pt x="382" y="273"/>
                    <a:pt x="383" y="274"/>
                  </a:cubicBezTo>
                  <a:cubicBezTo>
                    <a:pt x="376" y="292"/>
                    <a:pt x="366" y="310"/>
                    <a:pt x="353" y="325"/>
                  </a:cubicBezTo>
                  <a:cubicBezTo>
                    <a:pt x="353" y="324"/>
                    <a:pt x="352" y="324"/>
                    <a:pt x="351" y="323"/>
                  </a:cubicBezTo>
                  <a:cubicBezTo>
                    <a:pt x="351" y="321"/>
                    <a:pt x="351" y="317"/>
                    <a:pt x="349" y="318"/>
                  </a:cubicBezTo>
                  <a:cubicBezTo>
                    <a:pt x="348" y="318"/>
                    <a:pt x="348" y="320"/>
                    <a:pt x="348" y="321"/>
                  </a:cubicBezTo>
                  <a:cubicBezTo>
                    <a:pt x="348" y="322"/>
                    <a:pt x="347" y="323"/>
                    <a:pt x="347" y="324"/>
                  </a:cubicBezTo>
                  <a:cubicBezTo>
                    <a:pt x="347" y="325"/>
                    <a:pt x="347" y="325"/>
                    <a:pt x="347" y="326"/>
                  </a:cubicBezTo>
                  <a:cubicBezTo>
                    <a:pt x="346" y="327"/>
                    <a:pt x="346" y="328"/>
                    <a:pt x="345" y="329"/>
                  </a:cubicBezTo>
                  <a:cubicBezTo>
                    <a:pt x="344" y="330"/>
                    <a:pt x="345" y="331"/>
                    <a:pt x="343" y="331"/>
                  </a:cubicBezTo>
                  <a:cubicBezTo>
                    <a:pt x="342" y="332"/>
                    <a:pt x="341" y="329"/>
                    <a:pt x="339" y="328"/>
                  </a:cubicBezTo>
                  <a:cubicBezTo>
                    <a:pt x="339" y="328"/>
                    <a:pt x="338" y="328"/>
                    <a:pt x="338" y="327"/>
                  </a:cubicBezTo>
                  <a:cubicBezTo>
                    <a:pt x="336" y="326"/>
                    <a:pt x="337" y="324"/>
                    <a:pt x="338" y="323"/>
                  </a:cubicBezTo>
                  <a:cubicBezTo>
                    <a:pt x="339" y="322"/>
                    <a:pt x="340" y="321"/>
                    <a:pt x="340" y="320"/>
                  </a:cubicBezTo>
                  <a:cubicBezTo>
                    <a:pt x="339" y="319"/>
                    <a:pt x="337" y="319"/>
                    <a:pt x="336" y="319"/>
                  </a:cubicBezTo>
                  <a:cubicBezTo>
                    <a:pt x="334" y="318"/>
                    <a:pt x="332" y="318"/>
                    <a:pt x="330" y="319"/>
                  </a:cubicBezTo>
                  <a:cubicBezTo>
                    <a:pt x="329" y="319"/>
                    <a:pt x="329" y="320"/>
                    <a:pt x="328" y="320"/>
                  </a:cubicBezTo>
                  <a:cubicBezTo>
                    <a:pt x="327" y="322"/>
                    <a:pt x="326" y="324"/>
                    <a:pt x="325" y="325"/>
                  </a:cubicBezTo>
                  <a:cubicBezTo>
                    <a:pt x="323" y="325"/>
                    <a:pt x="322" y="324"/>
                    <a:pt x="321" y="324"/>
                  </a:cubicBezTo>
                  <a:cubicBezTo>
                    <a:pt x="319" y="324"/>
                    <a:pt x="315" y="329"/>
                    <a:pt x="313" y="330"/>
                  </a:cubicBezTo>
                  <a:cubicBezTo>
                    <a:pt x="313" y="331"/>
                    <a:pt x="312" y="331"/>
                    <a:pt x="312" y="331"/>
                  </a:cubicBezTo>
                  <a:cubicBezTo>
                    <a:pt x="311" y="332"/>
                    <a:pt x="311" y="332"/>
                    <a:pt x="311" y="332"/>
                  </a:cubicBezTo>
                  <a:cubicBezTo>
                    <a:pt x="310" y="334"/>
                    <a:pt x="311" y="334"/>
                    <a:pt x="310" y="335"/>
                  </a:cubicBezTo>
                  <a:cubicBezTo>
                    <a:pt x="310" y="336"/>
                    <a:pt x="309" y="337"/>
                    <a:pt x="308" y="338"/>
                  </a:cubicBezTo>
                  <a:cubicBezTo>
                    <a:pt x="306" y="338"/>
                    <a:pt x="305" y="338"/>
                    <a:pt x="304" y="338"/>
                  </a:cubicBezTo>
                  <a:cubicBezTo>
                    <a:pt x="302" y="339"/>
                    <a:pt x="300" y="340"/>
                    <a:pt x="298" y="341"/>
                  </a:cubicBezTo>
                  <a:cubicBezTo>
                    <a:pt x="297" y="343"/>
                    <a:pt x="295" y="344"/>
                    <a:pt x="294" y="346"/>
                  </a:cubicBezTo>
                  <a:cubicBezTo>
                    <a:pt x="293" y="349"/>
                    <a:pt x="292" y="353"/>
                    <a:pt x="292" y="355"/>
                  </a:cubicBezTo>
                  <a:cubicBezTo>
                    <a:pt x="292" y="356"/>
                    <a:pt x="293" y="357"/>
                    <a:pt x="293" y="358"/>
                  </a:cubicBezTo>
                  <a:cubicBezTo>
                    <a:pt x="293" y="359"/>
                    <a:pt x="293" y="359"/>
                    <a:pt x="293" y="359"/>
                  </a:cubicBezTo>
                  <a:cubicBezTo>
                    <a:pt x="293" y="360"/>
                    <a:pt x="294" y="360"/>
                    <a:pt x="294" y="361"/>
                  </a:cubicBezTo>
                  <a:cubicBezTo>
                    <a:pt x="294" y="361"/>
                    <a:pt x="293" y="362"/>
                    <a:pt x="293" y="363"/>
                  </a:cubicBezTo>
                  <a:cubicBezTo>
                    <a:pt x="293" y="364"/>
                    <a:pt x="293" y="365"/>
                    <a:pt x="293" y="366"/>
                  </a:cubicBezTo>
                  <a:cubicBezTo>
                    <a:pt x="293" y="369"/>
                    <a:pt x="292" y="370"/>
                    <a:pt x="291" y="372"/>
                  </a:cubicBezTo>
                  <a:cubicBezTo>
                    <a:pt x="292" y="373"/>
                    <a:pt x="292" y="374"/>
                    <a:pt x="293" y="374"/>
                  </a:cubicBezTo>
                  <a:cubicBezTo>
                    <a:pt x="267" y="388"/>
                    <a:pt x="237" y="395"/>
                    <a:pt x="205" y="395"/>
                  </a:cubicBezTo>
                  <a:cubicBezTo>
                    <a:pt x="170" y="395"/>
                    <a:pt x="137" y="386"/>
                    <a:pt x="108" y="369"/>
                  </a:cubicBezTo>
                  <a:close/>
                  <a:moveTo>
                    <a:pt x="285" y="203"/>
                  </a:moveTo>
                  <a:cubicBezTo>
                    <a:pt x="285" y="202"/>
                    <a:pt x="284" y="201"/>
                    <a:pt x="284" y="201"/>
                  </a:cubicBezTo>
                  <a:cubicBezTo>
                    <a:pt x="284" y="200"/>
                    <a:pt x="284" y="198"/>
                    <a:pt x="283" y="197"/>
                  </a:cubicBezTo>
                  <a:cubicBezTo>
                    <a:pt x="283" y="197"/>
                    <a:pt x="283" y="195"/>
                    <a:pt x="282" y="195"/>
                  </a:cubicBezTo>
                  <a:cubicBezTo>
                    <a:pt x="281" y="194"/>
                    <a:pt x="280" y="191"/>
                    <a:pt x="279" y="189"/>
                  </a:cubicBezTo>
                  <a:cubicBezTo>
                    <a:pt x="279" y="189"/>
                    <a:pt x="280" y="188"/>
                    <a:pt x="280" y="188"/>
                  </a:cubicBezTo>
                  <a:cubicBezTo>
                    <a:pt x="280" y="188"/>
                    <a:pt x="280" y="188"/>
                    <a:pt x="280" y="188"/>
                  </a:cubicBezTo>
                  <a:cubicBezTo>
                    <a:pt x="282" y="188"/>
                    <a:pt x="282" y="189"/>
                    <a:pt x="283" y="190"/>
                  </a:cubicBezTo>
                  <a:cubicBezTo>
                    <a:pt x="283" y="190"/>
                    <a:pt x="284" y="190"/>
                    <a:pt x="284" y="190"/>
                  </a:cubicBezTo>
                  <a:cubicBezTo>
                    <a:pt x="284" y="191"/>
                    <a:pt x="285" y="192"/>
                    <a:pt x="286" y="194"/>
                  </a:cubicBezTo>
                  <a:cubicBezTo>
                    <a:pt x="286" y="194"/>
                    <a:pt x="286" y="196"/>
                    <a:pt x="287" y="197"/>
                  </a:cubicBezTo>
                  <a:cubicBezTo>
                    <a:pt x="288" y="198"/>
                    <a:pt x="290" y="200"/>
                    <a:pt x="290" y="201"/>
                  </a:cubicBezTo>
                  <a:cubicBezTo>
                    <a:pt x="290" y="202"/>
                    <a:pt x="289" y="204"/>
                    <a:pt x="290" y="205"/>
                  </a:cubicBezTo>
                  <a:cubicBezTo>
                    <a:pt x="290" y="205"/>
                    <a:pt x="290" y="207"/>
                    <a:pt x="290" y="207"/>
                  </a:cubicBezTo>
                  <a:cubicBezTo>
                    <a:pt x="291" y="209"/>
                    <a:pt x="293" y="210"/>
                    <a:pt x="294" y="211"/>
                  </a:cubicBezTo>
                  <a:cubicBezTo>
                    <a:pt x="294" y="211"/>
                    <a:pt x="294" y="212"/>
                    <a:pt x="294" y="213"/>
                  </a:cubicBezTo>
                  <a:cubicBezTo>
                    <a:pt x="295" y="214"/>
                    <a:pt x="295" y="215"/>
                    <a:pt x="296" y="216"/>
                  </a:cubicBezTo>
                  <a:cubicBezTo>
                    <a:pt x="296" y="217"/>
                    <a:pt x="297" y="218"/>
                    <a:pt x="297" y="219"/>
                  </a:cubicBezTo>
                  <a:cubicBezTo>
                    <a:pt x="298" y="221"/>
                    <a:pt x="299" y="223"/>
                    <a:pt x="297" y="225"/>
                  </a:cubicBezTo>
                  <a:cubicBezTo>
                    <a:pt x="295" y="225"/>
                    <a:pt x="294" y="222"/>
                    <a:pt x="293" y="221"/>
                  </a:cubicBezTo>
                  <a:cubicBezTo>
                    <a:pt x="292" y="219"/>
                    <a:pt x="290" y="218"/>
                    <a:pt x="290" y="215"/>
                  </a:cubicBezTo>
                  <a:cubicBezTo>
                    <a:pt x="289" y="213"/>
                    <a:pt x="288" y="211"/>
                    <a:pt x="287" y="210"/>
                  </a:cubicBezTo>
                  <a:cubicBezTo>
                    <a:pt x="287" y="207"/>
                    <a:pt x="286" y="204"/>
                    <a:pt x="285" y="203"/>
                  </a:cubicBezTo>
                  <a:close/>
                  <a:moveTo>
                    <a:pt x="281" y="142"/>
                  </a:moveTo>
                  <a:cubicBezTo>
                    <a:pt x="282" y="141"/>
                    <a:pt x="283" y="141"/>
                    <a:pt x="284" y="140"/>
                  </a:cubicBezTo>
                  <a:cubicBezTo>
                    <a:pt x="285" y="140"/>
                    <a:pt x="286" y="139"/>
                    <a:pt x="287" y="139"/>
                  </a:cubicBezTo>
                  <a:cubicBezTo>
                    <a:pt x="287" y="138"/>
                    <a:pt x="289" y="138"/>
                    <a:pt x="289" y="139"/>
                  </a:cubicBezTo>
                  <a:cubicBezTo>
                    <a:pt x="290" y="142"/>
                    <a:pt x="286" y="142"/>
                    <a:pt x="286" y="145"/>
                  </a:cubicBezTo>
                  <a:cubicBezTo>
                    <a:pt x="286" y="146"/>
                    <a:pt x="287" y="146"/>
                    <a:pt x="288" y="147"/>
                  </a:cubicBezTo>
                  <a:cubicBezTo>
                    <a:pt x="289" y="148"/>
                    <a:pt x="290" y="149"/>
                    <a:pt x="291" y="150"/>
                  </a:cubicBezTo>
                  <a:cubicBezTo>
                    <a:pt x="291" y="150"/>
                    <a:pt x="292" y="150"/>
                    <a:pt x="293" y="151"/>
                  </a:cubicBezTo>
                  <a:cubicBezTo>
                    <a:pt x="293" y="151"/>
                    <a:pt x="294" y="152"/>
                    <a:pt x="294" y="153"/>
                  </a:cubicBezTo>
                  <a:cubicBezTo>
                    <a:pt x="294" y="156"/>
                    <a:pt x="289" y="157"/>
                    <a:pt x="287" y="155"/>
                  </a:cubicBezTo>
                  <a:cubicBezTo>
                    <a:pt x="286" y="155"/>
                    <a:pt x="286" y="155"/>
                    <a:pt x="286" y="155"/>
                  </a:cubicBezTo>
                  <a:cubicBezTo>
                    <a:pt x="286" y="155"/>
                    <a:pt x="286" y="155"/>
                    <a:pt x="285" y="155"/>
                  </a:cubicBezTo>
                  <a:cubicBezTo>
                    <a:pt x="284" y="154"/>
                    <a:pt x="283" y="154"/>
                    <a:pt x="282" y="153"/>
                  </a:cubicBezTo>
                  <a:cubicBezTo>
                    <a:pt x="281" y="153"/>
                    <a:pt x="279" y="153"/>
                    <a:pt x="278" y="154"/>
                  </a:cubicBezTo>
                  <a:cubicBezTo>
                    <a:pt x="277" y="154"/>
                    <a:pt x="276" y="155"/>
                    <a:pt x="276" y="155"/>
                  </a:cubicBezTo>
                  <a:cubicBezTo>
                    <a:pt x="274" y="155"/>
                    <a:pt x="273" y="155"/>
                    <a:pt x="271" y="155"/>
                  </a:cubicBezTo>
                  <a:cubicBezTo>
                    <a:pt x="271" y="154"/>
                    <a:pt x="270" y="154"/>
                    <a:pt x="269" y="153"/>
                  </a:cubicBezTo>
                  <a:cubicBezTo>
                    <a:pt x="269" y="151"/>
                    <a:pt x="270" y="148"/>
                    <a:pt x="271" y="146"/>
                  </a:cubicBezTo>
                  <a:cubicBezTo>
                    <a:pt x="272" y="143"/>
                    <a:pt x="274" y="140"/>
                    <a:pt x="277" y="142"/>
                  </a:cubicBezTo>
                  <a:cubicBezTo>
                    <a:pt x="278" y="143"/>
                    <a:pt x="278" y="144"/>
                    <a:pt x="278" y="146"/>
                  </a:cubicBezTo>
                  <a:cubicBezTo>
                    <a:pt x="278" y="146"/>
                    <a:pt x="279" y="147"/>
                    <a:pt x="279" y="147"/>
                  </a:cubicBezTo>
                  <a:cubicBezTo>
                    <a:pt x="281" y="147"/>
                    <a:pt x="282" y="146"/>
                    <a:pt x="283" y="145"/>
                  </a:cubicBezTo>
                  <a:cubicBezTo>
                    <a:pt x="284" y="143"/>
                    <a:pt x="281" y="144"/>
                    <a:pt x="281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73"/>
            <p:cNvSpPr/>
            <p:nvPr/>
          </p:nvSpPr>
          <p:spPr bwMode="auto">
            <a:xfrm>
              <a:off x="4046" y="2354"/>
              <a:ext cx="35" cy="74"/>
            </a:xfrm>
            <a:custGeom>
              <a:avLst/>
              <a:gdLst>
                <a:gd name="T0" fmla="*/ 1 w 15"/>
                <a:gd name="T1" fmla="*/ 29 h 31"/>
                <a:gd name="T2" fmla="*/ 4 w 15"/>
                <a:gd name="T3" fmla="*/ 31 h 31"/>
                <a:gd name="T4" fmla="*/ 8 w 15"/>
                <a:gd name="T5" fmla="*/ 26 h 31"/>
                <a:gd name="T6" fmla="*/ 10 w 15"/>
                <a:gd name="T7" fmla="*/ 19 h 31"/>
                <a:gd name="T8" fmla="*/ 11 w 15"/>
                <a:gd name="T9" fmla="*/ 15 h 31"/>
                <a:gd name="T10" fmla="*/ 12 w 15"/>
                <a:gd name="T11" fmla="*/ 13 h 31"/>
                <a:gd name="T12" fmla="*/ 13 w 15"/>
                <a:gd name="T13" fmla="*/ 11 h 31"/>
                <a:gd name="T14" fmla="*/ 14 w 15"/>
                <a:gd name="T15" fmla="*/ 6 h 31"/>
                <a:gd name="T16" fmla="*/ 13 w 15"/>
                <a:gd name="T17" fmla="*/ 0 h 31"/>
                <a:gd name="T18" fmla="*/ 12 w 15"/>
                <a:gd name="T19" fmla="*/ 0 h 31"/>
                <a:gd name="T20" fmla="*/ 11 w 15"/>
                <a:gd name="T21" fmla="*/ 1 h 31"/>
                <a:gd name="T22" fmla="*/ 9 w 15"/>
                <a:gd name="T23" fmla="*/ 4 h 31"/>
                <a:gd name="T24" fmla="*/ 9 w 15"/>
                <a:gd name="T25" fmla="*/ 5 h 31"/>
                <a:gd name="T26" fmla="*/ 5 w 15"/>
                <a:gd name="T27" fmla="*/ 8 h 31"/>
                <a:gd name="T28" fmla="*/ 3 w 15"/>
                <a:gd name="T29" fmla="*/ 9 h 31"/>
                <a:gd name="T30" fmla="*/ 3 w 15"/>
                <a:gd name="T31" fmla="*/ 10 h 31"/>
                <a:gd name="T32" fmla="*/ 3 w 15"/>
                <a:gd name="T33" fmla="*/ 17 h 31"/>
                <a:gd name="T34" fmla="*/ 0 w 15"/>
                <a:gd name="T35" fmla="*/ 23 h 31"/>
                <a:gd name="T36" fmla="*/ 1 w 15"/>
                <a:gd name="T37" fmla="*/ 28 h 31"/>
                <a:gd name="T38" fmla="*/ 1 w 15"/>
                <a:gd name="T39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31">
                  <a:moveTo>
                    <a:pt x="1" y="29"/>
                  </a:moveTo>
                  <a:cubicBezTo>
                    <a:pt x="2" y="30"/>
                    <a:pt x="3" y="31"/>
                    <a:pt x="4" y="31"/>
                  </a:cubicBezTo>
                  <a:cubicBezTo>
                    <a:pt x="6" y="31"/>
                    <a:pt x="7" y="29"/>
                    <a:pt x="8" y="26"/>
                  </a:cubicBezTo>
                  <a:cubicBezTo>
                    <a:pt x="9" y="24"/>
                    <a:pt x="10" y="21"/>
                    <a:pt x="10" y="19"/>
                  </a:cubicBezTo>
                  <a:cubicBezTo>
                    <a:pt x="10" y="18"/>
                    <a:pt x="11" y="17"/>
                    <a:pt x="11" y="15"/>
                  </a:cubicBezTo>
                  <a:cubicBezTo>
                    <a:pt x="11" y="15"/>
                    <a:pt x="12" y="14"/>
                    <a:pt x="12" y="13"/>
                  </a:cubicBezTo>
                  <a:cubicBezTo>
                    <a:pt x="12" y="13"/>
                    <a:pt x="12" y="12"/>
                    <a:pt x="13" y="11"/>
                  </a:cubicBezTo>
                  <a:cubicBezTo>
                    <a:pt x="13" y="9"/>
                    <a:pt x="13" y="7"/>
                    <a:pt x="14" y="6"/>
                  </a:cubicBezTo>
                  <a:cubicBezTo>
                    <a:pt x="14" y="4"/>
                    <a:pt x="15" y="1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"/>
                    <a:pt x="12" y="0"/>
                    <a:pt x="11" y="1"/>
                  </a:cubicBezTo>
                  <a:cubicBezTo>
                    <a:pt x="11" y="3"/>
                    <a:pt x="10" y="4"/>
                    <a:pt x="9" y="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9"/>
                    <a:pt x="3" y="10"/>
                    <a:pt x="3" y="10"/>
                  </a:cubicBezTo>
                  <a:cubicBezTo>
                    <a:pt x="2" y="12"/>
                    <a:pt x="2" y="14"/>
                    <a:pt x="3" y="17"/>
                  </a:cubicBezTo>
                  <a:cubicBezTo>
                    <a:pt x="2" y="19"/>
                    <a:pt x="0" y="20"/>
                    <a:pt x="0" y="23"/>
                  </a:cubicBezTo>
                  <a:cubicBezTo>
                    <a:pt x="0" y="25"/>
                    <a:pt x="1" y="27"/>
                    <a:pt x="1" y="28"/>
                  </a:cubicBezTo>
                  <a:cubicBezTo>
                    <a:pt x="1" y="28"/>
                    <a:pt x="1" y="29"/>
                    <a:pt x="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74"/>
            <p:cNvSpPr/>
            <p:nvPr/>
          </p:nvSpPr>
          <p:spPr bwMode="auto">
            <a:xfrm>
              <a:off x="3710" y="1726"/>
              <a:ext cx="172" cy="169"/>
            </a:xfrm>
            <a:custGeom>
              <a:avLst/>
              <a:gdLst>
                <a:gd name="T0" fmla="*/ 36 w 72"/>
                <a:gd name="T1" fmla="*/ 57 h 71"/>
                <a:gd name="T2" fmla="*/ 41 w 72"/>
                <a:gd name="T3" fmla="*/ 55 h 71"/>
                <a:gd name="T4" fmla="*/ 46 w 72"/>
                <a:gd name="T5" fmla="*/ 52 h 71"/>
                <a:gd name="T6" fmla="*/ 50 w 72"/>
                <a:gd name="T7" fmla="*/ 48 h 71"/>
                <a:gd name="T8" fmla="*/ 53 w 72"/>
                <a:gd name="T9" fmla="*/ 47 h 71"/>
                <a:gd name="T10" fmla="*/ 57 w 72"/>
                <a:gd name="T11" fmla="*/ 46 h 71"/>
                <a:gd name="T12" fmla="*/ 62 w 72"/>
                <a:gd name="T13" fmla="*/ 41 h 71"/>
                <a:gd name="T14" fmla="*/ 64 w 72"/>
                <a:gd name="T15" fmla="*/ 35 h 71"/>
                <a:gd name="T16" fmla="*/ 66 w 72"/>
                <a:gd name="T17" fmla="*/ 26 h 71"/>
                <a:gd name="T18" fmla="*/ 66 w 72"/>
                <a:gd name="T19" fmla="*/ 18 h 71"/>
                <a:gd name="T20" fmla="*/ 69 w 72"/>
                <a:gd name="T21" fmla="*/ 15 h 71"/>
                <a:gd name="T22" fmla="*/ 72 w 72"/>
                <a:gd name="T23" fmla="*/ 11 h 71"/>
                <a:gd name="T24" fmla="*/ 69 w 72"/>
                <a:gd name="T25" fmla="*/ 8 h 71"/>
                <a:gd name="T26" fmla="*/ 66 w 72"/>
                <a:gd name="T27" fmla="*/ 8 h 71"/>
                <a:gd name="T28" fmla="*/ 66 w 72"/>
                <a:gd name="T29" fmla="*/ 5 h 71"/>
                <a:gd name="T30" fmla="*/ 60 w 72"/>
                <a:gd name="T31" fmla="*/ 1 h 71"/>
                <a:gd name="T32" fmla="*/ 56 w 72"/>
                <a:gd name="T33" fmla="*/ 1 h 71"/>
                <a:gd name="T34" fmla="*/ 46 w 72"/>
                <a:gd name="T35" fmla="*/ 1 h 71"/>
                <a:gd name="T36" fmla="*/ 40 w 72"/>
                <a:gd name="T37" fmla="*/ 4 h 71"/>
                <a:gd name="T38" fmla="*/ 36 w 72"/>
                <a:gd name="T39" fmla="*/ 6 h 71"/>
                <a:gd name="T40" fmla="*/ 34 w 72"/>
                <a:gd name="T41" fmla="*/ 9 h 71"/>
                <a:gd name="T42" fmla="*/ 32 w 72"/>
                <a:gd name="T43" fmla="*/ 7 h 71"/>
                <a:gd name="T44" fmla="*/ 25 w 72"/>
                <a:gd name="T45" fmla="*/ 8 h 71"/>
                <a:gd name="T46" fmla="*/ 21 w 72"/>
                <a:gd name="T47" fmla="*/ 9 h 71"/>
                <a:gd name="T48" fmla="*/ 16 w 72"/>
                <a:gd name="T49" fmla="*/ 11 h 71"/>
                <a:gd name="T50" fmla="*/ 13 w 72"/>
                <a:gd name="T51" fmla="*/ 13 h 71"/>
                <a:gd name="T52" fmla="*/ 11 w 72"/>
                <a:gd name="T53" fmla="*/ 14 h 71"/>
                <a:gd name="T54" fmla="*/ 10 w 72"/>
                <a:gd name="T55" fmla="*/ 18 h 71"/>
                <a:gd name="T56" fmla="*/ 2 w 72"/>
                <a:gd name="T57" fmla="*/ 21 h 71"/>
                <a:gd name="T58" fmla="*/ 1 w 72"/>
                <a:gd name="T59" fmla="*/ 25 h 71"/>
                <a:gd name="T60" fmla="*/ 2 w 72"/>
                <a:gd name="T61" fmla="*/ 29 h 71"/>
                <a:gd name="T62" fmla="*/ 9 w 72"/>
                <a:gd name="T63" fmla="*/ 28 h 71"/>
                <a:gd name="T64" fmla="*/ 14 w 72"/>
                <a:gd name="T65" fmla="*/ 29 h 71"/>
                <a:gd name="T66" fmla="*/ 17 w 72"/>
                <a:gd name="T67" fmla="*/ 32 h 71"/>
                <a:gd name="T68" fmla="*/ 17 w 72"/>
                <a:gd name="T69" fmla="*/ 33 h 71"/>
                <a:gd name="T70" fmla="*/ 18 w 72"/>
                <a:gd name="T71" fmla="*/ 35 h 71"/>
                <a:gd name="T72" fmla="*/ 21 w 72"/>
                <a:gd name="T73" fmla="*/ 41 h 71"/>
                <a:gd name="T74" fmla="*/ 23 w 72"/>
                <a:gd name="T75" fmla="*/ 47 h 71"/>
                <a:gd name="T76" fmla="*/ 20 w 72"/>
                <a:gd name="T77" fmla="*/ 50 h 71"/>
                <a:gd name="T78" fmla="*/ 18 w 72"/>
                <a:gd name="T79" fmla="*/ 55 h 71"/>
                <a:gd name="T80" fmla="*/ 18 w 72"/>
                <a:gd name="T81" fmla="*/ 59 h 71"/>
                <a:gd name="T82" fmla="*/ 20 w 72"/>
                <a:gd name="T83" fmla="*/ 63 h 71"/>
                <a:gd name="T84" fmla="*/ 22 w 72"/>
                <a:gd name="T85" fmla="*/ 67 h 71"/>
                <a:gd name="T86" fmla="*/ 26 w 72"/>
                <a:gd name="T87" fmla="*/ 69 h 71"/>
                <a:gd name="T88" fmla="*/ 31 w 72"/>
                <a:gd name="T89" fmla="*/ 68 h 71"/>
                <a:gd name="T90" fmla="*/ 33 w 72"/>
                <a:gd name="T91" fmla="*/ 64 h 71"/>
                <a:gd name="T92" fmla="*/ 35 w 72"/>
                <a:gd name="T93" fmla="*/ 6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2" h="71">
                  <a:moveTo>
                    <a:pt x="35" y="61"/>
                  </a:moveTo>
                  <a:cubicBezTo>
                    <a:pt x="35" y="60"/>
                    <a:pt x="36" y="58"/>
                    <a:pt x="36" y="57"/>
                  </a:cubicBezTo>
                  <a:cubicBezTo>
                    <a:pt x="37" y="57"/>
                    <a:pt x="37" y="56"/>
                    <a:pt x="38" y="56"/>
                  </a:cubicBezTo>
                  <a:cubicBezTo>
                    <a:pt x="39" y="55"/>
                    <a:pt x="40" y="56"/>
                    <a:pt x="41" y="55"/>
                  </a:cubicBezTo>
                  <a:cubicBezTo>
                    <a:pt x="42" y="55"/>
                    <a:pt x="43" y="54"/>
                    <a:pt x="43" y="53"/>
                  </a:cubicBezTo>
                  <a:cubicBezTo>
                    <a:pt x="44" y="53"/>
                    <a:pt x="45" y="52"/>
                    <a:pt x="46" y="52"/>
                  </a:cubicBezTo>
                  <a:cubicBezTo>
                    <a:pt x="47" y="51"/>
                    <a:pt x="47" y="50"/>
                    <a:pt x="48" y="50"/>
                  </a:cubicBezTo>
                  <a:cubicBezTo>
                    <a:pt x="49" y="49"/>
                    <a:pt x="49" y="48"/>
                    <a:pt x="50" y="48"/>
                  </a:cubicBezTo>
                  <a:cubicBezTo>
                    <a:pt x="50" y="48"/>
                    <a:pt x="51" y="48"/>
                    <a:pt x="52" y="48"/>
                  </a:cubicBezTo>
                  <a:cubicBezTo>
                    <a:pt x="52" y="48"/>
                    <a:pt x="53" y="47"/>
                    <a:pt x="53" y="47"/>
                  </a:cubicBezTo>
                  <a:cubicBezTo>
                    <a:pt x="54" y="47"/>
                    <a:pt x="56" y="47"/>
                    <a:pt x="57" y="47"/>
                  </a:cubicBezTo>
                  <a:cubicBezTo>
                    <a:pt x="57" y="47"/>
                    <a:pt x="57" y="46"/>
                    <a:pt x="57" y="46"/>
                  </a:cubicBezTo>
                  <a:cubicBezTo>
                    <a:pt x="59" y="46"/>
                    <a:pt x="59" y="45"/>
                    <a:pt x="60" y="43"/>
                  </a:cubicBezTo>
                  <a:cubicBezTo>
                    <a:pt x="61" y="42"/>
                    <a:pt x="62" y="42"/>
                    <a:pt x="62" y="41"/>
                  </a:cubicBezTo>
                  <a:cubicBezTo>
                    <a:pt x="63" y="40"/>
                    <a:pt x="62" y="39"/>
                    <a:pt x="62" y="39"/>
                  </a:cubicBezTo>
                  <a:cubicBezTo>
                    <a:pt x="62" y="37"/>
                    <a:pt x="63" y="37"/>
                    <a:pt x="64" y="35"/>
                  </a:cubicBezTo>
                  <a:cubicBezTo>
                    <a:pt x="64" y="34"/>
                    <a:pt x="64" y="32"/>
                    <a:pt x="65" y="30"/>
                  </a:cubicBezTo>
                  <a:cubicBezTo>
                    <a:pt x="65" y="29"/>
                    <a:pt x="65" y="27"/>
                    <a:pt x="66" y="26"/>
                  </a:cubicBezTo>
                  <a:cubicBezTo>
                    <a:pt x="66" y="25"/>
                    <a:pt x="65" y="24"/>
                    <a:pt x="64" y="23"/>
                  </a:cubicBezTo>
                  <a:cubicBezTo>
                    <a:pt x="65" y="22"/>
                    <a:pt x="66" y="20"/>
                    <a:pt x="66" y="18"/>
                  </a:cubicBezTo>
                  <a:cubicBezTo>
                    <a:pt x="67" y="17"/>
                    <a:pt x="68" y="16"/>
                    <a:pt x="68" y="16"/>
                  </a:cubicBezTo>
                  <a:cubicBezTo>
                    <a:pt x="68" y="15"/>
                    <a:pt x="69" y="15"/>
                    <a:pt x="69" y="15"/>
                  </a:cubicBezTo>
                  <a:cubicBezTo>
                    <a:pt x="69" y="15"/>
                    <a:pt x="69" y="15"/>
                    <a:pt x="69" y="14"/>
                  </a:cubicBezTo>
                  <a:cubicBezTo>
                    <a:pt x="70" y="13"/>
                    <a:pt x="71" y="13"/>
                    <a:pt x="72" y="11"/>
                  </a:cubicBezTo>
                  <a:cubicBezTo>
                    <a:pt x="72" y="10"/>
                    <a:pt x="72" y="9"/>
                    <a:pt x="72" y="7"/>
                  </a:cubicBezTo>
                  <a:cubicBezTo>
                    <a:pt x="71" y="7"/>
                    <a:pt x="70" y="7"/>
                    <a:pt x="69" y="8"/>
                  </a:cubicBezTo>
                  <a:cubicBezTo>
                    <a:pt x="69" y="8"/>
                    <a:pt x="68" y="8"/>
                    <a:pt x="68" y="8"/>
                  </a:cubicBezTo>
                  <a:cubicBezTo>
                    <a:pt x="68" y="8"/>
                    <a:pt x="67" y="8"/>
                    <a:pt x="66" y="8"/>
                  </a:cubicBezTo>
                  <a:cubicBezTo>
                    <a:pt x="66" y="8"/>
                    <a:pt x="64" y="9"/>
                    <a:pt x="64" y="8"/>
                  </a:cubicBezTo>
                  <a:cubicBezTo>
                    <a:pt x="64" y="7"/>
                    <a:pt x="66" y="6"/>
                    <a:pt x="66" y="5"/>
                  </a:cubicBezTo>
                  <a:cubicBezTo>
                    <a:pt x="65" y="3"/>
                    <a:pt x="64" y="3"/>
                    <a:pt x="63" y="2"/>
                  </a:cubicBezTo>
                  <a:cubicBezTo>
                    <a:pt x="62" y="2"/>
                    <a:pt x="61" y="1"/>
                    <a:pt x="60" y="1"/>
                  </a:cubicBezTo>
                  <a:cubicBezTo>
                    <a:pt x="60" y="1"/>
                    <a:pt x="59" y="2"/>
                    <a:pt x="59" y="1"/>
                  </a:cubicBezTo>
                  <a:cubicBezTo>
                    <a:pt x="58" y="1"/>
                    <a:pt x="57" y="1"/>
                    <a:pt x="56" y="1"/>
                  </a:cubicBezTo>
                  <a:cubicBezTo>
                    <a:pt x="55" y="0"/>
                    <a:pt x="53" y="1"/>
                    <a:pt x="51" y="1"/>
                  </a:cubicBezTo>
                  <a:cubicBezTo>
                    <a:pt x="50" y="1"/>
                    <a:pt x="48" y="1"/>
                    <a:pt x="46" y="1"/>
                  </a:cubicBezTo>
                  <a:cubicBezTo>
                    <a:pt x="45" y="2"/>
                    <a:pt x="43" y="4"/>
                    <a:pt x="42" y="4"/>
                  </a:cubicBezTo>
                  <a:cubicBezTo>
                    <a:pt x="41" y="4"/>
                    <a:pt x="41" y="4"/>
                    <a:pt x="40" y="4"/>
                  </a:cubicBezTo>
                  <a:cubicBezTo>
                    <a:pt x="39" y="3"/>
                    <a:pt x="38" y="4"/>
                    <a:pt x="37" y="5"/>
                  </a:cubicBezTo>
                  <a:cubicBezTo>
                    <a:pt x="37" y="5"/>
                    <a:pt x="36" y="5"/>
                    <a:pt x="36" y="6"/>
                  </a:cubicBezTo>
                  <a:cubicBezTo>
                    <a:pt x="35" y="6"/>
                    <a:pt x="34" y="7"/>
                    <a:pt x="34" y="7"/>
                  </a:cubicBezTo>
                  <a:cubicBezTo>
                    <a:pt x="33" y="8"/>
                    <a:pt x="35" y="8"/>
                    <a:pt x="34" y="9"/>
                  </a:cubicBezTo>
                  <a:cubicBezTo>
                    <a:pt x="35" y="9"/>
                    <a:pt x="34" y="10"/>
                    <a:pt x="34" y="10"/>
                  </a:cubicBezTo>
                  <a:cubicBezTo>
                    <a:pt x="33" y="10"/>
                    <a:pt x="33" y="8"/>
                    <a:pt x="32" y="7"/>
                  </a:cubicBezTo>
                  <a:cubicBezTo>
                    <a:pt x="31" y="7"/>
                    <a:pt x="30" y="7"/>
                    <a:pt x="29" y="8"/>
                  </a:cubicBezTo>
                  <a:cubicBezTo>
                    <a:pt x="28" y="8"/>
                    <a:pt x="26" y="8"/>
                    <a:pt x="25" y="8"/>
                  </a:cubicBezTo>
                  <a:cubicBezTo>
                    <a:pt x="25" y="8"/>
                    <a:pt x="24" y="9"/>
                    <a:pt x="23" y="9"/>
                  </a:cubicBezTo>
                  <a:cubicBezTo>
                    <a:pt x="22" y="9"/>
                    <a:pt x="22" y="9"/>
                    <a:pt x="21" y="9"/>
                  </a:cubicBezTo>
                  <a:cubicBezTo>
                    <a:pt x="20" y="9"/>
                    <a:pt x="19" y="9"/>
                    <a:pt x="19" y="10"/>
                  </a:cubicBezTo>
                  <a:cubicBezTo>
                    <a:pt x="18" y="10"/>
                    <a:pt x="17" y="10"/>
                    <a:pt x="16" y="11"/>
                  </a:cubicBezTo>
                  <a:cubicBezTo>
                    <a:pt x="15" y="11"/>
                    <a:pt x="15" y="12"/>
                    <a:pt x="14" y="12"/>
                  </a:cubicBezTo>
                  <a:cubicBezTo>
                    <a:pt x="14" y="12"/>
                    <a:pt x="14" y="13"/>
                    <a:pt x="13" y="13"/>
                  </a:cubicBezTo>
                  <a:cubicBezTo>
                    <a:pt x="13" y="13"/>
                    <a:pt x="13" y="13"/>
                    <a:pt x="12" y="13"/>
                  </a:cubicBezTo>
                  <a:cubicBezTo>
                    <a:pt x="12" y="13"/>
                    <a:pt x="12" y="14"/>
                    <a:pt x="11" y="14"/>
                  </a:cubicBezTo>
                  <a:cubicBezTo>
                    <a:pt x="10" y="14"/>
                    <a:pt x="9" y="15"/>
                    <a:pt x="9" y="16"/>
                  </a:cubicBezTo>
                  <a:cubicBezTo>
                    <a:pt x="9" y="17"/>
                    <a:pt x="11" y="16"/>
                    <a:pt x="10" y="18"/>
                  </a:cubicBezTo>
                  <a:cubicBezTo>
                    <a:pt x="10" y="20"/>
                    <a:pt x="8" y="19"/>
                    <a:pt x="6" y="20"/>
                  </a:cubicBezTo>
                  <a:cubicBezTo>
                    <a:pt x="5" y="20"/>
                    <a:pt x="3" y="21"/>
                    <a:pt x="2" y="21"/>
                  </a:cubicBezTo>
                  <a:cubicBezTo>
                    <a:pt x="2" y="22"/>
                    <a:pt x="2" y="22"/>
                    <a:pt x="1" y="22"/>
                  </a:cubicBezTo>
                  <a:cubicBezTo>
                    <a:pt x="1" y="24"/>
                    <a:pt x="2" y="24"/>
                    <a:pt x="1" y="25"/>
                  </a:cubicBezTo>
                  <a:cubicBezTo>
                    <a:pt x="1" y="26"/>
                    <a:pt x="0" y="26"/>
                    <a:pt x="0" y="28"/>
                  </a:cubicBezTo>
                  <a:cubicBezTo>
                    <a:pt x="1" y="28"/>
                    <a:pt x="1" y="29"/>
                    <a:pt x="2" y="29"/>
                  </a:cubicBezTo>
                  <a:cubicBezTo>
                    <a:pt x="3" y="29"/>
                    <a:pt x="4" y="29"/>
                    <a:pt x="5" y="29"/>
                  </a:cubicBezTo>
                  <a:cubicBezTo>
                    <a:pt x="6" y="28"/>
                    <a:pt x="8" y="29"/>
                    <a:pt x="9" y="28"/>
                  </a:cubicBezTo>
                  <a:cubicBezTo>
                    <a:pt x="11" y="28"/>
                    <a:pt x="13" y="28"/>
                    <a:pt x="14" y="28"/>
                  </a:cubicBezTo>
                  <a:cubicBezTo>
                    <a:pt x="14" y="28"/>
                    <a:pt x="14" y="29"/>
                    <a:pt x="14" y="29"/>
                  </a:cubicBezTo>
                  <a:cubicBezTo>
                    <a:pt x="14" y="29"/>
                    <a:pt x="15" y="29"/>
                    <a:pt x="15" y="29"/>
                  </a:cubicBezTo>
                  <a:cubicBezTo>
                    <a:pt x="16" y="30"/>
                    <a:pt x="17" y="31"/>
                    <a:pt x="17" y="32"/>
                  </a:cubicBezTo>
                  <a:cubicBezTo>
                    <a:pt x="17" y="32"/>
                    <a:pt x="17" y="32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4"/>
                    <a:pt x="17" y="34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7"/>
                    <a:pt x="17" y="39"/>
                    <a:pt x="17" y="40"/>
                  </a:cubicBezTo>
                  <a:cubicBezTo>
                    <a:pt x="19" y="40"/>
                    <a:pt x="20" y="40"/>
                    <a:pt x="21" y="41"/>
                  </a:cubicBezTo>
                  <a:cubicBezTo>
                    <a:pt x="22" y="41"/>
                    <a:pt x="22" y="41"/>
                    <a:pt x="23" y="42"/>
                  </a:cubicBezTo>
                  <a:cubicBezTo>
                    <a:pt x="24" y="43"/>
                    <a:pt x="23" y="45"/>
                    <a:pt x="23" y="47"/>
                  </a:cubicBezTo>
                  <a:cubicBezTo>
                    <a:pt x="22" y="48"/>
                    <a:pt x="22" y="48"/>
                    <a:pt x="21" y="48"/>
                  </a:cubicBezTo>
                  <a:cubicBezTo>
                    <a:pt x="21" y="49"/>
                    <a:pt x="20" y="50"/>
                    <a:pt x="20" y="50"/>
                  </a:cubicBezTo>
                  <a:cubicBezTo>
                    <a:pt x="20" y="50"/>
                    <a:pt x="19" y="50"/>
                    <a:pt x="19" y="51"/>
                  </a:cubicBezTo>
                  <a:cubicBezTo>
                    <a:pt x="18" y="52"/>
                    <a:pt x="18" y="53"/>
                    <a:pt x="18" y="55"/>
                  </a:cubicBezTo>
                  <a:cubicBezTo>
                    <a:pt x="18" y="55"/>
                    <a:pt x="18" y="56"/>
                    <a:pt x="18" y="57"/>
                  </a:cubicBezTo>
                  <a:cubicBezTo>
                    <a:pt x="18" y="58"/>
                    <a:pt x="18" y="59"/>
                    <a:pt x="18" y="59"/>
                  </a:cubicBezTo>
                  <a:cubicBezTo>
                    <a:pt x="19" y="60"/>
                    <a:pt x="19" y="61"/>
                    <a:pt x="19" y="62"/>
                  </a:cubicBezTo>
                  <a:cubicBezTo>
                    <a:pt x="20" y="62"/>
                    <a:pt x="20" y="63"/>
                    <a:pt x="20" y="63"/>
                  </a:cubicBezTo>
                  <a:cubicBezTo>
                    <a:pt x="20" y="64"/>
                    <a:pt x="20" y="64"/>
                    <a:pt x="21" y="64"/>
                  </a:cubicBezTo>
                  <a:cubicBezTo>
                    <a:pt x="21" y="65"/>
                    <a:pt x="22" y="66"/>
                    <a:pt x="22" y="67"/>
                  </a:cubicBezTo>
                  <a:cubicBezTo>
                    <a:pt x="23" y="68"/>
                    <a:pt x="23" y="68"/>
                    <a:pt x="24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8" y="69"/>
                    <a:pt x="28" y="71"/>
                    <a:pt x="30" y="71"/>
                  </a:cubicBezTo>
                  <a:cubicBezTo>
                    <a:pt x="31" y="70"/>
                    <a:pt x="31" y="69"/>
                    <a:pt x="31" y="68"/>
                  </a:cubicBezTo>
                  <a:cubicBezTo>
                    <a:pt x="32" y="67"/>
                    <a:pt x="32" y="66"/>
                    <a:pt x="33" y="65"/>
                  </a:cubicBezTo>
                  <a:cubicBezTo>
                    <a:pt x="33" y="65"/>
                    <a:pt x="33" y="64"/>
                    <a:pt x="33" y="64"/>
                  </a:cubicBezTo>
                  <a:cubicBezTo>
                    <a:pt x="33" y="63"/>
                    <a:pt x="34" y="63"/>
                    <a:pt x="34" y="63"/>
                  </a:cubicBezTo>
                  <a:cubicBezTo>
                    <a:pt x="34" y="62"/>
                    <a:pt x="34" y="61"/>
                    <a:pt x="35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75"/>
            <p:cNvSpPr/>
            <p:nvPr/>
          </p:nvSpPr>
          <p:spPr bwMode="auto">
            <a:xfrm>
              <a:off x="3591" y="1790"/>
              <a:ext cx="24" cy="21"/>
            </a:xfrm>
            <a:custGeom>
              <a:avLst/>
              <a:gdLst>
                <a:gd name="T0" fmla="*/ 8 w 10"/>
                <a:gd name="T1" fmla="*/ 1 h 9"/>
                <a:gd name="T2" fmla="*/ 6 w 10"/>
                <a:gd name="T3" fmla="*/ 1 h 9"/>
                <a:gd name="T4" fmla="*/ 4 w 10"/>
                <a:gd name="T5" fmla="*/ 0 h 9"/>
                <a:gd name="T6" fmla="*/ 0 w 10"/>
                <a:gd name="T7" fmla="*/ 2 h 9"/>
                <a:gd name="T8" fmla="*/ 0 w 10"/>
                <a:gd name="T9" fmla="*/ 6 h 9"/>
                <a:gd name="T10" fmla="*/ 4 w 10"/>
                <a:gd name="T11" fmla="*/ 8 h 9"/>
                <a:gd name="T12" fmla="*/ 7 w 10"/>
                <a:gd name="T13" fmla="*/ 8 h 9"/>
                <a:gd name="T14" fmla="*/ 8 w 10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9">
                  <a:moveTo>
                    <a:pt x="8" y="1"/>
                  </a:moveTo>
                  <a:cubicBezTo>
                    <a:pt x="8" y="1"/>
                    <a:pt x="7" y="1"/>
                    <a:pt x="6" y="1"/>
                  </a:cubicBezTo>
                  <a:cubicBezTo>
                    <a:pt x="5" y="1"/>
                    <a:pt x="4" y="0"/>
                    <a:pt x="4" y="0"/>
                  </a:cubicBezTo>
                  <a:cubicBezTo>
                    <a:pt x="3" y="1"/>
                    <a:pt x="1" y="1"/>
                    <a:pt x="0" y="2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3" y="6"/>
                    <a:pt x="2" y="8"/>
                    <a:pt x="4" y="8"/>
                  </a:cubicBezTo>
                  <a:cubicBezTo>
                    <a:pt x="4" y="9"/>
                    <a:pt x="6" y="9"/>
                    <a:pt x="7" y="8"/>
                  </a:cubicBezTo>
                  <a:cubicBezTo>
                    <a:pt x="9" y="5"/>
                    <a:pt x="10" y="2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76"/>
            <p:cNvSpPr/>
            <p:nvPr/>
          </p:nvSpPr>
          <p:spPr bwMode="auto">
            <a:xfrm>
              <a:off x="3824" y="1947"/>
              <a:ext cx="17" cy="29"/>
            </a:xfrm>
            <a:custGeom>
              <a:avLst/>
              <a:gdLst>
                <a:gd name="T0" fmla="*/ 7 w 7"/>
                <a:gd name="T1" fmla="*/ 2 h 12"/>
                <a:gd name="T2" fmla="*/ 5 w 7"/>
                <a:gd name="T3" fmla="*/ 0 h 12"/>
                <a:gd name="T4" fmla="*/ 3 w 7"/>
                <a:gd name="T5" fmla="*/ 1 h 12"/>
                <a:gd name="T6" fmla="*/ 3 w 7"/>
                <a:gd name="T7" fmla="*/ 2 h 12"/>
                <a:gd name="T8" fmla="*/ 2 w 7"/>
                <a:gd name="T9" fmla="*/ 2 h 12"/>
                <a:gd name="T10" fmla="*/ 2 w 7"/>
                <a:gd name="T11" fmla="*/ 5 h 12"/>
                <a:gd name="T12" fmla="*/ 1 w 7"/>
                <a:gd name="T13" fmla="*/ 7 h 12"/>
                <a:gd name="T14" fmla="*/ 0 w 7"/>
                <a:gd name="T15" fmla="*/ 9 h 12"/>
                <a:gd name="T16" fmla="*/ 5 w 7"/>
                <a:gd name="T17" fmla="*/ 10 h 12"/>
                <a:gd name="T18" fmla="*/ 6 w 7"/>
                <a:gd name="T19" fmla="*/ 9 h 12"/>
                <a:gd name="T20" fmla="*/ 7 w 7"/>
                <a:gd name="T21" fmla="*/ 7 h 12"/>
                <a:gd name="T22" fmla="*/ 6 w 7"/>
                <a:gd name="T23" fmla="*/ 4 h 12"/>
                <a:gd name="T24" fmla="*/ 7 w 7"/>
                <a:gd name="T25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" h="12">
                  <a:moveTo>
                    <a:pt x="7" y="2"/>
                  </a:moveTo>
                  <a:cubicBezTo>
                    <a:pt x="6" y="1"/>
                    <a:pt x="6" y="0"/>
                    <a:pt x="5" y="0"/>
                  </a:cubicBezTo>
                  <a:cubicBezTo>
                    <a:pt x="5" y="0"/>
                    <a:pt x="4" y="0"/>
                    <a:pt x="3" y="1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2" y="3"/>
                    <a:pt x="2" y="4"/>
                    <a:pt x="2" y="5"/>
                  </a:cubicBezTo>
                  <a:cubicBezTo>
                    <a:pt x="1" y="5"/>
                    <a:pt x="1" y="6"/>
                    <a:pt x="1" y="7"/>
                  </a:cubicBezTo>
                  <a:cubicBezTo>
                    <a:pt x="0" y="8"/>
                    <a:pt x="0" y="8"/>
                    <a:pt x="0" y="9"/>
                  </a:cubicBezTo>
                  <a:cubicBezTo>
                    <a:pt x="0" y="12"/>
                    <a:pt x="4" y="11"/>
                    <a:pt x="5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7" y="8"/>
                    <a:pt x="7" y="7"/>
                  </a:cubicBezTo>
                  <a:cubicBezTo>
                    <a:pt x="6" y="7"/>
                    <a:pt x="6" y="5"/>
                    <a:pt x="6" y="4"/>
                  </a:cubicBezTo>
                  <a:cubicBezTo>
                    <a:pt x="6" y="3"/>
                    <a:pt x="7" y="3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77"/>
            <p:cNvSpPr/>
            <p:nvPr/>
          </p:nvSpPr>
          <p:spPr bwMode="auto">
            <a:xfrm>
              <a:off x="3663" y="2021"/>
              <a:ext cx="28" cy="31"/>
            </a:xfrm>
            <a:custGeom>
              <a:avLst/>
              <a:gdLst>
                <a:gd name="T0" fmla="*/ 10 w 12"/>
                <a:gd name="T1" fmla="*/ 7 h 13"/>
                <a:gd name="T2" fmla="*/ 8 w 12"/>
                <a:gd name="T3" fmla="*/ 3 h 13"/>
                <a:gd name="T4" fmla="*/ 7 w 12"/>
                <a:gd name="T5" fmla="*/ 0 h 13"/>
                <a:gd name="T6" fmla="*/ 6 w 12"/>
                <a:gd name="T7" fmla="*/ 0 h 13"/>
                <a:gd name="T8" fmla="*/ 4 w 12"/>
                <a:gd name="T9" fmla="*/ 3 h 13"/>
                <a:gd name="T10" fmla="*/ 0 w 12"/>
                <a:gd name="T11" fmla="*/ 7 h 13"/>
                <a:gd name="T12" fmla="*/ 5 w 12"/>
                <a:gd name="T13" fmla="*/ 9 h 13"/>
                <a:gd name="T14" fmla="*/ 11 w 12"/>
                <a:gd name="T15" fmla="*/ 12 h 13"/>
                <a:gd name="T16" fmla="*/ 11 w 12"/>
                <a:gd name="T17" fmla="*/ 8 h 13"/>
                <a:gd name="T18" fmla="*/ 10 w 12"/>
                <a:gd name="T1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3">
                  <a:moveTo>
                    <a:pt x="10" y="7"/>
                  </a:moveTo>
                  <a:cubicBezTo>
                    <a:pt x="9" y="6"/>
                    <a:pt x="9" y="4"/>
                    <a:pt x="8" y="3"/>
                  </a:cubicBezTo>
                  <a:cubicBezTo>
                    <a:pt x="8" y="2"/>
                    <a:pt x="8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5" y="0"/>
                    <a:pt x="5" y="1"/>
                    <a:pt x="4" y="3"/>
                  </a:cubicBezTo>
                  <a:cubicBezTo>
                    <a:pt x="3" y="4"/>
                    <a:pt x="1" y="5"/>
                    <a:pt x="0" y="7"/>
                  </a:cubicBezTo>
                  <a:cubicBezTo>
                    <a:pt x="0" y="9"/>
                    <a:pt x="3" y="8"/>
                    <a:pt x="5" y="9"/>
                  </a:cubicBezTo>
                  <a:cubicBezTo>
                    <a:pt x="7" y="10"/>
                    <a:pt x="9" y="13"/>
                    <a:pt x="11" y="12"/>
                  </a:cubicBezTo>
                  <a:cubicBezTo>
                    <a:pt x="12" y="10"/>
                    <a:pt x="11" y="9"/>
                    <a:pt x="11" y="8"/>
                  </a:cubicBezTo>
                  <a:cubicBezTo>
                    <a:pt x="11" y="8"/>
                    <a:pt x="10" y="7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78"/>
            <p:cNvSpPr/>
            <p:nvPr/>
          </p:nvSpPr>
          <p:spPr bwMode="auto">
            <a:xfrm>
              <a:off x="3817" y="1859"/>
              <a:ext cx="46" cy="26"/>
            </a:xfrm>
            <a:custGeom>
              <a:avLst/>
              <a:gdLst>
                <a:gd name="T0" fmla="*/ 10 w 19"/>
                <a:gd name="T1" fmla="*/ 11 h 11"/>
                <a:gd name="T2" fmla="*/ 13 w 19"/>
                <a:gd name="T3" fmla="*/ 9 h 11"/>
                <a:gd name="T4" fmla="*/ 17 w 19"/>
                <a:gd name="T5" fmla="*/ 7 h 11"/>
                <a:gd name="T6" fmla="*/ 19 w 19"/>
                <a:gd name="T7" fmla="*/ 4 h 11"/>
                <a:gd name="T8" fmla="*/ 16 w 19"/>
                <a:gd name="T9" fmla="*/ 0 h 11"/>
                <a:gd name="T10" fmla="*/ 9 w 19"/>
                <a:gd name="T11" fmla="*/ 1 h 11"/>
                <a:gd name="T12" fmla="*/ 6 w 19"/>
                <a:gd name="T13" fmla="*/ 3 h 11"/>
                <a:gd name="T14" fmla="*/ 5 w 19"/>
                <a:gd name="T15" fmla="*/ 2 h 11"/>
                <a:gd name="T16" fmla="*/ 3 w 19"/>
                <a:gd name="T17" fmla="*/ 1 h 11"/>
                <a:gd name="T18" fmla="*/ 0 w 19"/>
                <a:gd name="T19" fmla="*/ 5 h 11"/>
                <a:gd name="T20" fmla="*/ 4 w 19"/>
                <a:gd name="T21" fmla="*/ 10 h 11"/>
                <a:gd name="T22" fmla="*/ 10 w 19"/>
                <a:gd name="T2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1"/>
                  </a:moveTo>
                  <a:cubicBezTo>
                    <a:pt x="11" y="11"/>
                    <a:pt x="12" y="10"/>
                    <a:pt x="13" y="9"/>
                  </a:cubicBezTo>
                  <a:cubicBezTo>
                    <a:pt x="15" y="8"/>
                    <a:pt x="16" y="7"/>
                    <a:pt x="17" y="7"/>
                  </a:cubicBezTo>
                  <a:cubicBezTo>
                    <a:pt x="18" y="6"/>
                    <a:pt x="19" y="5"/>
                    <a:pt x="19" y="4"/>
                  </a:cubicBezTo>
                  <a:cubicBezTo>
                    <a:pt x="19" y="2"/>
                    <a:pt x="17" y="1"/>
                    <a:pt x="16" y="0"/>
                  </a:cubicBezTo>
                  <a:cubicBezTo>
                    <a:pt x="14" y="0"/>
                    <a:pt x="11" y="1"/>
                    <a:pt x="9" y="1"/>
                  </a:cubicBezTo>
                  <a:cubicBezTo>
                    <a:pt x="7" y="1"/>
                    <a:pt x="7" y="3"/>
                    <a:pt x="6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8"/>
                    <a:pt x="2" y="9"/>
                    <a:pt x="4" y="10"/>
                  </a:cubicBezTo>
                  <a:cubicBezTo>
                    <a:pt x="6" y="10"/>
                    <a:pt x="8" y="11"/>
                    <a:pt x="1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79"/>
            <p:cNvSpPr/>
            <p:nvPr/>
          </p:nvSpPr>
          <p:spPr bwMode="auto">
            <a:xfrm>
              <a:off x="3836" y="1919"/>
              <a:ext cx="43" cy="66"/>
            </a:xfrm>
            <a:custGeom>
              <a:avLst/>
              <a:gdLst>
                <a:gd name="T0" fmla="*/ 14 w 18"/>
                <a:gd name="T1" fmla="*/ 17 h 28"/>
                <a:gd name="T2" fmla="*/ 14 w 18"/>
                <a:gd name="T3" fmla="*/ 16 h 28"/>
                <a:gd name="T4" fmla="*/ 11 w 18"/>
                <a:gd name="T5" fmla="*/ 12 h 28"/>
                <a:gd name="T6" fmla="*/ 10 w 18"/>
                <a:gd name="T7" fmla="*/ 6 h 28"/>
                <a:gd name="T8" fmla="*/ 8 w 18"/>
                <a:gd name="T9" fmla="*/ 3 h 28"/>
                <a:gd name="T10" fmla="*/ 7 w 18"/>
                <a:gd name="T11" fmla="*/ 1 h 28"/>
                <a:gd name="T12" fmla="*/ 2 w 18"/>
                <a:gd name="T13" fmla="*/ 2 h 28"/>
                <a:gd name="T14" fmla="*/ 0 w 18"/>
                <a:gd name="T15" fmla="*/ 6 h 28"/>
                <a:gd name="T16" fmla="*/ 4 w 18"/>
                <a:gd name="T17" fmla="*/ 13 h 28"/>
                <a:gd name="T18" fmla="*/ 8 w 18"/>
                <a:gd name="T19" fmla="*/ 16 h 28"/>
                <a:gd name="T20" fmla="*/ 5 w 18"/>
                <a:gd name="T21" fmla="*/ 18 h 28"/>
                <a:gd name="T22" fmla="*/ 4 w 18"/>
                <a:gd name="T23" fmla="*/ 21 h 28"/>
                <a:gd name="T24" fmla="*/ 4 w 18"/>
                <a:gd name="T25" fmla="*/ 22 h 28"/>
                <a:gd name="T26" fmla="*/ 3 w 18"/>
                <a:gd name="T27" fmla="*/ 26 h 28"/>
                <a:gd name="T28" fmla="*/ 4 w 18"/>
                <a:gd name="T29" fmla="*/ 27 h 28"/>
                <a:gd name="T30" fmla="*/ 9 w 18"/>
                <a:gd name="T31" fmla="*/ 25 h 28"/>
                <a:gd name="T32" fmla="*/ 12 w 18"/>
                <a:gd name="T33" fmla="*/ 25 h 28"/>
                <a:gd name="T34" fmla="*/ 13 w 18"/>
                <a:gd name="T35" fmla="*/ 24 h 28"/>
                <a:gd name="T36" fmla="*/ 15 w 18"/>
                <a:gd name="T37" fmla="*/ 24 h 28"/>
                <a:gd name="T38" fmla="*/ 14 w 18"/>
                <a:gd name="T39" fmla="*/ 1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8">
                  <a:moveTo>
                    <a:pt x="14" y="17"/>
                  </a:moveTo>
                  <a:cubicBezTo>
                    <a:pt x="14" y="16"/>
                    <a:pt x="14" y="16"/>
                    <a:pt x="14" y="16"/>
                  </a:cubicBezTo>
                  <a:cubicBezTo>
                    <a:pt x="13" y="15"/>
                    <a:pt x="12" y="14"/>
                    <a:pt x="11" y="12"/>
                  </a:cubicBezTo>
                  <a:cubicBezTo>
                    <a:pt x="10" y="10"/>
                    <a:pt x="8" y="8"/>
                    <a:pt x="10" y="6"/>
                  </a:cubicBezTo>
                  <a:cubicBezTo>
                    <a:pt x="10" y="4"/>
                    <a:pt x="8" y="4"/>
                    <a:pt x="8" y="3"/>
                  </a:cubicBezTo>
                  <a:cubicBezTo>
                    <a:pt x="7" y="2"/>
                    <a:pt x="8" y="2"/>
                    <a:pt x="7" y="1"/>
                  </a:cubicBezTo>
                  <a:cubicBezTo>
                    <a:pt x="6" y="0"/>
                    <a:pt x="4" y="1"/>
                    <a:pt x="2" y="2"/>
                  </a:cubicBezTo>
                  <a:cubicBezTo>
                    <a:pt x="1" y="3"/>
                    <a:pt x="0" y="5"/>
                    <a:pt x="0" y="6"/>
                  </a:cubicBezTo>
                  <a:cubicBezTo>
                    <a:pt x="0" y="9"/>
                    <a:pt x="3" y="11"/>
                    <a:pt x="4" y="13"/>
                  </a:cubicBezTo>
                  <a:cubicBezTo>
                    <a:pt x="6" y="13"/>
                    <a:pt x="8" y="13"/>
                    <a:pt x="8" y="16"/>
                  </a:cubicBezTo>
                  <a:cubicBezTo>
                    <a:pt x="7" y="17"/>
                    <a:pt x="6" y="17"/>
                    <a:pt x="5" y="18"/>
                  </a:cubicBezTo>
                  <a:cubicBezTo>
                    <a:pt x="5" y="19"/>
                    <a:pt x="4" y="20"/>
                    <a:pt x="4" y="21"/>
                  </a:cubicBezTo>
                  <a:cubicBezTo>
                    <a:pt x="3" y="21"/>
                    <a:pt x="4" y="22"/>
                    <a:pt x="4" y="22"/>
                  </a:cubicBezTo>
                  <a:cubicBezTo>
                    <a:pt x="3" y="23"/>
                    <a:pt x="2" y="24"/>
                    <a:pt x="3" y="26"/>
                  </a:cubicBezTo>
                  <a:cubicBezTo>
                    <a:pt x="3" y="26"/>
                    <a:pt x="4" y="27"/>
                    <a:pt x="4" y="27"/>
                  </a:cubicBezTo>
                  <a:cubicBezTo>
                    <a:pt x="5" y="28"/>
                    <a:pt x="7" y="26"/>
                    <a:pt x="9" y="25"/>
                  </a:cubicBezTo>
                  <a:cubicBezTo>
                    <a:pt x="10" y="25"/>
                    <a:pt x="11" y="26"/>
                    <a:pt x="12" y="25"/>
                  </a:cubicBezTo>
                  <a:cubicBezTo>
                    <a:pt x="12" y="25"/>
                    <a:pt x="13" y="25"/>
                    <a:pt x="13" y="24"/>
                  </a:cubicBezTo>
                  <a:cubicBezTo>
                    <a:pt x="14" y="24"/>
                    <a:pt x="15" y="24"/>
                    <a:pt x="15" y="24"/>
                  </a:cubicBezTo>
                  <a:cubicBezTo>
                    <a:pt x="18" y="21"/>
                    <a:pt x="17" y="19"/>
                    <a:pt x="14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80"/>
            <p:cNvSpPr/>
            <p:nvPr/>
          </p:nvSpPr>
          <p:spPr bwMode="auto">
            <a:xfrm>
              <a:off x="3520" y="2159"/>
              <a:ext cx="31" cy="31"/>
            </a:xfrm>
            <a:custGeom>
              <a:avLst/>
              <a:gdLst>
                <a:gd name="T0" fmla="*/ 9 w 13"/>
                <a:gd name="T1" fmla="*/ 6 h 13"/>
                <a:gd name="T2" fmla="*/ 8 w 13"/>
                <a:gd name="T3" fmla="*/ 5 h 13"/>
                <a:gd name="T4" fmla="*/ 7 w 13"/>
                <a:gd name="T5" fmla="*/ 4 h 13"/>
                <a:gd name="T6" fmla="*/ 6 w 13"/>
                <a:gd name="T7" fmla="*/ 3 h 13"/>
                <a:gd name="T8" fmla="*/ 3 w 13"/>
                <a:gd name="T9" fmla="*/ 1 h 13"/>
                <a:gd name="T10" fmla="*/ 0 w 13"/>
                <a:gd name="T11" fmla="*/ 2 h 13"/>
                <a:gd name="T12" fmla="*/ 6 w 13"/>
                <a:gd name="T13" fmla="*/ 7 h 13"/>
                <a:gd name="T14" fmla="*/ 8 w 13"/>
                <a:gd name="T15" fmla="*/ 10 h 13"/>
                <a:gd name="T16" fmla="*/ 9 w 13"/>
                <a:gd name="T17" fmla="*/ 12 h 13"/>
                <a:gd name="T18" fmla="*/ 13 w 13"/>
                <a:gd name="T19" fmla="*/ 11 h 13"/>
                <a:gd name="T20" fmla="*/ 10 w 13"/>
                <a:gd name="T21" fmla="*/ 7 h 13"/>
                <a:gd name="T22" fmla="*/ 9 w 13"/>
                <a:gd name="T23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3">
                  <a:moveTo>
                    <a:pt x="9" y="6"/>
                  </a:moveTo>
                  <a:cubicBezTo>
                    <a:pt x="9" y="5"/>
                    <a:pt x="9" y="5"/>
                    <a:pt x="8" y="5"/>
                  </a:cubicBezTo>
                  <a:cubicBezTo>
                    <a:pt x="8" y="5"/>
                    <a:pt x="8" y="4"/>
                    <a:pt x="7" y="4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2"/>
                    <a:pt x="4" y="1"/>
                    <a:pt x="3" y="1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1" y="5"/>
                    <a:pt x="4" y="5"/>
                    <a:pt x="6" y="7"/>
                  </a:cubicBezTo>
                  <a:cubicBezTo>
                    <a:pt x="7" y="8"/>
                    <a:pt x="8" y="9"/>
                    <a:pt x="8" y="10"/>
                  </a:cubicBezTo>
                  <a:cubicBezTo>
                    <a:pt x="9" y="11"/>
                    <a:pt x="9" y="11"/>
                    <a:pt x="9" y="12"/>
                  </a:cubicBezTo>
                  <a:cubicBezTo>
                    <a:pt x="11" y="12"/>
                    <a:pt x="12" y="13"/>
                    <a:pt x="13" y="11"/>
                  </a:cubicBezTo>
                  <a:cubicBezTo>
                    <a:pt x="13" y="10"/>
                    <a:pt x="11" y="9"/>
                    <a:pt x="10" y="7"/>
                  </a:cubicBezTo>
                  <a:cubicBezTo>
                    <a:pt x="10" y="7"/>
                    <a:pt x="10" y="6"/>
                    <a:pt x="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81"/>
            <p:cNvSpPr/>
            <p:nvPr/>
          </p:nvSpPr>
          <p:spPr bwMode="auto">
            <a:xfrm>
              <a:off x="3965" y="1759"/>
              <a:ext cx="59" cy="45"/>
            </a:xfrm>
            <a:custGeom>
              <a:avLst/>
              <a:gdLst>
                <a:gd name="T0" fmla="*/ 3 w 25"/>
                <a:gd name="T1" fmla="*/ 16 h 19"/>
                <a:gd name="T2" fmla="*/ 6 w 25"/>
                <a:gd name="T3" fmla="*/ 17 h 19"/>
                <a:gd name="T4" fmla="*/ 10 w 25"/>
                <a:gd name="T5" fmla="*/ 17 h 19"/>
                <a:gd name="T6" fmla="*/ 12 w 25"/>
                <a:gd name="T7" fmla="*/ 14 h 19"/>
                <a:gd name="T8" fmla="*/ 13 w 25"/>
                <a:gd name="T9" fmla="*/ 13 h 19"/>
                <a:gd name="T10" fmla="*/ 16 w 25"/>
                <a:gd name="T11" fmla="*/ 16 h 19"/>
                <a:gd name="T12" fmla="*/ 20 w 25"/>
                <a:gd name="T13" fmla="*/ 14 h 19"/>
                <a:gd name="T14" fmla="*/ 16 w 25"/>
                <a:gd name="T15" fmla="*/ 11 h 19"/>
                <a:gd name="T16" fmla="*/ 12 w 25"/>
                <a:gd name="T17" fmla="*/ 7 h 19"/>
                <a:gd name="T18" fmla="*/ 22 w 25"/>
                <a:gd name="T19" fmla="*/ 8 h 19"/>
                <a:gd name="T20" fmla="*/ 25 w 25"/>
                <a:gd name="T21" fmla="*/ 5 h 19"/>
                <a:gd name="T22" fmla="*/ 11 w 25"/>
                <a:gd name="T23" fmla="*/ 2 h 19"/>
                <a:gd name="T24" fmla="*/ 9 w 25"/>
                <a:gd name="T25" fmla="*/ 4 h 19"/>
                <a:gd name="T26" fmla="*/ 8 w 25"/>
                <a:gd name="T27" fmla="*/ 3 h 19"/>
                <a:gd name="T28" fmla="*/ 5 w 25"/>
                <a:gd name="T29" fmla="*/ 4 h 19"/>
                <a:gd name="T30" fmla="*/ 2 w 25"/>
                <a:gd name="T31" fmla="*/ 4 h 19"/>
                <a:gd name="T32" fmla="*/ 0 w 25"/>
                <a:gd name="T33" fmla="*/ 7 h 19"/>
                <a:gd name="T34" fmla="*/ 2 w 25"/>
                <a:gd name="T35" fmla="*/ 12 h 19"/>
                <a:gd name="T36" fmla="*/ 3 w 25"/>
                <a:gd name="T3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19">
                  <a:moveTo>
                    <a:pt x="3" y="16"/>
                  </a:moveTo>
                  <a:cubicBezTo>
                    <a:pt x="4" y="17"/>
                    <a:pt x="5" y="17"/>
                    <a:pt x="6" y="17"/>
                  </a:cubicBezTo>
                  <a:cubicBezTo>
                    <a:pt x="8" y="19"/>
                    <a:pt x="9" y="19"/>
                    <a:pt x="10" y="17"/>
                  </a:cubicBezTo>
                  <a:cubicBezTo>
                    <a:pt x="11" y="16"/>
                    <a:pt x="11" y="16"/>
                    <a:pt x="12" y="14"/>
                  </a:cubicBezTo>
                  <a:cubicBezTo>
                    <a:pt x="12" y="14"/>
                    <a:pt x="12" y="12"/>
                    <a:pt x="13" y="13"/>
                  </a:cubicBezTo>
                  <a:cubicBezTo>
                    <a:pt x="15" y="13"/>
                    <a:pt x="15" y="15"/>
                    <a:pt x="16" y="16"/>
                  </a:cubicBezTo>
                  <a:cubicBezTo>
                    <a:pt x="18" y="16"/>
                    <a:pt x="20" y="16"/>
                    <a:pt x="20" y="14"/>
                  </a:cubicBezTo>
                  <a:cubicBezTo>
                    <a:pt x="19" y="13"/>
                    <a:pt x="18" y="12"/>
                    <a:pt x="16" y="11"/>
                  </a:cubicBezTo>
                  <a:cubicBezTo>
                    <a:pt x="15" y="10"/>
                    <a:pt x="13" y="10"/>
                    <a:pt x="12" y="7"/>
                  </a:cubicBezTo>
                  <a:cubicBezTo>
                    <a:pt x="16" y="7"/>
                    <a:pt x="19" y="9"/>
                    <a:pt x="22" y="8"/>
                  </a:cubicBezTo>
                  <a:cubicBezTo>
                    <a:pt x="23" y="7"/>
                    <a:pt x="25" y="6"/>
                    <a:pt x="25" y="5"/>
                  </a:cubicBezTo>
                  <a:cubicBezTo>
                    <a:pt x="23" y="0"/>
                    <a:pt x="14" y="1"/>
                    <a:pt x="11" y="2"/>
                  </a:cubicBezTo>
                  <a:cubicBezTo>
                    <a:pt x="10" y="3"/>
                    <a:pt x="10" y="3"/>
                    <a:pt x="9" y="4"/>
                  </a:cubicBezTo>
                  <a:cubicBezTo>
                    <a:pt x="9" y="4"/>
                    <a:pt x="8" y="3"/>
                    <a:pt x="8" y="3"/>
                  </a:cubicBezTo>
                  <a:cubicBezTo>
                    <a:pt x="7" y="3"/>
                    <a:pt x="6" y="4"/>
                    <a:pt x="5" y="4"/>
                  </a:cubicBezTo>
                  <a:cubicBezTo>
                    <a:pt x="4" y="4"/>
                    <a:pt x="3" y="4"/>
                    <a:pt x="2" y="4"/>
                  </a:cubicBezTo>
                  <a:cubicBezTo>
                    <a:pt x="1" y="4"/>
                    <a:pt x="0" y="6"/>
                    <a:pt x="0" y="7"/>
                  </a:cubicBezTo>
                  <a:cubicBezTo>
                    <a:pt x="0" y="9"/>
                    <a:pt x="1" y="10"/>
                    <a:pt x="2" y="12"/>
                  </a:cubicBezTo>
                  <a:cubicBezTo>
                    <a:pt x="3" y="13"/>
                    <a:pt x="3" y="15"/>
                    <a:pt x="3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82"/>
            <p:cNvSpPr/>
            <p:nvPr/>
          </p:nvSpPr>
          <p:spPr bwMode="auto">
            <a:xfrm>
              <a:off x="3553" y="2187"/>
              <a:ext cx="19" cy="19"/>
            </a:xfrm>
            <a:custGeom>
              <a:avLst/>
              <a:gdLst>
                <a:gd name="T0" fmla="*/ 0 w 8"/>
                <a:gd name="T1" fmla="*/ 5 h 8"/>
                <a:gd name="T2" fmla="*/ 5 w 8"/>
                <a:gd name="T3" fmla="*/ 7 h 8"/>
                <a:gd name="T4" fmla="*/ 8 w 8"/>
                <a:gd name="T5" fmla="*/ 6 h 8"/>
                <a:gd name="T6" fmla="*/ 0 w 8"/>
                <a:gd name="T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0" y="5"/>
                  </a:moveTo>
                  <a:cubicBezTo>
                    <a:pt x="1" y="6"/>
                    <a:pt x="4" y="7"/>
                    <a:pt x="5" y="7"/>
                  </a:cubicBezTo>
                  <a:cubicBezTo>
                    <a:pt x="6" y="7"/>
                    <a:pt x="8" y="8"/>
                    <a:pt x="8" y="6"/>
                  </a:cubicBezTo>
                  <a:cubicBezTo>
                    <a:pt x="7" y="3"/>
                    <a:pt x="1" y="0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4" name="Freeform 86"/>
          <p:cNvSpPr>
            <a:spLocks noEditPoints="1"/>
          </p:cNvSpPr>
          <p:nvPr/>
        </p:nvSpPr>
        <p:spPr bwMode="auto">
          <a:xfrm>
            <a:off x="1574615" y="2763125"/>
            <a:ext cx="602537" cy="542281"/>
          </a:xfrm>
          <a:custGeom>
            <a:avLst/>
            <a:gdLst>
              <a:gd name="T0" fmla="*/ 327 w 327"/>
              <a:gd name="T1" fmla="*/ 130 h 294"/>
              <a:gd name="T2" fmla="*/ 163 w 327"/>
              <a:gd name="T3" fmla="*/ 0 h 294"/>
              <a:gd name="T4" fmla="*/ 0 w 327"/>
              <a:gd name="T5" fmla="*/ 130 h 294"/>
              <a:gd name="T6" fmla="*/ 163 w 327"/>
              <a:gd name="T7" fmla="*/ 260 h 294"/>
              <a:gd name="T8" fmla="*/ 219 w 327"/>
              <a:gd name="T9" fmla="*/ 253 h 294"/>
              <a:gd name="T10" fmla="*/ 267 w 327"/>
              <a:gd name="T11" fmla="*/ 292 h 294"/>
              <a:gd name="T12" fmla="*/ 271 w 327"/>
              <a:gd name="T13" fmla="*/ 294 h 294"/>
              <a:gd name="T14" fmla="*/ 273 w 327"/>
              <a:gd name="T15" fmla="*/ 292 h 294"/>
              <a:gd name="T16" fmla="*/ 270 w 327"/>
              <a:gd name="T17" fmla="*/ 229 h 294"/>
              <a:gd name="T18" fmla="*/ 327 w 327"/>
              <a:gd name="T19" fmla="*/ 130 h 294"/>
              <a:gd name="T20" fmla="*/ 228 w 327"/>
              <a:gd name="T21" fmla="*/ 186 h 294"/>
              <a:gd name="T22" fmla="*/ 101 w 327"/>
              <a:gd name="T23" fmla="*/ 186 h 294"/>
              <a:gd name="T24" fmla="*/ 89 w 327"/>
              <a:gd name="T25" fmla="*/ 174 h 294"/>
              <a:gd name="T26" fmla="*/ 101 w 327"/>
              <a:gd name="T27" fmla="*/ 163 h 294"/>
              <a:gd name="T28" fmla="*/ 228 w 327"/>
              <a:gd name="T29" fmla="*/ 163 h 294"/>
              <a:gd name="T30" fmla="*/ 240 w 327"/>
              <a:gd name="T31" fmla="*/ 174 h 294"/>
              <a:gd name="T32" fmla="*/ 228 w 327"/>
              <a:gd name="T33" fmla="*/ 186 h 294"/>
              <a:gd name="T34" fmla="*/ 228 w 327"/>
              <a:gd name="T35" fmla="*/ 137 h 294"/>
              <a:gd name="T36" fmla="*/ 101 w 327"/>
              <a:gd name="T37" fmla="*/ 137 h 294"/>
              <a:gd name="T38" fmla="*/ 89 w 327"/>
              <a:gd name="T39" fmla="*/ 125 h 294"/>
              <a:gd name="T40" fmla="*/ 101 w 327"/>
              <a:gd name="T41" fmla="*/ 114 h 294"/>
              <a:gd name="T42" fmla="*/ 228 w 327"/>
              <a:gd name="T43" fmla="*/ 114 h 294"/>
              <a:gd name="T44" fmla="*/ 240 w 327"/>
              <a:gd name="T45" fmla="*/ 125 h 294"/>
              <a:gd name="T46" fmla="*/ 228 w 327"/>
              <a:gd name="T47" fmla="*/ 137 h 294"/>
              <a:gd name="T48" fmla="*/ 228 w 327"/>
              <a:gd name="T49" fmla="*/ 88 h 294"/>
              <a:gd name="T50" fmla="*/ 101 w 327"/>
              <a:gd name="T51" fmla="*/ 88 h 294"/>
              <a:gd name="T52" fmla="*/ 89 w 327"/>
              <a:gd name="T53" fmla="*/ 76 h 294"/>
              <a:gd name="T54" fmla="*/ 101 w 327"/>
              <a:gd name="T55" fmla="*/ 65 h 294"/>
              <a:gd name="T56" fmla="*/ 228 w 327"/>
              <a:gd name="T57" fmla="*/ 65 h 294"/>
              <a:gd name="T58" fmla="*/ 240 w 327"/>
              <a:gd name="T59" fmla="*/ 76 h 294"/>
              <a:gd name="T60" fmla="*/ 228 w 327"/>
              <a:gd name="T61" fmla="*/ 88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27" h="294">
                <a:moveTo>
                  <a:pt x="327" y="130"/>
                </a:moveTo>
                <a:cubicBezTo>
                  <a:pt x="327" y="58"/>
                  <a:pt x="254" y="0"/>
                  <a:pt x="163" y="0"/>
                </a:cubicBezTo>
                <a:cubicBezTo>
                  <a:pt x="73" y="0"/>
                  <a:pt x="0" y="58"/>
                  <a:pt x="0" y="130"/>
                </a:cubicBezTo>
                <a:cubicBezTo>
                  <a:pt x="0" y="202"/>
                  <a:pt x="73" y="260"/>
                  <a:pt x="163" y="260"/>
                </a:cubicBezTo>
                <a:cubicBezTo>
                  <a:pt x="183" y="260"/>
                  <a:pt x="202" y="258"/>
                  <a:pt x="219" y="253"/>
                </a:cubicBezTo>
                <a:cubicBezTo>
                  <a:pt x="267" y="292"/>
                  <a:pt x="267" y="292"/>
                  <a:pt x="267" y="292"/>
                </a:cubicBezTo>
                <a:cubicBezTo>
                  <a:pt x="268" y="293"/>
                  <a:pt x="270" y="294"/>
                  <a:pt x="271" y="294"/>
                </a:cubicBezTo>
                <a:cubicBezTo>
                  <a:pt x="272" y="294"/>
                  <a:pt x="273" y="293"/>
                  <a:pt x="273" y="292"/>
                </a:cubicBezTo>
                <a:cubicBezTo>
                  <a:pt x="270" y="229"/>
                  <a:pt x="270" y="229"/>
                  <a:pt x="270" y="229"/>
                </a:cubicBezTo>
                <a:cubicBezTo>
                  <a:pt x="305" y="205"/>
                  <a:pt x="327" y="170"/>
                  <a:pt x="327" y="130"/>
                </a:cubicBezTo>
                <a:close/>
                <a:moveTo>
                  <a:pt x="228" y="186"/>
                </a:moveTo>
                <a:cubicBezTo>
                  <a:pt x="101" y="186"/>
                  <a:pt x="101" y="186"/>
                  <a:pt x="101" y="186"/>
                </a:cubicBezTo>
                <a:cubicBezTo>
                  <a:pt x="94" y="186"/>
                  <a:pt x="89" y="181"/>
                  <a:pt x="89" y="174"/>
                </a:cubicBezTo>
                <a:cubicBezTo>
                  <a:pt x="89" y="168"/>
                  <a:pt x="94" y="163"/>
                  <a:pt x="101" y="163"/>
                </a:cubicBezTo>
                <a:cubicBezTo>
                  <a:pt x="228" y="163"/>
                  <a:pt x="228" y="163"/>
                  <a:pt x="228" y="163"/>
                </a:cubicBezTo>
                <a:cubicBezTo>
                  <a:pt x="234" y="163"/>
                  <a:pt x="240" y="168"/>
                  <a:pt x="240" y="174"/>
                </a:cubicBezTo>
                <a:cubicBezTo>
                  <a:pt x="240" y="181"/>
                  <a:pt x="234" y="186"/>
                  <a:pt x="228" y="186"/>
                </a:cubicBezTo>
                <a:close/>
                <a:moveTo>
                  <a:pt x="228" y="137"/>
                </a:moveTo>
                <a:cubicBezTo>
                  <a:pt x="101" y="137"/>
                  <a:pt x="101" y="137"/>
                  <a:pt x="101" y="137"/>
                </a:cubicBezTo>
                <a:cubicBezTo>
                  <a:pt x="94" y="137"/>
                  <a:pt x="89" y="132"/>
                  <a:pt x="89" y="125"/>
                </a:cubicBezTo>
                <a:cubicBezTo>
                  <a:pt x="89" y="119"/>
                  <a:pt x="94" y="114"/>
                  <a:pt x="101" y="114"/>
                </a:cubicBezTo>
                <a:cubicBezTo>
                  <a:pt x="228" y="114"/>
                  <a:pt x="228" y="114"/>
                  <a:pt x="228" y="114"/>
                </a:cubicBezTo>
                <a:cubicBezTo>
                  <a:pt x="234" y="114"/>
                  <a:pt x="240" y="119"/>
                  <a:pt x="240" y="125"/>
                </a:cubicBezTo>
                <a:cubicBezTo>
                  <a:pt x="240" y="132"/>
                  <a:pt x="234" y="137"/>
                  <a:pt x="228" y="137"/>
                </a:cubicBezTo>
                <a:close/>
                <a:moveTo>
                  <a:pt x="228" y="88"/>
                </a:moveTo>
                <a:cubicBezTo>
                  <a:pt x="101" y="88"/>
                  <a:pt x="101" y="88"/>
                  <a:pt x="101" y="88"/>
                </a:cubicBezTo>
                <a:cubicBezTo>
                  <a:pt x="94" y="88"/>
                  <a:pt x="89" y="83"/>
                  <a:pt x="89" y="76"/>
                </a:cubicBezTo>
                <a:cubicBezTo>
                  <a:pt x="89" y="70"/>
                  <a:pt x="94" y="65"/>
                  <a:pt x="101" y="65"/>
                </a:cubicBezTo>
                <a:cubicBezTo>
                  <a:pt x="228" y="65"/>
                  <a:pt x="228" y="65"/>
                  <a:pt x="228" y="65"/>
                </a:cubicBezTo>
                <a:cubicBezTo>
                  <a:pt x="234" y="65"/>
                  <a:pt x="240" y="70"/>
                  <a:pt x="240" y="76"/>
                </a:cubicBezTo>
                <a:cubicBezTo>
                  <a:pt x="240" y="83"/>
                  <a:pt x="234" y="88"/>
                  <a:pt x="228" y="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96"/>
          <p:cNvSpPr>
            <a:spLocks noEditPoints="1"/>
          </p:cNvSpPr>
          <p:nvPr/>
        </p:nvSpPr>
        <p:spPr bwMode="auto">
          <a:xfrm>
            <a:off x="10027905" y="4257500"/>
            <a:ext cx="500816" cy="390638"/>
          </a:xfrm>
          <a:custGeom>
            <a:avLst/>
            <a:gdLst>
              <a:gd name="T0" fmla="*/ 293 w 293"/>
              <a:gd name="T1" fmla="*/ 212 h 228"/>
              <a:gd name="T2" fmla="*/ 293 w 293"/>
              <a:gd name="T3" fmla="*/ 212 h 228"/>
              <a:gd name="T4" fmla="*/ 293 w 293"/>
              <a:gd name="T5" fmla="*/ 17 h 228"/>
              <a:gd name="T6" fmla="*/ 293 w 293"/>
              <a:gd name="T7" fmla="*/ 17 h 228"/>
              <a:gd name="T8" fmla="*/ 292 w 293"/>
              <a:gd name="T9" fmla="*/ 11 h 228"/>
              <a:gd name="T10" fmla="*/ 276 w 293"/>
              <a:gd name="T11" fmla="*/ 0 h 228"/>
              <a:gd name="T12" fmla="*/ 146 w 293"/>
              <a:gd name="T13" fmla="*/ 0 h 228"/>
              <a:gd name="T14" fmla="*/ 16 w 293"/>
              <a:gd name="T15" fmla="*/ 0 h 228"/>
              <a:gd name="T16" fmla="*/ 1 w 293"/>
              <a:gd name="T17" fmla="*/ 11 h 228"/>
              <a:gd name="T18" fmla="*/ 0 w 293"/>
              <a:gd name="T19" fmla="*/ 18 h 228"/>
              <a:gd name="T20" fmla="*/ 0 w 293"/>
              <a:gd name="T21" fmla="*/ 211 h 228"/>
              <a:gd name="T22" fmla="*/ 1 w 293"/>
              <a:gd name="T23" fmla="*/ 217 h 228"/>
              <a:gd name="T24" fmla="*/ 16 w 293"/>
              <a:gd name="T25" fmla="*/ 228 h 228"/>
              <a:gd name="T26" fmla="*/ 146 w 293"/>
              <a:gd name="T27" fmla="*/ 228 h 228"/>
              <a:gd name="T28" fmla="*/ 276 w 293"/>
              <a:gd name="T29" fmla="*/ 228 h 228"/>
              <a:gd name="T30" fmla="*/ 292 w 293"/>
              <a:gd name="T31" fmla="*/ 217 h 228"/>
              <a:gd name="T32" fmla="*/ 293 w 293"/>
              <a:gd name="T33" fmla="*/ 213 h 228"/>
              <a:gd name="T34" fmla="*/ 293 w 293"/>
              <a:gd name="T35" fmla="*/ 213 h 228"/>
              <a:gd name="T36" fmla="*/ 293 w 293"/>
              <a:gd name="T37" fmla="*/ 212 h 228"/>
              <a:gd name="T38" fmla="*/ 276 w 293"/>
              <a:gd name="T39" fmla="*/ 190 h 228"/>
              <a:gd name="T40" fmla="*/ 222 w 293"/>
              <a:gd name="T41" fmla="*/ 145 h 228"/>
              <a:gd name="T42" fmla="*/ 185 w 293"/>
              <a:gd name="T43" fmla="*/ 114 h 228"/>
              <a:gd name="T44" fmla="*/ 222 w 293"/>
              <a:gd name="T45" fmla="*/ 84 h 228"/>
              <a:gd name="T46" fmla="*/ 276 w 293"/>
              <a:gd name="T47" fmla="*/ 38 h 228"/>
              <a:gd name="T48" fmla="*/ 276 w 293"/>
              <a:gd name="T49" fmla="*/ 190 h 228"/>
              <a:gd name="T50" fmla="*/ 276 w 293"/>
              <a:gd name="T51" fmla="*/ 17 h 228"/>
              <a:gd name="T52" fmla="*/ 211 w 293"/>
              <a:gd name="T53" fmla="*/ 71 h 228"/>
              <a:gd name="T54" fmla="*/ 169 w 293"/>
              <a:gd name="T55" fmla="*/ 106 h 228"/>
              <a:gd name="T56" fmla="*/ 146 w 293"/>
              <a:gd name="T57" fmla="*/ 116 h 228"/>
              <a:gd name="T58" fmla="*/ 123 w 293"/>
              <a:gd name="T59" fmla="*/ 106 h 228"/>
              <a:gd name="T60" fmla="*/ 81 w 293"/>
              <a:gd name="T61" fmla="*/ 71 h 228"/>
              <a:gd name="T62" fmla="*/ 16 w 293"/>
              <a:gd name="T63" fmla="*/ 17 h 228"/>
              <a:gd name="T64" fmla="*/ 16 w 293"/>
              <a:gd name="T65" fmla="*/ 17 h 228"/>
              <a:gd name="T66" fmla="*/ 146 w 293"/>
              <a:gd name="T67" fmla="*/ 17 h 228"/>
              <a:gd name="T68" fmla="*/ 276 w 293"/>
              <a:gd name="T69" fmla="*/ 17 h 228"/>
              <a:gd name="T70" fmla="*/ 16 w 293"/>
              <a:gd name="T71" fmla="*/ 38 h 228"/>
              <a:gd name="T72" fmla="*/ 71 w 293"/>
              <a:gd name="T73" fmla="*/ 84 h 228"/>
              <a:gd name="T74" fmla="*/ 107 w 293"/>
              <a:gd name="T75" fmla="*/ 114 h 228"/>
              <a:gd name="T76" fmla="*/ 71 w 293"/>
              <a:gd name="T77" fmla="*/ 145 h 228"/>
              <a:gd name="T78" fmla="*/ 16 w 293"/>
              <a:gd name="T79" fmla="*/ 190 h 228"/>
              <a:gd name="T80" fmla="*/ 16 w 293"/>
              <a:gd name="T81" fmla="*/ 38 h 228"/>
              <a:gd name="T82" fmla="*/ 146 w 293"/>
              <a:gd name="T83" fmla="*/ 212 h 228"/>
              <a:gd name="T84" fmla="*/ 16 w 293"/>
              <a:gd name="T85" fmla="*/ 212 h 228"/>
              <a:gd name="T86" fmla="*/ 16 w 293"/>
              <a:gd name="T87" fmla="*/ 212 h 228"/>
              <a:gd name="T88" fmla="*/ 81 w 293"/>
              <a:gd name="T89" fmla="*/ 158 h 228"/>
              <a:gd name="T90" fmla="*/ 120 w 293"/>
              <a:gd name="T91" fmla="*/ 125 h 228"/>
              <a:gd name="T92" fmla="*/ 146 w 293"/>
              <a:gd name="T93" fmla="*/ 133 h 228"/>
              <a:gd name="T94" fmla="*/ 172 w 293"/>
              <a:gd name="T95" fmla="*/ 125 h 228"/>
              <a:gd name="T96" fmla="*/ 211 w 293"/>
              <a:gd name="T97" fmla="*/ 158 h 228"/>
              <a:gd name="T98" fmla="*/ 276 w 293"/>
              <a:gd name="T99" fmla="*/ 212 h 228"/>
              <a:gd name="T100" fmla="*/ 146 w 293"/>
              <a:gd name="T101" fmla="*/ 212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93" h="228">
                <a:moveTo>
                  <a:pt x="293" y="212"/>
                </a:moveTo>
                <a:cubicBezTo>
                  <a:pt x="293" y="212"/>
                  <a:pt x="293" y="212"/>
                  <a:pt x="293" y="212"/>
                </a:cubicBezTo>
                <a:cubicBezTo>
                  <a:pt x="293" y="17"/>
                  <a:pt x="293" y="17"/>
                  <a:pt x="293" y="17"/>
                </a:cubicBezTo>
                <a:cubicBezTo>
                  <a:pt x="293" y="17"/>
                  <a:pt x="293" y="17"/>
                  <a:pt x="293" y="17"/>
                </a:cubicBezTo>
                <a:cubicBezTo>
                  <a:pt x="293" y="15"/>
                  <a:pt x="292" y="13"/>
                  <a:pt x="292" y="11"/>
                </a:cubicBezTo>
                <a:cubicBezTo>
                  <a:pt x="289" y="5"/>
                  <a:pt x="283" y="0"/>
                  <a:pt x="276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9" y="0"/>
                  <a:pt x="3" y="5"/>
                  <a:pt x="1" y="11"/>
                </a:cubicBezTo>
                <a:cubicBezTo>
                  <a:pt x="0" y="13"/>
                  <a:pt x="0" y="15"/>
                  <a:pt x="0" y="18"/>
                </a:cubicBezTo>
                <a:cubicBezTo>
                  <a:pt x="0" y="211"/>
                  <a:pt x="0" y="211"/>
                  <a:pt x="0" y="211"/>
                </a:cubicBezTo>
                <a:cubicBezTo>
                  <a:pt x="0" y="213"/>
                  <a:pt x="0" y="215"/>
                  <a:pt x="1" y="217"/>
                </a:cubicBezTo>
                <a:cubicBezTo>
                  <a:pt x="3" y="224"/>
                  <a:pt x="9" y="228"/>
                  <a:pt x="16" y="228"/>
                </a:cubicBezTo>
                <a:cubicBezTo>
                  <a:pt x="146" y="228"/>
                  <a:pt x="146" y="228"/>
                  <a:pt x="146" y="228"/>
                </a:cubicBezTo>
                <a:cubicBezTo>
                  <a:pt x="276" y="228"/>
                  <a:pt x="276" y="228"/>
                  <a:pt x="276" y="228"/>
                </a:cubicBezTo>
                <a:cubicBezTo>
                  <a:pt x="283" y="228"/>
                  <a:pt x="289" y="224"/>
                  <a:pt x="292" y="217"/>
                </a:cubicBezTo>
                <a:cubicBezTo>
                  <a:pt x="292" y="216"/>
                  <a:pt x="292" y="214"/>
                  <a:pt x="293" y="213"/>
                </a:cubicBezTo>
                <a:cubicBezTo>
                  <a:pt x="293" y="213"/>
                  <a:pt x="293" y="213"/>
                  <a:pt x="293" y="213"/>
                </a:cubicBezTo>
                <a:cubicBezTo>
                  <a:pt x="293" y="212"/>
                  <a:pt x="293" y="212"/>
                  <a:pt x="293" y="212"/>
                </a:cubicBezTo>
                <a:close/>
                <a:moveTo>
                  <a:pt x="276" y="190"/>
                </a:moveTo>
                <a:cubicBezTo>
                  <a:pt x="222" y="145"/>
                  <a:pt x="222" y="145"/>
                  <a:pt x="222" y="145"/>
                </a:cubicBezTo>
                <a:cubicBezTo>
                  <a:pt x="185" y="114"/>
                  <a:pt x="185" y="114"/>
                  <a:pt x="185" y="114"/>
                </a:cubicBezTo>
                <a:cubicBezTo>
                  <a:pt x="222" y="84"/>
                  <a:pt x="222" y="84"/>
                  <a:pt x="222" y="84"/>
                </a:cubicBezTo>
                <a:cubicBezTo>
                  <a:pt x="276" y="38"/>
                  <a:pt x="276" y="38"/>
                  <a:pt x="276" y="38"/>
                </a:cubicBezTo>
                <a:lnTo>
                  <a:pt x="276" y="190"/>
                </a:lnTo>
                <a:close/>
                <a:moveTo>
                  <a:pt x="276" y="17"/>
                </a:moveTo>
                <a:cubicBezTo>
                  <a:pt x="211" y="71"/>
                  <a:pt x="211" y="71"/>
                  <a:pt x="211" y="71"/>
                </a:cubicBezTo>
                <a:cubicBezTo>
                  <a:pt x="169" y="106"/>
                  <a:pt x="169" y="106"/>
                  <a:pt x="169" y="106"/>
                </a:cubicBezTo>
                <a:cubicBezTo>
                  <a:pt x="163" y="112"/>
                  <a:pt x="155" y="116"/>
                  <a:pt x="146" y="116"/>
                </a:cubicBezTo>
                <a:cubicBezTo>
                  <a:pt x="137" y="116"/>
                  <a:pt x="129" y="112"/>
                  <a:pt x="123" y="106"/>
                </a:cubicBezTo>
                <a:cubicBezTo>
                  <a:pt x="81" y="71"/>
                  <a:pt x="81" y="71"/>
                  <a:pt x="81" y="71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17"/>
                  <a:pt x="16" y="17"/>
                  <a:pt x="16" y="17"/>
                </a:cubicBezTo>
                <a:cubicBezTo>
                  <a:pt x="146" y="17"/>
                  <a:pt x="146" y="17"/>
                  <a:pt x="146" y="17"/>
                </a:cubicBezTo>
                <a:lnTo>
                  <a:pt x="276" y="17"/>
                </a:lnTo>
                <a:close/>
                <a:moveTo>
                  <a:pt x="16" y="38"/>
                </a:moveTo>
                <a:cubicBezTo>
                  <a:pt x="71" y="84"/>
                  <a:pt x="71" y="84"/>
                  <a:pt x="71" y="84"/>
                </a:cubicBezTo>
                <a:cubicBezTo>
                  <a:pt x="107" y="114"/>
                  <a:pt x="107" y="114"/>
                  <a:pt x="107" y="114"/>
                </a:cubicBezTo>
                <a:cubicBezTo>
                  <a:pt x="71" y="145"/>
                  <a:pt x="71" y="145"/>
                  <a:pt x="71" y="145"/>
                </a:cubicBezTo>
                <a:cubicBezTo>
                  <a:pt x="16" y="190"/>
                  <a:pt x="16" y="190"/>
                  <a:pt x="16" y="190"/>
                </a:cubicBezTo>
                <a:lnTo>
                  <a:pt x="16" y="38"/>
                </a:lnTo>
                <a:close/>
                <a:moveTo>
                  <a:pt x="146" y="212"/>
                </a:moveTo>
                <a:cubicBezTo>
                  <a:pt x="16" y="212"/>
                  <a:pt x="16" y="212"/>
                  <a:pt x="16" y="212"/>
                </a:cubicBezTo>
                <a:cubicBezTo>
                  <a:pt x="16" y="212"/>
                  <a:pt x="16" y="212"/>
                  <a:pt x="16" y="212"/>
                </a:cubicBezTo>
                <a:cubicBezTo>
                  <a:pt x="81" y="158"/>
                  <a:pt x="81" y="158"/>
                  <a:pt x="81" y="158"/>
                </a:cubicBezTo>
                <a:cubicBezTo>
                  <a:pt x="120" y="125"/>
                  <a:pt x="120" y="125"/>
                  <a:pt x="120" y="125"/>
                </a:cubicBezTo>
                <a:cubicBezTo>
                  <a:pt x="128" y="130"/>
                  <a:pt x="137" y="133"/>
                  <a:pt x="146" y="133"/>
                </a:cubicBezTo>
                <a:cubicBezTo>
                  <a:pt x="155" y="133"/>
                  <a:pt x="164" y="130"/>
                  <a:pt x="172" y="125"/>
                </a:cubicBezTo>
                <a:cubicBezTo>
                  <a:pt x="211" y="158"/>
                  <a:pt x="211" y="158"/>
                  <a:pt x="211" y="158"/>
                </a:cubicBezTo>
                <a:cubicBezTo>
                  <a:pt x="276" y="212"/>
                  <a:pt x="276" y="212"/>
                  <a:pt x="276" y="212"/>
                </a:cubicBezTo>
                <a:lnTo>
                  <a:pt x="146" y="2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00075" y="4165359"/>
            <a:ext cx="2552699" cy="1406404"/>
            <a:chOff x="600075" y="4165359"/>
            <a:chExt cx="2552699" cy="1406404"/>
          </a:xfrm>
        </p:grpSpPr>
        <p:sp>
          <p:nvSpPr>
            <p:cNvPr id="47" name="文本框 46"/>
            <p:cNvSpPr txBox="1"/>
            <p:nvPr/>
          </p:nvSpPr>
          <p:spPr>
            <a:xfrm>
              <a:off x="1100458" y="4165359"/>
              <a:ext cx="1666249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管理员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00075" y="4520838"/>
              <a:ext cx="2552699" cy="1050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分别管理房子，房东，租客的信息，实现信息的增删查改；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196155" y="4165359"/>
            <a:ext cx="2552699" cy="1086364"/>
            <a:chOff x="600075" y="4165359"/>
            <a:chExt cx="2552699" cy="1086364"/>
          </a:xfrm>
        </p:grpSpPr>
        <p:sp>
          <p:nvSpPr>
            <p:cNvPr id="50" name="文本框 49"/>
            <p:cNvSpPr txBox="1"/>
            <p:nvPr/>
          </p:nvSpPr>
          <p:spPr>
            <a:xfrm>
              <a:off x="1100458" y="4165359"/>
              <a:ext cx="1666249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租客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00075" y="4520838"/>
              <a:ext cx="2552699" cy="730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注册用户，修改个人信息，查看房子出租情况；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394984" y="1964527"/>
            <a:ext cx="2552699" cy="1086364"/>
            <a:chOff x="600075" y="4165359"/>
            <a:chExt cx="2552699" cy="1086364"/>
          </a:xfrm>
        </p:grpSpPr>
        <p:sp>
          <p:nvSpPr>
            <p:cNvPr id="54" name="文本框 53"/>
            <p:cNvSpPr txBox="1"/>
            <p:nvPr/>
          </p:nvSpPr>
          <p:spPr>
            <a:xfrm>
              <a:off x="1100458" y="4165359"/>
              <a:ext cx="1666249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房东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00075" y="4520838"/>
              <a:ext cx="2552699" cy="730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注册用户，修改个人信息，和查看房子出租信息；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8989263" y="1964527"/>
            <a:ext cx="2552699" cy="1086364"/>
            <a:chOff x="600075" y="4165359"/>
            <a:chExt cx="2552699" cy="1086364"/>
          </a:xfrm>
        </p:grpSpPr>
        <p:sp>
          <p:nvSpPr>
            <p:cNvPr id="57" name="文本框 56"/>
            <p:cNvSpPr txBox="1"/>
            <p:nvPr/>
          </p:nvSpPr>
          <p:spPr>
            <a:xfrm>
              <a:off x="1100458" y="4165359"/>
              <a:ext cx="1666249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房子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600075" y="4520838"/>
              <a:ext cx="2552699" cy="730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由房东提供，管理员添加，显示给租客；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3" grpId="0" animBg="1"/>
      <p:bldP spid="14" grpId="0" animBg="1"/>
      <p:bldP spid="18" grpId="0" animBg="1"/>
      <p:bldP spid="21" grpId="0" animBg="1"/>
      <p:bldP spid="22" grpId="0" animBg="1"/>
      <p:bldP spid="24" grpId="0" animBg="1"/>
      <p:bldP spid="28" grpId="0" animBg="1"/>
      <p:bldP spid="31" grpId="0" animBg="1"/>
      <p:bldP spid="32" grpId="0" animBg="1"/>
      <p:bldP spid="23" grpId="0" animBg="1"/>
      <p:bldP spid="44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4644488" y="508609"/>
            <a:ext cx="3103414" cy="67710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69596" y="1185717"/>
            <a:ext cx="50531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3"/>
          <p:cNvSpPr txBox="1"/>
          <p:nvPr/>
        </p:nvSpPr>
        <p:spPr>
          <a:xfrm>
            <a:off x="2376887" y="2183370"/>
            <a:ext cx="1641476" cy="176971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11500" dirty="0" smtClean="0">
                <a:solidFill>
                  <a:srgbClr val="29B9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kumimoji="0" lang="en-US" sz="11500" b="1" i="0" u="none" strike="noStrike" kern="1200" cap="none" spc="0" normalizeH="0" baseline="0" noProof="0" dirty="0" smtClean="0">
              <a:ln>
                <a:noFill/>
              </a:ln>
              <a:solidFill>
                <a:srgbClr val="29B9A6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960811" y="2976522"/>
            <a:ext cx="388778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演示系统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960811" y="2483453"/>
            <a:ext cx="2371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Part 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1891394">
            <a:off x="7883799" y="2295897"/>
            <a:ext cx="3097450" cy="2152130"/>
            <a:chOff x="912737" y="565770"/>
            <a:chExt cx="3097450" cy="2152130"/>
          </a:xfrm>
        </p:grpSpPr>
        <p:sp>
          <p:nvSpPr>
            <p:cNvPr id="60" name="等腰三角形 59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1" name="等腰三角形 60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69" name="等腰三角形 68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cxnSp>
        <p:nvCxnSpPr>
          <p:cNvPr id="71" name="Straight Connector 13"/>
          <p:cNvCxnSpPr/>
          <p:nvPr/>
        </p:nvCxnSpPr>
        <p:spPr>
          <a:xfrm flipH="1">
            <a:off x="0" y="4110074"/>
            <a:ext cx="6331945" cy="0"/>
          </a:xfrm>
          <a:prstGeom prst="line">
            <a:avLst/>
          </a:prstGeom>
          <a:ln w="19050" cap="sq">
            <a:solidFill>
              <a:srgbClr val="29B9A6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4644488" y="508609"/>
            <a:ext cx="3103414" cy="67710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69596" y="1185717"/>
            <a:ext cx="50531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3"/>
          <p:cNvSpPr txBox="1"/>
          <p:nvPr/>
        </p:nvSpPr>
        <p:spPr>
          <a:xfrm>
            <a:off x="2376887" y="2183370"/>
            <a:ext cx="1641476" cy="176971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11500" dirty="0" smtClean="0">
                <a:solidFill>
                  <a:srgbClr val="84C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kumimoji="0" lang="en-US" sz="11500" b="1" i="0" u="none" strike="noStrike" kern="1200" cap="none" spc="0" normalizeH="0" baseline="0" noProof="0" dirty="0" smtClean="0">
              <a:ln>
                <a:noFill/>
              </a:ln>
              <a:solidFill>
                <a:srgbClr val="84CBC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960811" y="2976522"/>
            <a:ext cx="388778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补充说明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960811" y="2483453"/>
            <a:ext cx="2371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Part 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Four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1891394">
            <a:off x="7883799" y="2295897"/>
            <a:ext cx="3097450" cy="2152130"/>
            <a:chOff x="912737" y="565770"/>
            <a:chExt cx="3097450" cy="2152130"/>
          </a:xfrm>
        </p:grpSpPr>
        <p:sp>
          <p:nvSpPr>
            <p:cNvPr id="60" name="等腰三角形 59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1" name="等腰三角形 60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69" name="等腰三角形 68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cxnSp>
        <p:nvCxnSpPr>
          <p:cNvPr id="71" name="Straight Connector 13"/>
          <p:cNvCxnSpPr/>
          <p:nvPr/>
        </p:nvCxnSpPr>
        <p:spPr>
          <a:xfrm flipH="1">
            <a:off x="0" y="4110074"/>
            <a:ext cx="6331945" cy="0"/>
          </a:xfrm>
          <a:prstGeom prst="line">
            <a:avLst/>
          </a:prstGeom>
          <a:ln w="19050" cap="sq">
            <a:solidFill>
              <a:srgbClr val="84CBC5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ardrop 7"/>
          <p:cNvSpPr/>
          <p:nvPr/>
        </p:nvSpPr>
        <p:spPr>
          <a:xfrm rot="16200000">
            <a:off x="3194255" y="3581595"/>
            <a:ext cx="1955603" cy="1955604"/>
          </a:xfrm>
          <a:prstGeom prst="teardrop">
            <a:avLst/>
          </a:prstGeom>
          <a:solidFill>
            <a:srgbClr val="F47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36000" tIns="36000" rIns="108000" rtlCol="0" anchor="ctr"/>
          <a:lstStyle/>
          <a:p>
            <a:pPr algn="ctr"/>
            <a:endParaRPr lang="th-TH" sz="3600" dirty="0"/>
          </a:p>
        </p:txBody>
      </p:sp>
      <p:sp>
        <p:nvSpPr>
          <p:cNvPr id="11" name="Teardrop 10"/>
          <p:cNvSpPr/>
          <p:nvPr/>
        </p:nvSpPr>
        <p:spPr>
          <a:xfrm rot="10800000">
            <a:off x="3194254" y="2121189"/>
            <a:ext cx="1391511" cy="1391510"/>
          </a:xfrm>
          <a:prstGeom prst="teardrop">
            <a:avLst/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tIns="36000" rIns="36000" rtlCol="0" anchor="ctr"/>
          <a:lstStyle/>
          <a:p>
            <a:pPr algn="ctr"/>
            <a:endParaRPr lang="th-TH" sz="4000" dirty="0"/>
          </a:p>
        </p:txBody>
      </p:sp>
      <p:sp>
        <p:nvSpPr>
          <p:cNvPr id="9" name="Teardrop 6"/>
          <p:cNvSpPr/>
          <p:nvPr/>
        </p:nvSpPr>
        <p:spPr>
          <a:xfrm>
            <a:off x="1734760" y="3581595"/>
            <a:ext cx="1391511" cy="1391510"/>
          </a:xfrm>
          <a:prstGeom prst="teardrop">
            <a:avLst/>
          </a:prstGeom>
          <a:solidFill>
            <a:srgbClr val="84C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Ins="108000" rtlCol="0" anchor="ctr"/>
          <a:lstStyle/>
          <a:p>
            <a:pPr algn="ctr"/>
            <a:endParaRPr lang="th-TH" sz="3600" dirty="0"/>
          </a:p>
        </p:txBody>
      </p:sp>
      <p:sp>
        <p:nvSpPr>
          <p:cNvPr id="7" name="Teardrop 8"/>
          <p:cNvSpPr/>
          <p:nvPr/>
        </p:nvSpPr>
        <p:spPr>
          <a:xfrm rot="5400000">
            <a:off x="1727201" y="2135225"/>
            <a:ext cx="1391510" cy="1391511"/>
          </a:xfrm>
          <a:prstGeom prst="teardrop">
            <a:avLst/>
          </a:prstGeom>
          <a:solidFill>
            <a:srgbClr val="F8D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08000" tIns="36000" rIns="0" rtlCol="0" anchor="ctr"/>
          <a:lstStyle/>
          <a:p>
            <a:pPr algn="ctr"/>
            <a:endParaRPr lang="th-TH" sz="3600" dirty="0"/>
          </a:p>
        </p:txBody>
      </p:sp>
      <p:grpSp>
        <p:nvGrpSpPr>
          <p:cNvPr id="8" name="组合 7"/>
          <p:cNvGrpSpPr/>
          <p:nvPr/>
        </p:nvGrpSpPr>
        <p:grpSpPr>
          <a:xfrm>
            <a:off x="-3175" y="587118"/>
            <a:ext cx="1206421" cy="520091"/>
            <a:chOff x="-12700" y="587118"/>
            <a:chExt cx="1206421" cy="520091"/>
          </a:xfrm>
        </p:grpSpPr>
        <p:sp>
          <p:nvSpPr>
            <p:cNvPr id="10" name="文本框 9"/>
            <p:cNvSpPr txBox="1"/>
            <p:nvPr/>
          </p:nvSpPr>
          <p:spPr>
            <a:xfrm>
              <a:off x="380921" y="587130"/>
              <a:ext cx="812800" cy="492125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说明</a:t>
              </a:r>
              <a:endPara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472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Freeform 52"/>
          <p:cNvSpPr>
            <a:spLocks noEditPoints="1"/>
          </p:cNvSpPr>
          <p:nvPr/>
        </p:nvSpPr>
        <p:spPr bwMode="auto">
          <a:xfrm>
            <a:off x="2144656" y="3933546"/>
            <a:ext cx="571718" cy="615086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" name="Freeform 42"/>
          <p:cNvSpPr>
            <a:spLocks noEditPoints="1"/>
          </p:cNvSpPr>
          <p:nvPr/>
        </p:nvSpPr>
        <p:spPr bwMode="auto">
          <a:xfrm>
            <a:off x="3860569" y="4241089"/>
            <a:ext cx="622974" cy="536230"/>
          </a:xfrm>
          <a:custGeom>
            <a:avLst/>
            <a:gdLst/>
            <a:ahLst/>
            <a:cxnLst>
              <a:cxn ang="0">
                <a:pos x="73" y="47"/>
              </a:cxn>
              <a:cxn ang="0">
                <a:pos x="67" y="53"/>
              </a:cxn>
              <a:cxn ang="0">
                <a:pos x="46" y="53"/>
              </a:cxn>
              <a:cxn ang="0">
                <a:pos x="48" y="60"/>
              </a:cxn>
              <a:cxn ang="0">
                <a:pos x="46" y="63"/>
              </a:cxn>
              <a:cxn ang="0">
                <a:pos x="26" y="63"/>
              </a:cxn>
              <a:cxn ang="0">
                <a:pos x="24" y="60"/>
              </a:cxn>
              <a:cxn ang="0">
                <a:pos x="26" y="53"/>
              </a:cxn>
              <a:cxn ang="0">
                <a:pos x="6" y="53"/>
              </a:cxn>
              <a:cxn ang="0">
                <a:pos x="0" y="47"/>
              </a:cxn>
              <a:cxn ang="0">
                <a:pos x="0" y="6"/>
              </a:cxn>
              <a:cxn ang="0">
                <a:pos x="6" y="0"/>
              </a:cxn>
              <a:cxn ang="0">
                <a:pos x="67" y="0"/>
              </a:cxn>
              <a:cxn ang="0">
                <a:pos x="73" y="6"/>
              </a:cxn>
              <a:cxn ang="0">
                <a:pos x="73" y="47"/>
              </a:cxn>
              <a:cxn ang="0">
                <a:pos x="68" y="6"/>
              </a:cxn>
              <a:cxn ang="0">
                <a:pos x="67" y="5"/>
              </a:cxn>
              <a:cxn ang="0">
                <a:pos x="6" y="5"/>
              </a:cxn>
              <a:cxn ang="0">
                <a:pos x="5" y="6"/>
              </a:cxn>
              <a:cxn ang="0">
                <a:pos x="5" y="37"/>
              </a:cxn>
              <a:cxn ang="0">
                <a:pos x="6" y="39"/>
              </a:cxn>
              <a:cxn ang="0">
                <a:pos x="67" y="39"/>
              </a:cxn>
              <a:cxn ang="0">
                <a:pos x="68" y="37"/>
              </a:cxn>
              <a:cxn ang="0">
                <a:pos x="68" y="6"/>
              </a:cxn>
            </a:cxnLst>
            <a:rect l="0" t="0" r="r" b="b"/>
            <a:pathLst>
              <a:path w="73" h="63">
                <a:moveTo>
                  <a:pt x="73" y="47"/>
                </a:moveTo>
                <a:cubicBezTo>
                  <a:pt x="73" y="50"/>
                  <a:pt x="70" y="53"/>
                  <a:pt x="67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6"/>
                  <a:pt x="48" y="59"/>
                  <a:pt x="48" y="60"/>
                </a:cubicBezTo>
                <a:cubicBezTo>
                  <a:pt x="48" y="62"/>
                  <a:pt x="47" y="63"/>
                  <a:pt x="4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5" y="63"/>
                  <a:pt x="24" y="62"/>
                  <a:pt x="24" y="60"/>
                </a:cubicBezTo>
                <a:cubicBezTo>
                  <a:pt x="24" y="59"/>
                  <a:pt x="26" y="56"/>
                  <a:pt x="26" y="53"/>
                </a:cubicBezTo>
                <a:cubicBezTo>
                  <a:pt x="6" y="53"/>
                  <a:pt x="6" y="53"/>
                  <a:pt x="6" y="53"/>
                </a:cubicBezTo>
                <a:cubicBezTo>
                  <a:pt x="2" y="53"/>
                  <a:pt x="0" y="50"/>
                  <a:pt x="0" y="47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0" y="0"/>
                  <a:pt x="73" y="2"/>
                  <a:pt x="73" y="6"/>
                </a:cubicBezTo>
                <a:lnTo>
                  <a:pt x="73" y="47"/>
                </a:lnTo>
                <a:close/>
                <a:moveTo>
                  <a:pt x="68" y="6"/>
                </a:moveTo>
                <a:cubicBezTo>
                  <a:pt x="68" y="5"/>
                  <a:pt x="67" y="5"/>
                  <a:pt x="67" y="5"/>
                </a:cubicBezTo>
                <a:cubicBezTo>
                  <a:pt x="6" y="5"/>
                  <a:pt x="6" y="5"/>
                  <a:pt x="6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8"/>
                  <a:pt x="5" y="39"/>
                  <a:pt x="6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9"/>
                  <a:pt x="68" y="38"/>
                  <a:pt x="68" y="37"/>
                </a:cubicBezTo>
                <a:lnTo>
                  <a:pt x="68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5" name="Freeform 178"/>
          <p:cNvSpPr>
            <a:spLocks noEditPoints="1"/>
          </p:cNvSpPr>
          <p:nvPr/>
        </p:nvSpPr>
        <p:spPr bwMode="auto">
          <a:xfrm>
            <a:off x="3578522" y="2596379"/>
            <a:ext cx="622974" cy="469202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Freeform 86"/>
          <p:cNvSpPr>
            <a:spLocks noEditPoints="1"/>
          </p:cNvSpPr>
          <p:nvPr/>
        </p:nvSpPr>
        <p:spPr bwMode="auto">
          <a:xfrm>
            <a:off x="2217203" y="2501105"/>
            <a:ext cx="426624" cy="717806"/>
          </a:xfrm>
          <a:custGeom>
            <a:avLst/>
            <a:gdLst/>
            <a:ahLst/>
            <a:cxnLst>
              <a:cxn ang="0">
                <a:pos x="29" y="44"/>
              </a:cxn>
              <a:cxn ang="0">
                <a:pos x="24" y="49"/>
              </a:cxn>
              <a:cxn ang="0">
                <a:pos x="5" y="49"/>
              </a:cxn>
              <a:cxn ang="0">
                <a:pos x="0" y="44"/>
              </a:cxn>
              <a:cxn ang="0">
                <a:pos x="0" y="5"/>
              </a:cxn>
              <a:cxn ang="0">
                <a:pos x="5" y="0"/>
              </a:cxn>
              <a:cxn ang="0">
                <a:pos x="24" y="0"/>
              </a:cxn>
              <a:cxn ang="0">
                <a:pos x="29" y="5"/>
              </a:cxn>
              <a:cxn ang="0">
                <a:pos x="29" y="44"/>
              </a:cxn>
              <a:cxn ang="0">
                <a:pos x="25" y="11"/>
              </a:cxn>
              <a:cxn ang="0">
                <a:pos x="24" y="10"/>
              </a:cxn>
              <a:cxn ang="0">
                <a:pos x="5" y="10"/>
              </a:cxn>
              <a:cxn ang="0">
                <a:pos x="3" y="11"/>
              </a:cxn>
              <a:cxn ang="0">
                <a:pos x="3" y="38"/>
              </a:cxn>
              <a:cxn ang="0">
                <a:pos x="5" y="39"/>
              </a:cxn>
              <a:cxn ang="0">
                <a:pos x="24" y="39"/>
              </a:cxn>
              <a:cxn ang="0">
                <a:pos x="25" y="38"/>
              </a:cxn>
              <a:cxn ang="0">
                <a:pos x="25" y="11"/>
              </a:cxn>
              <a:cxn ang="0">
                <a:pos x="17" y="5"/>
              </a:cxn>
              <a:cxn ang="0">
                <a:pos x="11" y="5"/>
              </a:cxn>
              <a:cxn ang="0">
                <a:pos x="11" y="6"/>
              </a:cxn>
              <a:cxn ang="0">
                <a:pos x="11" y="6"/>
              </a:cxn>
              <a:cxn ang="0">
                <a:pos x="17" y="6"/>
              </a:cxn>
              <a:cxn ang="0">
                <a:pos x="18" y="6"/>
              </a:cxn>
              <a:cxn ang="0">
                <a:pos x="17" y="5"/>
              </a:cxn>
              <a:cxn ang="0">
                <a:pos x="14" y="41"/>
              </a:cxn>
              <a:cxn ang="0">
                <a:pos x="11" y="44"/>
              </a:cxn>
              <a:cxn ang="0">
                <a:pos x="14" y="47"/>
              </a:cxn>
              <a:cxn ang="0">
                <a:pos x="17" y="44"/>
              </a:cxn>
              <a:cxn ang="0">
                <a:pos x="14" y="41"/>
              </a:cxn>
            </a:cxnLst>
            <a:rect l="0" t="0" r="r" b="b"/>
            <a:pathLst>
              <a:path w="29" h="49">
                <a:moveTo>
                  <a:pt x="29" y="44"/>
                </a:moveTo>
                <a:cubicBezTo>
                  <a:pt x="29" y="47"/>
                  <a:pt x="27" y="49"/>
                  <a:pt x="24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7"/>
                  <a:pt x="0" y="44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7" y="0"/>
                  <a:pt x="29" y="3"/>
                  <a:pt x="29" y="5"/>
                </a:cubicBezTo>
                <a:lnTo>
                  <a:pt x="29" y="44"/>
                </a:lnTo>
                <a:close/>
                <a:moveTo>
                  <a:pt x="25" y="11"/>
                </a:moveTo>
                <a:cubicBezTo>
                  <a:pt x="25" y="11"/>
                  <a:pt x="25" y="10"/>
                  <a:pt x="24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0"/>
                  <a:pt x="3" y="11"/>
                  <a:pt x="3" y="11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9"/>
                  <a:pt x="4" y="39"/>
                  <a:pt x="5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5" y="39"/>
                  <a:pt x="25" y="39"/>
                  <a:pt x="25" y="38"/>
                </a:cubicBezTo>
                <a:lnTo>
                  <a:pt x="25" y="11"/>
                </a:lnTo>
                <a:close/>
                <a:moveTo>
                  <a:pt x="17" y="5"/>
                </a:move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5"/>
                  <a:pt x="17" y="5"/>
                </a:cubicBezTo>
                <a:close/>
                <a:moveTo>
                  <a:pt x="14" y="41"/>
                </a:moveTo>
                <a:cubicBezTo>
                  <a:pt x="13" y="41"/>
                  <a:pt x="11" y="42"/>
                  <a:pt x="11" y="44"/>
                </a:cubicBezTo>
                <a:cubicBezTo>
                  <a:pt x="11" y="46"/>
                  <a:pt x="13" y="47"/>
                  <a:pt x="14" y="47"/>
                </a:cubicBezTo>
                <a:cubicBezTo>
                  <a:pt x="16" y="47"/>
                  <a:pt x="17" y="46"/>
                  <a:pt x="17" y="44"/>
                </a:cubicBezTo>
                <a:cubicBezTo>
                  <a:pt x="17" y="42"/>
                  <a:pt x="16" y="41"/>
                  <a:pt x="14" y="4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2" name="组合 1"/>
          <p:cNvGrpSpPr/>
          <p:nvPr/>
        </p:nvGrpSpPr>
        <p:grpSpPr>
          <a:xfrm>
            <a:off x="6167028" y="2135225"/>
            <a:ext cx="2076450" cy="1761450"/>
            <a:chOff x="6167028" y="2135225"/>
            <a:chExt cx="2076450" cy="1761450"/>
          </a:xfrm>
        </p:grpSpPr>
        <p:sp>
          <p:nvSpPr>
            <p:cNvPr id="19" name="Rounded Rectangle 72"/>
            <p:cNvSpPr/>
            <p:nvPr/>
          </p:nvSpPr>
          <p:spPr>
            <a:xfrm>
              <a:off x="6167028" y="2167575"/>
              <a:ext cx="1712307" cy="333530"/>
            </a:xfrm>
            <a:prstGeom prst="roundRect">
              <a:avLst>
                <a:gd name="adj" fmla="val 21110"/>
              </a:avLst>
            </a:prstGeom>
            <a:solidFill>
              <a:srgbClr val="F8D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253049" y="2135225"/>
              <a:ext cx="154026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管理员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167028" y="2525710"/>
              <a:ext cx="2076450" cy="1370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管理员实现全部信息的增删查改，其中也可以把普通用户转变为管理员。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719728" y="2135225"/>
            <a:ext cx="2076450" cy="1761450"/>
            <a:chOff x="8719728" y="2135225"/>
            <a:chExt cx="2076450" cy="1761450"/>
          </a:xfrm>
        </p:grpSpPr>
        <p:sp>
          <p:nvSpPr>
            <p:cNvPr id="22" name="Rounded Rectangle 72"/>
            <p:cNvSpPr/>
            <p:nvPr/>
          </p:nvSpPr>
          <p:spPr>
            <a:xfrm>
              <a:off x="8786403" y="2167575"/>
              <a:ext cx="1712307" cy="333530"/>
            </a:xfrm>
            <a:prstGeom prst="roundRect">
              <a:avLst>
                <a:gd name="adj" fmla="val 21110"/>
              </a:avLst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872424" y="2135225"/>
              <a:ext cx="154026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租客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719728" y="2525710"/>
              <a:ext cx="2076450" cy="1370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可以查看房子信息但不能进行修改删除，只能修改自己个的人信息。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167028" y="3933546"/>
            <a:ext cx="2076450" cy="1761450"/>
            <a:chOff x="6167028" y="3933546"/>
            <a:chExt cx="2076450" cy="1761450"/>
          </a:xfrm>
        </p:grpSpPr>
        <p:sp>
          <p:nvSpPr>
            <p:cNvPr id="29" name="Rounded Rectangle 72"/>
            <p:cNvSpPr/>
            <p:nvPr/>
          </p:nvSpPr>
          <p:spPr>
            <a:xfrm>
              <a:off x="6167028" y="3965896"/>
              <a:ext cx="1712307" cy="333530"/>
            </a:xfrm>
            <a:prstGeom prst="roundRect">
              <a:avLst>
                <a:gd name="adj" fmla="val 21110"/>
              </a:avLst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253049" y="3933546"/>
              <a:ext cx="154026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房东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167028" y="4324031"/>
              <a:ext cx="2076450" cy="1370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注册后传信息给管理员，待管理员确保信息后再添加房子出租信息。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719728" y="3933546"/>
            <a:ext cx="2076450" cy="1121370"/>
            <a:chOff x="8719728" y="3933546"/>
            <a:chExt cx="2076450" cy="1121370"/>
          </a:xfrm>
        </p:grpSpPr>
        <p:sp>
          <p:nvSpPr>
            <p:cNvPr id="30" name="Rounded Rectangle 72"/>
            <p:cNvSpPr/>
            <p:nvPr/>
          </p:nvSpPr>
          <p:spPr>
            <a:xfrm>
              <a:off x="8786403" y="3965896"/>
              <a:ext cx="1712307" cy="333530"/>
            </a:xfrm>
            <a:prstGeom prst="roundRect">
              <a:avLst>
                <a:gd name="adj" fmla="val 21110"/>
              </a:avLst>
            </a:prstGeom>
            <a:solidFill>
              <a:srgbClr val="F472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872424" y="3933546"/>
              <a:ext cx="154026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房子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8719728" y="4324031"/>
              <a:ext cx="2076450" cy="730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不同的用户显示不同的结果。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1" grpId="0" animBg="1"/>
      <p:bldP spid="9" grpId="0" animBg="1"/>
      <p:bldP spid="7" grpId="0" animBg="1"/>
      <p:bldP spid="13" grpId="0" animBg="1"/>
      <p:bldP spid="14" grpId="0" animBg="1"/>
      <p:bldP spid="15" grpId="0" animBg="1"/>
      <p:bldP spid="16" grpId="0" animBg="1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</Words>
  <Application>WPS 演示</Application>
  <PresentationFormat>自定义</PresentationFormat>
  <Paragraphs>145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宋体</vt:lpstr>
      <vt:lpstr>Wingdings</vt:lpstr>
      <vt:lpstr>迷你简汉真广标</vt:lpstr>
      <vt:lpstr>华文新魏</vt:lpstr>
      <vt:lpstr>微软雅黑</vt:lpstr>
      <vt:lpstr>Meiryo UI</vt:lpstr>
      <vt:lpstr>FontAwesome</vt:lpstr>
      <vt:lpstr>Calibri</vt:lpstr>
      <vt:lpstr>Arial Unicode MS</vt:lpstr>
      <vt:lpstr>Calibri Light</vt:lpstr>
      <vt:lpstr>Cordia New</vt:lpstr>
      <vt:lpstr>Segoe Print</vt:lpstr>
      <vt:lpstr>Yu Gothic UI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Silently尋找</cp:lastModifiedBy>
  <cp:revision>8</cp:revision>
  <dcterms:created xsi:type="dcterms:W3CDTF">2019-06-19T12:31:00Z</dcterms:created>
  <dcterms:modified xsi:type="dcterms:W3CDTF">2019-06-24T14:37:47Z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