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3"/>
  </p:notesMasterIdLst>
  <p:sldIdLst>
    <p:sldId id="262" r:id="rId2"/>
  </p:sldIdLst>
  <p:sldSz cx="36576000" cy="29260800"/>
  <p:notesSz cx="6858000" cy="9144000"/>
  <p:defaultTextStyle>
    <a:defPPr>
      <a:defRPr lang="en-US"/>
    </a:defPPr>
    <a:lvl1pPr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2035743" indent="-1578775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4071495" indent="-3157550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6107242" indent="-4736325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8144573" indent="-6316688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4858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1835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198803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5775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B1E"/>
    <a:srgbClr val="715185"/>
    <a:srgbClr val="9878AC"/>
    <a:srgbClr val="B6B3CD"/>
    <a:srgbClr val="AE6DEF"/>
    <a:srgbClr val="9999FF"/>
    <a:srgbClr val="400080"/>
    <a:srgbClr val="E1D6EC"/>
    <a:srgbClr val="E1D344"/>
    <a:srgbClr val="E0D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630" autoAdjust="0"/>
    <p:restoredTop sz="93759" autoAdjust="0"/>
  </p:normalViewPr>
  <p:slideViewPr>
    <p:cSldViewPr>
      <p:cViewPr>
        <p:scale>
          <a:sx n="25" d="100"/>
          <a:sy n="25" d="100"/>
        </p:scale>
        <p:origin x="1373" y="-355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862F1A-3685-B948-98E7-08823BA71FE2}" type="datetime1">
              <a:rPr lang="el-GR"/>
              <a:pPr/>
              <a:t>6/12/2015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3EE8643-61F6-A843-A446-B6267D6E21CA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889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697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2pPr>
    <a:lvl3pPr marL="9139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09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4pPr>
    <a:lvl5pPr marL="18278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4858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35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03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75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0" y="19731917"/>
            <a:ext cx="16154400" cy="3982720"/>
          </a:xfrm>
        </p:spPr>
        <p:txBody>
          <a:bodyPr>
            <a:normAutofit/>
          </a:bodyPr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0" y="23733758"/>
            <a:ext cx="16154400" cy="3193826"/>
          </a:xfrm>
        </p:spPr>
        <p:txBody>
          <a:bodyPr>
            <a:normAutofit/>
          </a:bodyPr>
          <a:lstStyle>
            <a:lvl1pPr marL="0" indent="0" algn="l">
              <a:spcBef>
                <a:spcPts val="1234"/>
              </a:spcBef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2" y="27416066"/>
            <a:ext cx="4930588" cy="1557867"/>
          </a:xfrm>
        </p:spPr>
        <p:txBody>
          <a:bodyPr/>
          <a:lstStyle>
            <a:lvl1pPr algn="l">
              <a:defRPr/>
            </a:lvl1pPr>
          </a:lstStyle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44612" y="27416066"/>
            <a:ext cx="10470776" cy="1557867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0300" y="975360"/>
            <a:ext cx="16941800" cy="17868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497552" y="10143744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97552" y="975360"/>
            <a:ext cx="8229600" cy="87002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7209752" y="10143744"/>
            <a:ext cx="8229600" cy="8700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1682" y="8473442"/>
            <a:ext cx="14629652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1682" y="17770517"/>
            <a:ext cx="14629652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7640300" y="8473442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17640300" y="17790566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302" y="975360"/>
            <a:ext cx="1380490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20" y="10972800"/>
            <a:ext cx="13021056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5102" y="1165016"/>
            <a:ext cx="18389596" cy="24973282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2" y="15930882"/>
            <a:ext cx="13021056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437222" y="27407298"/>
            <a:ext cx="13267764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7616" y="13329920"/>
            <a:ext cx="15593088" cy="3718562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4" y="975360"/>
            <a:ext cx="13842632" cy="2707301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7616" y="17048478"/>
            <a:ext cx="15593088" cy="9164322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0" y="27407298"/>
            <a:ext cx="12020552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60440" y="14381781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022" y="18876083"/>
            <a:ext cx="24764628" cy="3557197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2" y="975360"/>
            <a:ext cx="25513556" cy="1786859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022" y="22433278"/>
            <a:ext cx="24764628" cy="3779520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7209752" y="10143744"/>
            <a:ext cx="8229600" cy="8700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08848" y="19766579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298" y="975360"/>
            <a:ext cx="25548668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10972800"/>
            <a:ext cx="24726444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6" y="15930882"/>
            <a:ext cx="24718264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49048" y="26605259"/>
            <a:ext cx="5393592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382" y="26605259"/>
            <a:ext cx="1859242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209752" y="10133077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209752" y="19351143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300" y="975360"/>
            <a:ext cx="1694180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10972800"/>
            <a:ext cx="16066532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6" y="15930882"/>
            <a:ext cx="16061216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0" y="26605259"/>
            <a:ext cx="5393592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382" y="26605259"/>
            <a:ext cx="1036282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8497552" y="19348164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8497552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7552" y="10161762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7212544" y="10161758"/>
            <a:ext cx="8229600" cy="1786859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0" y="13329920"/>
            <a:ext cx="12435840" cy="3718562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2" y="10091725"/>
            <a:ext cx="16960476" cy="1786859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00" y="17048478"/>
            <a:ext cx="12435840" cy="9164322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0" y="27407298"/>
            <a:ext cx="12020552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01444" y="14381781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11620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42500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42202" y="1205649"/>
            <a:ext cx="2568388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72940" y="1205649"/>
            <a:ext cx="365760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983088" y="4073566"/>
            <a:ext cx="2725272" cy="22064734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090694"/>
            <a:ext cx="27432000" cy="2212210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4337658" y="2439540"/>
            <a:ext cx="1113212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898" y="573743"/>
            <a:ext cx="30225252" cy="4245683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4072" y="4819426"/>
            <a:ext cx="30235840" cy="3305387"/>
          </a:xfrm>
        </p:spPr>
        <p:txBody>
          <a:bodyPr vert="horz" lIns="376202" tIns="188101" rIns="376202" bIns="188101" rtlCol="0" anchor="t" anchorCtr="0">
            <a:noAutofit/>
          </a:bodyPr>
          <a:lstStyle>
            <a:lvl1pPr marL="0" indent="0">
              <a:buNone/>
              <a:defRPr kumimoji="0" sz="99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4267200"/>
            <a:ext cx="12039600" cy="23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838201"/>
            <a:ext cx="30784800" cy="2819400"/>
          </a:xfrm>
        </p:spPr>
        <p:txBody>
          <a:bodyPr lIns="188101" tIns="188101" rIns="188101" anchor="t">
            <a:noAutofit/>
          </a:bodyPr>
          <a:lstStyle>
            <a:lvl1pPr marL="0" indent="0" algn="ctr">
              <a:spcBef>
                <a:spcPts val="2469"/>
              </a:spcBef>
              <a:buNone/>
              <a:defRPr sz="10000">
                <a:solidFill>
                  <a:schemeClr val="tx1"/>
                </a:solidFill>
              </a:defRPr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4841200" y="4267200"/>
            <a:ext cx="9982200" cy="115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4097000" y="4267200"/>
            <a:ext cx="9982200" cy="11506200"/>
          </a:xfrm>
          <a:prstGeom prst="rect">
            <a:avLst/>
          </a:prstGeom>
          <a:solidFill>
            <a:srgbClr val="958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41200" y="16459200"/>
            <a:ext cx="9982200" cy="1150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097000" y="16459200"/>
            <a:ext cx="9982200" cy="115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35628" y="975360"/>
            <a:ext cx="3280372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0" y="13329922"/>
            <a:ext cx="22555200" cy="5811520"/>
          </a:xfrm>
        </p:spPr>
        <p:txBody>
          <a:bodyPr anchor="b" anchorCtr="0">
            <a:normAutofit/>
          </a:bodyPr>
          <a:lstStyle>
            <a:lvl1pPr algn="l">
              <a:defRPr sz="1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0" y="19182082"/>
            <a:ext cx="22555200" cy="6400798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234"/>
              </a:spcBef>
              <a:buNone/>
              <a:defRPr sz="5800" cap="none" baseline="0">
                <a:solidFill>
                  <a:schemeClr val="bg1"/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5624" y="26661438"/>
            <a:ext cx="5898776" cy="1557867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0" y="26661438"/>
            <a:ext cx="2255520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223200" y="26661438"/>
            <a:ext cx="2216152" cy="1557867"/>
          </a:xfrm>
        </p:spPr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4450" y="13272553"/>
            <a:ext cx="1043636" cy="2626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5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842202" y="1205649"/>
            <a:ext cx="2568388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2272940" y="1205649"/>
            <a:ext cx="365760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407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951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64" y="10442093"/>
            <a:ext cx="14630400" cy="1569620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9512" y="10442093"/>
            <a:ext cx="14630400" cy="1569620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64" y="8835616"/>
            <a:ext cx="14630400" cy="137697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9512" y="8835616"/>
            <a:ext cx="14630400" cy="13769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4070" y="8473442"/>
            <a:ext cx="30276628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1994070" y="17770517"/>
            <a:ext cx="30276628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223200" y="1033534"/>
            <a:ext cx="2216152" cy="1557867"/>
          </a:xfrm>
        </p:spPr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40300" y="8473442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199407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7640300" y="17790566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898" y="2065468"/>
            <a:ext cx="30225252" cy="4762052"/>
          </a:xfrm>
          <a:prstGeom prst="rect">
            <a:avLst/>
          </a:prstGeom>
        </p:spPr>
        <p:txBody>
          <a:bodyPr vert="horz" lIns="376202" tIns="188101" rIns="376202" bIns="18810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3898" y="8453122"/>
            <a:ext cx="30225252" cy="176851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180988" y="27407298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824" y="27407298"/>
            <a:ext cx="24491576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33534"/>
            <a:ext cx="2216152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5800">
                <a:solidFill>
                  <a:schemeClr val="bg1"/>
                </a:solidFill>
              </a:defRPr>
            </a:lvl1pPr>
          </a:lstStyle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  <p:sldLayoutId id="2147483967" r:id="rId20"/>
  </p:sldLayoutIdLst>
  <p:txStyles>
    <p:titleStyle>
      <a:lvl1pPr algn="l" defTabSz="3762024" rtl="0" eaLnBrk="1" latinLnBrk="0" hangingPunct="1">
        <a:spcBef>
          <a:spcPct val="0"/>
        </a:spcBef>
        <a:buNone/>
        <a:defRPr sz="14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3762024" rtl="0" eaLnBrk="1" latinLnBrk="0" hangingPunct="1">
        <a:spcBef>
          <a:spcPts val="8228"/>
        </a:spcBef>
        <a:buClr>
          <a:schemeClr val="accent1"/>
        </a:buClr>
        <a:buSzPct val="75000"/>
        <a:buFont typeface="Wingdings" pitchFamily="2" charset="2"/>
        <a:buChar char="n"/>
        <a:defRPr sz="8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81012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821518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62024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702531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66916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59660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753058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846455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4267200"/>
            <a:ext cx="12039600" cy="23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sz="7000" dirty="0" smtClean="0"/>
              <a:t>Goal</a:t>
            </a:r>
          </a:p>
          <a:p>
            <a:r>
              <a:rPr lang="en-US" sz="4000" dirty="0" smtClean="0"/>
              <a:t> From an </a:t>
            </a:r>
            <a:r>
              <a:rPr lang="en-US" sz="4000" dirty="0" smtClean="0"/>
              <a:t>FMRI image predict </a:t>
            </a:r>
            <a:r>
              <a:rPr lang="en-US" sz="4000" dirty="0" smtClean="0"/>
              <a:t>which word which was shown to the subject</a:t>
            </a:r>
          </a:p>
          <a:p>
            <a:endParaRPr lang="en-US" sz="4000" dirty="0" smtClean="0"/>
          </a:p>
          <a:p>
            <a:pPr algn="ctr"/>
            <a:r>
              <a:rPr lang="en-US" sz="7000" dirty="0" smtClean="0"/>
              <a:t>Data </a:t>
            </a:r>
          </a:p>
          <a:p>
            <a:r>
              <a:rPr lang="en-US" sz="4000" dirty="0" smtClean="0"/>
              <a:t>60 Words </a:t>
            </a:r>
          </a:p>
          <a:p>
            <a:r>
              <a:rPr lang="en-US" sz="4000" dirty="0" smtClean="0"/>
              <a:t>218 Semantic features : rated 1-5 </a:t>
            </a:r>
            <a:r>
              <a:rPr lang="en-US" sz="4000" dirty="0" err="1" smtClean="0"/>
              <a:t>eg</a:t>
            </a:r>
            <a:r>
              <a:rPr lang="en-US" sz="4000" dirty="0" smtClean="0"/>
              <a:t>. </a:t>
            </a:r>
            <a:r>
              <a:rPr lang="en-US" sz="4000" dirty="0" smtClean="0"/>
              <a:t>Does it fly? Is it an animal</a:t>
            </a:r>
            <a:r>
              <a:rPr lang="en-US" sz="4000" dirty="0" smtClean="0"/>
              <a:t>?</a:t>
            </a:r>
          </a:p>
          <a:p>
            <a:r>
              <a:rPr lang="en-US" sz="4000" dirty="0" smtClean="0"/>
              <a:t>300 + 60 FMRI images : values of voxels (20,000)</a:t>
            </a:r>
          </a:p>
          <a:p>
            <a:pPr algn="ctr"/>
            <a:endParaRPr lang="en-US" dirty="0" smtClean="0"/>
          </a:p>
          <a:p>
            <a:pPr algn="ctr"/>
            <a:r>
              <a:rPr lang="en-US" sz="7000" dirty="0" smtClean="0"/>
              <a:t>Methods</a:t>
            </a:r>
          </a:p>
          <a:p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Train different ML models on 300 fMRI’s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Predict </a:t>
            </a:r>
            <a:r>
              <a:rPr lang="en-US" sz="4000" dirty="0"/>
              <a:t>semantic features </a:t>
            </a:r>
            <a:r>
              <a:rPr lang="en-US" sz="4000" dirty="0" smtClean="0"/>
              <a:t>ratings from fMRI image. 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/>
              <a:t>Calculate </a:t>
            </a:r>
            <a:r>
              <a:rPr lang="en-US" sz="4000" dirty="0" smtClean="0"/>
              <a:t>distance to prediction </a:t>
            </a:r>
            <a:r>
              <a:rPr lang="en-US" sz="4000" dirty="0"/>
              <a:t>from </a:t>
            </a:r>
            <a:r>
              <a:rPr lang="en-US" sz="4000" dirty="0" smtClean="0"/>
              <a:t>features of two </a:t>
            </a:r>
            <a:r>
              <a:rPr lang="en-US" sz="4000" dirty="0"/>
              <a:t>given </a:t>
            </a:r>
            <a:r>
              <a:rPr lang="en-US" sz="4000" dirty="0" smtClean="0"/>
              <a:t>words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/>
              <a:t>Choose word </a:t>
            </a:r>
            <a:r>
              <a:rPr lang="en-US" sz="4000" dirty="0" smtClean="0"/>
              <a:t>with smallest distance</a:t>
            </a:r>
            <a:endParaRPr lang="en-US" sz="4000" dirty="0" smtClean="0"/>
          </a:p>
          <a:p>
            <a:pPr marL="1143000" indent="-1143000" algn="ctr">
              <a:buFontTx/>
              <a:buChar char="-"/>
            </a:pPr>
            <a:endParaRPr lang="en-US" dirty="0" smtClean="0"/>
          </a:p>
          <a:p>
            <a:pPr algn="ctr"/>
            <a:r>
              <a:rPr lang="en-US" sz="7000" dirty="0" smtClean="0"/>
              <a:t>Results: </a:t>
            </a:r>
            <a:r>
              <a:rPr lang="en-US" sz="7000" dirty="0" smtClean="0"/>
              <a:t>Accuracy</a:t>
            </a:r>
          </a:p>
          <a:p>
            <a:pPr algn="ctr"/>
            <a:endParaRPr lang="en-US" sz="4000" dirty="0"/>
          </a:p>
          <a:p>
            <a:pPr marL="514350" indent="-514350">
              <a:buAutoNum type="arabicParenR"/>
            </a:pPr>
            <a:r>
              <a:rPr lang="en-US" sz="4000" dirty="0" smtClean="0"/>
              <a:t>Lasso </a:t>
            </a:r>
            <a:r>
              <a:rPr lang="en-US" sz="4000" dirty="0"/>
              <a:t>– 50% accuracy </a:t>
            </a:r>
            <a:r>
              <a:rPr lang="en-US" sz="4000" dirty="0" smtClean="0"/>
              <a:t>regardless of how regularization chosen</a:t>
            </a:r>
          </a:p>
          <a:p>
            <a:pPr marL="514350" indent="-514350">
              <a:buAutoNum type="arabicParenR"/>
            </a:pPr>
            <a:r>
              <a:rPr lang="en-US" sz="4000" dirty="0" smtClean="0"/>
              <a:t>PCA </a:t>
            </a:r>
            <a:r>
              <a:rPr lang="en-US" sz="4000" dirty="0"/>
              <a:t>and Lasso  - 70% accuracy</a:t>
            </a:r>
          </a:p>
          <a:p>
            <a:pPr marL="514350" indent="-514350">
              <a:buAutoNum type="arabicParenR"/>
            </a:pPr>
            <a:r>
              <a:rPr lang="en-US" sz="4000" dirty="0"/>
              <a:t>PCA and Least Squares – 80% </a:t>
            </a:r>
            <a:r>
              <a:rPr lang="en-US" sz="4000" dirty="0" smtClean="0"/>
              <a:t>accuracy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Same predictive power as ML model from research paper.</a:t>
            </a:r>
          </a:p>
          <a:p>
            <a:r>
              <a:rPr lang="en-US" sz="4000" dirty="0" smtClean="0"/>
              <a:t>    (Random cosines)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endParaRPr lang="en-US" sz="4000" dirty="0"/>
          </a:p>
          <a:p>
            <a:pPr algn="ctr"/>
            <a:endParaRPr lang="en-US" sz="7000" dirty="0" smtClean="0"/>
          </a:p>
          <a:p>
            <a:pPr algn="ctr"/>
            <a:endParaRPr lang="en-US" dirty="0"/>
          </a:p>
          <a:p>
            <a:pPr algn="ctr"/>
            <a:endParaRPr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371600" y="838201"/>
            <a:ext cx="33451800" cy="2819400"/>
          </a:xfrm>
          <a:prstGeom prst="rect">
            <a:avLst/>
          </a:prstGeom>
        </p:spPr>
        <p:txBody>
          <a:bodyPr lIns="188101" tIns="188101" rIns="188101" anchor="t">
            <a:noAutofit/>
          </a:bodyPr>
          <a:lstStyle>
            <a:lvl1pPr marL="0" indent="0" algn="ctr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81012" indent="-940506" algn="l" defTabSz="3762024" rtl="0" eaLnBrk="1" latinLnBrk="0" hangingPunct="1">
              <a:spcBef>
                <a:spcPts val="2469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4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21518" indent="-940506" algn="l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4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762024" indent="-940506" algn="l" defTabSz="3762024" rtl="0" eaLnBrk="1" latinLnBrk="0" hangingPunct="1">
              <a:spcBef>
                <a:spcPts val="2469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3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702531" indent="-940506" algn="l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669162" indent="-940506" algn="l" defTabSz="376202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7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96605" indent="-940506" algn="l" defTabSz="3762024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7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530582" indent="-940506" algn="l" defTabSz="376202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7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464555" indent="-940506" algn="l" defTabSz="3762024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74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Reading minds : predicting words from FMRI images</a:t>
            </a:r>
            <a:endParaRPr lang="en-US" sz="9600" dirty="0"/>
          </a:p>
          <a:p>
            <a:r>
              <a:rPr lang="en-US" sz="7000" dirty="0"/>
              <a:t>Stella Stylianidou Tomasz </a:t>
            </a:r>
            <a:r>
              <a:rPr lang="en-US" sz="7000" dirty="0" err="1"/>
              <a:t>Sakrejda</a:t>
            </a:r>
            <a:endParaRPr lang="en-US" sz="7000" dirty="0"/>
          </a:p>
        </p:txBody>
      </p:sp>
      <p:sp>
        <p:nvSpPr>
          <p:cNvPr id="4" name="Rectangle 3"/>
          <p:cNvSpPr/>
          <p:nvPr/>
        </p:nvSpPr>
        <p:spPr>
          <a:xfrm>
            <a:off x="24841200" y="4267200"/>
            <a:ext cx="9982200" cy="115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PCA </a:t>
            </a:r>
            <a:r>
              <a:rPr lang="en-US" dirty="0" smtClean="0"/>
              <a:t>dimensions</a:t>
            </a:r>
          </a:p>
          <a:p>
            <a:pPr algn="ctr"/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Accuracy increases with PCA components- not overfitting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Compare test RMSE vs accuracy</a:t>
            </a:r>
            <a:endParaRPr sz="4000" dirty="0"/>
          </a:p>
        </p:txBody>
      </p:sp>
      <p:sp>
        <p:nvSpPr>
          <p:cNvPr id="5" name="Rectangle 4"/>
          <p:cNvSpPr/>
          <p:nvPr/>
        </p:nvSpPr>
        <p:spPr>
          <a:xfrm>
            <a:off x="14097000" y="4267200"/>
            <a:ext cx="9982200" cy="11506200"/>
          </a:xfrm>
          <a:prstGeom prst="rect">
            <a:avLst/>
          </a:prstGeom>
          <a:solidFill>
            <a:srgbClr val="958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sz="7000" dirty="0" smtClean="0"/>
              <a:t>A step further.. Ranking of words</a:t>
            </a:r>
          </a:p>
          <a:p>
            <a:pPr algn="ctr"/>
            <a:endParaRPr lang="en-US" sz="7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Rank likelihood of words according to semantic distance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Training data set : &lt;rank&gt;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Test data set : &lt;rank&gt;  = </a:t>
            </a:r>
            <a:r>
              <a:rPr lang="en-US" sz="4000" dirty="0" smtClean="0"/>
              <a:t>13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Consistent with error rate on 2-word prediction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Words with bad rank :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sz="4000" dirty="0"/>
          </a:p>
        </p:txBody>
      </p:sp>
      <p:sp>
        <p:nvSpPr>
          <p:cNvPr id="6" name="Rectangle 5"/>
          <p:cNvSpPr/>
          <p:nvPr/>
        </p:nvSpPr>
        <p:spPr>
          <a:xfrm>
            <a:off x="24841200" y="16459200"/>
            <a:ext cx="9982200" cy="1150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Bad Words</a:t>
            </a:r>
            <a:endParaRPr lang="en-US" dirty="0" smtClean="0"/>
          </a:p>
          <a:p>
            <a:endParaRPr lang="en-US" sz="8000" dirty="0"/>
          </a:p>
          <a:p>
            <a:r>
              <a:rPr lang="en-US" sz="2000" dirty="0"/>
              <a:t>('bear', 'airplane'),</a:t>
            </a:r>
          </a:p>
          <a:p>
            <a:r>
              <a:rPr lang="en-US" sz="2000" dirty="0"/>
              <a:t>('cow', 'screwdriver'),</a:t>
            </a:r>
          </a:p>
          <a:p>
            <a:r>
              <a:rPr lang="en-US" sz="2000" dirty="0"/>
              <a:t>('arm', 'saw'),</a:t>
            </a:r>
          </a:p>
          <a:p>
            <a:r>
              <a:rPr lang="en-US" sz="2000" dirty="0"/>
              <a:t>('shirt', 'skirt'),</a:t>
            </a:r>
          </a:p>
          <a:p>
            <a:r>
              <a:rPr lang="en-US" sz="2000" dirty="0"/>
              <a:t>('bee', 'telephone'),</a:t>
            </a:r>
          </a:p>
          <a:p>
            <a:r>
              <a:rPr lang="en-US" sz="2000" dirty="0"/>
              <a:t>('butterfly', 'train'),</a:t>
            </a:r>
          </a:p>
          <a:p>
            <a:r>
              <a:rPr lang="en-US" sz="2000" dirty="0"/>
              <a:t>('bottle', 'door'),</a:t>
            </a:r>
          </a:p>
          <a:p>
            <a:r>
              <a:rPr lang="en-US" sz="2000" dirty="0"/>
              <a:t>('cup', 'chisel'),</a:t>
            </a:r>
          </a:p>
          <a:p>
            <a:r>
              <a:rPr lang="en-US" sz="2000" dirty="0"/>
              <a:t>('refrigerator', 'coat'),</a:t>
            </a:r>
          </a:p>
          <a:p>
            <a:r>
              <a:rPr lang="en-US" sz="2000" dirty="0"/>
              <a:t>('lettuce', 'car'),</a:t>
            </a:r>
          </a:p>
          <a:p>
            <a:r>
              <a:rPr lang="en-US" sz="2000" dirty="0"/>
              <a:t>('celery', 'screwdriver'),</a:t>
            </a:r>
          </a:p>
          <a:p>
            <a:r>
              <a:rPr lang="en-US" sz="2000" dirty="0"/>
              <a:t>('carrot', 'apartment')]</a:t>
            </a:r>
          </a:p>
          <a:p>
            <a:pPr algn="ctr"/>
            <a:endParaRPr lang="en-US" dirty="0" smtClean="0"/>
          </a:p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4097000" y="16459200"/>
            <a:ext cx="9982200" cy="115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Semantic features</a:t>
            </a:r>
            <a:endParaRPr dirty="0"/>
          </a:p>
        </p:txBody>
      </p:sp>
      <p:pic>
        <p:nvPicPr>
          <p:cNvPr id="8" name="Picture 7" descr="Macintosh HD:Users:Stella:PycharmProjects:cse546hmw1:fmri:accuracy_2of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0" y="8232139"/>
            <a:ext cx="4724400" cy="36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Stella:PycharmProjects:cse546hmw1:fmri:rmse_with_pca_dimension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200" y="11833860"/>
            <a:ext cx="4572000" cy="39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Macintosh HD:Users:Stella:Desktop:pca varianc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0" y="11948160"/>
            <a:ext cx="4572000" cy="373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2" y="20421600"/>
            <a:ext cx="7315215" cy="54864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0" y="8229409"/>
            <a:ext cx="4815840" cy="35817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23619666"/>
            <a:ext cx="3352800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17958</TotalTime>
  <Words>256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Rockwell</vt:lpstr>
      <vt:lpstr>Wingdings</vt:lpstr>
      <vt:lpstr>Advantage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Ximena</dc:creator>
  <cp:lastModifiedBy>Tomasz</cp:lastModifiedBy>
  <cp:revision>307</cp:revision>
  <cp:lastPrinted>2012-06-19T19:25:18Z</cp:lastPrinted>
  <dcterms:created xsi:type="dcterms:W3CDTF">2012-06-19T17:28:34Z</dcterms:created>
  <dcterms:modified xsi:type="dcterms:W3CDTF">2015-12-06T21:15:34Z</dcterms:modified>
</cp:coreProperties>
</file>