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94" r:id="rId5"/>
    <p:sldId id="290" r:id="rId6"/>
    <p:sldId id="291" r:id="rId7"/>
    <p:sldId id="296" r:id="rId8"/>
    <p:sldId id="297" r:id="rId9"/>
    <p:sldId id="299" r:id="rId10"/>
    <p:sldId id="295" r:id="rId11"/>
    <p:sldId id="29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142" y="977153"/>
            <a:ext cx="6463552" cy="3164543"/>
          </a:xfrm>
        </p:spPr>
        <p:txBody>
          <a:bodyPr/>
          <a:lstStyle/>
          <a:p>
            <a:r>
              <a:rPr lang="en-US" sz="3600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Language-Lens:</a:t>
            </a:r>
            <a: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b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</a:br>
            <a:r>
              <a:rPr lang="en-US" sz="2800" b="0" i="0" cap="none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Extracting Text And Detecting Language From Images Using </a:t>
            </a:r>
            <a:br>
              <a:rPr lang="en-US" sz="2800" b="0" i="0" cap="none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</a:br>
            <a:r>
              <a:rPr lang="en-US" sz="2800" b="0" i="0" cap="none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MS Azure AI Cognitive Services</a:t>
            </a:r>
            <a:br>
              <a:rPr lang="en-US" sz="2800" cap="none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4425343"/>
            <a:ext cx="3493008" cy="878908"/>
          </a:xfrm>
        </p:spPr>
        <p:txBody>
          <a:bodyPr/>
          <a:lstStyle/>
          <a:p>
            <a:r>
              <a:rPr lang="en-US" dirty="0"/>
              <a:t>By Muskan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2543-516F-A8F1-20F1-4711159B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896" y="536451"/>
            <a:ext cx="6766560" cy="768096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F2CC-8682-DAFE-A2C6-57F23829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896" y="1666668"/>
            <a:ext cx="7389956" cy="270052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Adding a translation feature that can translate the detected language to another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Implementing real-time image text detection using a live camera feed instead of uploading an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Developing a mobile application version of this project to make it more accessible to users on-the-go.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Expanding the sentiment analysis feature to not only detect the sentiment of the text, but also identify the entities and key phrases present in the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Integrating this project with other applications or services, such as a note-taking app, a cloud storage platform, or a social media site.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918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244" y="1314730"/>
            <a:ext cx="6766560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244" y="2441447"/>
            <a:ext cx="5879592" cy="2700528"/>
          </a:xfrm>
        </p:spPr>
        <p:txBody>
          <a:bodyPr/>
          <a:lstStyle/>
          <a:p>
            <a:r>
              <a:rPr lang="en-US" sz="1800" b="0" i="0" dirty="0">
                <a:effectLst/>
              </a:rPr>
              <a:t>The project is about building an application that detects and extracts text from an image, identifies the language of the text, and performs sentiment analysis on it. </a:t>
            </a:r>
          </a:p>
          <a:p>
            <a:r>
              <a:rPr lang="en-US" sz="1800" b="0" i="0" dirty="0">
                <a:effectLst/>
              </a:rPr>
              <a:t>The application uses Azure Cognitive Services such as Computer Vision API and Text Analytics API for these tasks. </a:t>
            </a:r>
          </a:p>
          <a:p>
            <a:r>
              <a:rPr lang="en-US" sz="1800" b="0" i="0" dirty="0">
                <a:effectLst/>
              </a:rPr>
              <a:t>It can be useful in various industries that deal with text-based data and can improve efficiency by automating text extraction and language identification tasks.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779455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133856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185576"/>
            <a:ext cx="5693664" cy="3630168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Azure cognitive services</a:t>
            </a:r>
          </a:p>
          <a:p>
            <a:r>
              <a:rPr lang="en-US" dirty="0"/>
              <a:t>​Services used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​Conclusion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48717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570257"/>
            <a:ext cx="6766560" cy="34918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In the digital world, images are a common source of data, but the text in them can be hard to extract and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Optical Character Recognition (OCR) technology helps extract text from images.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Azure Cognitive Services offers OCR capabilities and other features for image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Developers can easily incorporate image text detection and analysis into their applications with Azure Cognitive Services.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Language detection identifies the language of text within images.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Azure Cognitive Services offers language detection for multilingual support and more accurate text analysis.</a:t>
            </a:r>
          </a:p>
          <a:p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Söhne"/>
            </a:endParaRPr>
          </a:p>
          <a:p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B545-C55E-5ABE-7791-3B09E174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69" y="612408"/>
            <a:ext cx="8087226" cy="703045"/>
          </a:xfrm>
        </p:spPr>
        <p:txBody>
          <a:bodyPr/>
          <a:lstStyle/>
          <a:p>
            <a:r>
              <a:rPr lang="en-IN" sz="3800" b="0" i="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Azure Cognitive Services</a:t>
            </a:r>
            <a:endParaRPr lang="en-IN" sz="3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368E-E2B3-EC17-F6E6-F8805D7F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837434"/>
            <a:ext cx="7700772" cy="42204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Azure Cognitive Services is a set of cloud-based services that allow developers to easily integrate artificial intelligence capabilities into their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It includes a range of services such as speech recognition, image and video analysis, language understanding, and more.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These services use machine learning algorithms to provide intelligent insights and actions, making applications more powerful and engaging.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Some of the key features of Azure Cognitive Services include easy integration with popular development tools, scalability, security, and global availability.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30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731520"/>
            <a:ext cx="8165592" cy="768096"/>
          </a:xfrm>
        </p:spPr>
        <p:txBody>
          <a:bodyPr/>
          <a:lstStyle/>
          <a:p>
            <a:r>
              <a:rPr lang="en-US" dirty="0"/>
              <a:t>AZURE SERVICES USED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Computer Vision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This service is used for reading the text from the uploaded image. </a:t>
            </a:r>
          </a:p>
          <a:p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It provides Optical Character Recognition (OCR) capabilities to extract printed and handwritten text from images</a:t>
            </a:r>
          </a:p>
          <a:p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In our project, we use the Computer Vision API to extract the text from the uploaded image.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Text Analytics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This service is used for language identification of the extracted text.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It provides natural language processing capabilities to identify the language of a given text.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In our project, we use the Text Analytics API to detect the language of the extracted text.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THERE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9897" y="3967854"/>
            <a:ext cx="3355086" cy="2206752"/>
          </a:xfrm>
        </p:spPr>
        <p:txBody>
          <a:bodyPr/>
          <a:lstStyle/>
          <a:p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user uploads an image to the system. </a:t>
            </a:r>
          </a:p>
          <a:p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image should contain text written in any language which is supported by th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 system.</a:t>
            </a:r>
            <a:endParaRPr lang="en-US" sz="18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Text detection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654" y="3967854"/>
            <a:ext cx="3301746" cy="2206752"/>
          </a:xfrm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he Computer Vision API is used to perform OCR on an uploaded image. </a:t>
            </a:r>
          </a:p>
          <a:p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OCR process extracts text from the image and returns the text as a string. The extracted text is then displayed in a text box on the GUI.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LANGUAGE IDENTIFICATION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92440" y="4086726"/>
            <a:ext cx="3301746" cy="2206752"/>
          </a:xfrm>
        </p:spPr>
        <p:txBody>
          <a:bodyPr/>
          <a:lstStyle/>
          <a:p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Azure Text Analytics service is used to identify the language of the extracted text. </a:t>
            </a:r>
          </a:p>
          <a:p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This involves analyzing the text and determining the most likely language it is written in.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43B86B-5021-3D21-A6FD-F0A56A59F60E}"/>
              </a:ext>
            </a:extLst>
          </p:cNvPr>
          <p:cNvSpPr/>
          <p:nvPr/>
        </p:nvSpPr>
        <p:spPr>
          <a:xfrm>
            <a:off x="1828800" y="2366682"/>
            <a:ext cx="824753" cy="768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Typewriter">
            <a:extLst>
              <a:ext uri="{FF2B5EF4-FFF2-40B4-BE49-F238E27FC236}">
                <a16:creationId xmlns:a16="http://schemas.microsoft.com/office/drawing/2014/main" id="{8568EC54-C1E9-B30A-ACF8-6D1D248E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962" y="2438041"/>
            <a:ext cx="573741" cy="57374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A5E0487-6CCD-A839-847B-E437A1EADC17}"/>
              </a:ext>
            </a:extLst>
          </p:cNvPr>
          <p:cNvSpPr/>
          <p:nvPr/>
        </p:nvSpPr>
        <p:spPr>
          <a:xfrm>
            <a:off x="5728446" y="2384611"/>
            <a:ext cx="824753" cy="768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D3572F89-A2E5-C3F6-9D1A-D3F106FD0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3620" y="2440820"/>
            <a:ext cx="604759" cy="60475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91B6AF1-F5AF-7B16-7FC6-9844F7FF019F}"/>
              </a:ext>
            </a:extLst>
          </p:cNvPr>
          <p:cNvSpPr/>
          <p:nvPr/>
        </p:nvSpPr>
        <p:spPr>
          <a:xfrm>
            <a:off x="9312223" y="2321215"/>
            <a:ext cx="888850" cy="869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58604637-7A8C-A5A5-56B4-7DCCE792A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9482" y="2447005"/>
            <a:ext cx="564777" cy="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AB7E-9858-D8D5-FEAE-E6E14310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10312"/>
            <a:ext cx="10671048" cy="768096"/>
          </a:xfrm>
        </p:spPr>
        <p:txBody>
          <a:bodyPr/>
          <a:lstStyle/>
          <a:p>
            <a:r>
              <a:rPr lang="en-US" dirty="0"/>
              <a:t>Demonstration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C9F70-7D9B-9827-FE47-979AA1C7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15" y="1344705"/>
            <a:ext cx="8387943" cy="44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2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AB7E-9858-D8D5-FEAE-E6E14310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10312"/>
            <a:ext cx="10671048" cy="768096"/>
          </a:xfrm>
        </p:spPr>
        <p:txBody>
          <a:bodyPr/>
          <a:lstStyle/>
          <a:p>
            <a:r>
              <a:rPr lang="en-US" dirty="0"/>
              <a:t>Demonstration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7578E-D1C2-EF65-28A6-FFDD34F6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408"/>
            <a:ext cx="6612195" cy="350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D71EE-8076-246E-1F27-D78A111F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316" y="2985247"/>
            <a:ext cx="6937072" cy="36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3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AB7E-9858-D8D5-FEAE-E6E14310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10312"/>
            <a:ext cx="10671048" cy="768096"/>
          </a:xfrm>
        </p:spPr>
        <p:txBody>
          <a:bodyPr/>
          <a:lstStyle/>
          <a:p>
            <a:r>
              <a:rPr lang="en-US" dirty="0"/>
              <a:t>Demonstration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B8001-43FF-6520-DF27-2B94AC23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644"/>
            <a:ext cx="6780371" cy="3597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B4744-9607-43BB-C240-DF25D133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42" y="3183965"/>
            <a:ext cx="6943058" cy="36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{295C424B-D2D0-48C2-B683-38079908F4EA}tf78438558_win32</Template>
  <TotalTime>7892</TotalTime>
  <Words>627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Sabon Next LT</vt:lpstr>
      <vt:lpstr>Söhne</vt:lpstr>
      <vt:lpstr>Office Theme</vt:lpstr>
      <vt:lpstr>Language-Lens:  Extracting Text And Detecting Language From Images Using  MS Azure AI Cognitive Services </vt:lpstr>
      <vt:lpstr>AGENDA</vt:lpstr>
      <vt:lpstr>Introduction</vt:lpstr>
      <vt:lpstr>Azure Cognitive Services</vt:lpstr>
      <vt:lpstr>AZURE SERVICES USED </vt:lpstr>
      <vt:lpstr>HOW WE GET THERE</vt:lpstr>
      <vt:lpstr>Demonstration</vt:lpstr>
      <vt:lpstr>Demonstration</vt:lpstr>
      <vt:lpstr>Demonstration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Text Detection and Language Identification with Azure Cognitive Services </dc:title>
  <dc:subject/>
  <dc:creator>muskan19csu181</dc:creator>
  <cp:lastModifiedBy>Muskan Singh</cp:lastModifiedBy>
  <cp:revision>3</cp:revision>
  <dcterms:created xsi:type="dcterms:W3CDTF">2023-05-08T14:54:27Z</dcterms:created>
  <dcterms:modified xsi:type="dcterms:W3CDTF">2023-08-02T05:33:23Z</dcterms:modified>
</cp:coreProperties>
</file>