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7BD6C2-4CB5-4835-B8A6-FA034FB54E2C}" v="55" dt="2024-09-04T18:44:13.4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6" d="100"/>
          <a:sy n="76" d="100"/>
        </p:scale>
        <p:origin x="91" y="514"/>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_.MUSTAFA ._" userId="d93c088cf4c7e025" providerId="LiveId" clId="{2D7BD6C2-4CB5-4835-B8A6-FA034FB54E2C}"/>
    <pc:docChg chg="undo custSel delSld modSld sldOrd">
      <pc:chgData name="_.MUSTAFA ._" userId="d93c088cf4c7e025" providerId="LiveId" clId="{2D7BD6C2-4CB5-4835-B8A6-FA034FB54E2C}" dt="2024-09-04T18:45:47.380" v="869"/>
      <pc:docMkLst>
        <pc:docMk/>
      </pc:docMkLst>
      <pc:sldChg chg="addSp modSp mod">
        <pc:chgData name="_.MUSTAFA ._" userId="d93c088cf4c7e025" providerId="LiveId" clId="{2D7BD6C2-4CB5-4835-B8A6-FA034FB54E2C}" dt="2024-09-04T18:23:17.142" v="647" actId="115"/>
        <pc:sldMkLst>
          <pc:docMk/>
          <pc:sldMk cId="0" sldId="281"/>
        </pc:sldMkLst>
        <pc:spChg chg="add mod">
          <ac:chgData name="_.MUSTAFA ._" userId="d93c088cf4c7e025" providerId="LiveId" clId="{2D7BD6C2-4CB5-4835-B8A6-FA034FB54E2C}" dt="2024-09-04T18:23:17.142" v="647" actId="115"/>
          <ac:spMkLst>
            <pc:docMk/>
            <pc:sldMk cId="0" sldId="281"/>
            <ac:spMk id="3" creationId="{45E201F1-2631-BCCE-DD36-5A9406754063}"/>
          </ac:spMkLst>
        </pc:spChg>
        <pc:spChg chg="add mod">
          <ac:chgData name="_.MUSTAFA ._" userId="d93c088cf4c7e025" providerId="LiveId" clId="{2D7BD6C2-4CB5-4835-B8A6-FA034FB54E2C}" dt="2024-09-04T18:22:51.689" v="639" actId="115"/>
          <ac:spMkLst>
            <pc:docMk/>
            <pc:sldMk cId="0" sldId="281"/>
            <ac:spMk id="5" creationId="{9FB53403-B172-B115-BEE7-A9CEAA6DD197}"/>
          </ac:spMkLst>
        </pc:spChg>
        <pc:spChg chg="mod">
          <ac:chgData name="_.MUSTAFA ._" userId="d93c088cf4c7e025" providerId="LiveId" clId="{2D7BD6C2-4CB5-4835-B8A6-FA034FB54E2C}" dt="2024-09-04T18:04:22.702" v="409" actId="1076"/>
          <ac:spMkLst>
            <pc:docMk/>
            <pc:sldMk cId="0" sldId="281"/>
            <ac:spMk id="10" creationId="{5DBCE864-823D-4A13-9607-5DA1F0ED5FB8}"/>
          </ac:spMkLst>
        </pc:spChg>
        <pc:spChg chg="mod">
          <ac:chgData name="_.MUSTAFA ._" userId="d93c088cf4c7e025" providerId="LiveId" clId="{2D7BD6C2-4CB5-4835-B8A6-FA034FB54E2C}" dt="2024-09-04T18:08:14.304" v="501"/>
          <ac:spMkLst>
            <pc:docMk/>
            <pc:sldMk cId="0" sldId="281"/>
            <ac:spMk id="15361" creationId="{00000000-0000-0000-0000-000000000000}"/>
          </ac:spMkLst>
        </pc:spChg>
        <pc:spChg chg="mod">
          <ac:chgData name="_.MUSTAFA ._" userId="d93c088cf4c7e025" providerId="LiveId" clId="{2D7BD6C2-4CB5-4835-B8A6-FA034FB54E2C}" dt="2024-09-04T18:22:28.453" v="634" actId="115"/>
          <ac:spMkLst>
            <pc:docMk/>
            <pc:sldMk cId="0" sldId="281"/>
            <ac:spMk id="15362" creationId="{00000000-0000-0000-0000-000000000000}"/>
          </ac:spMkLst>
        </pc:spChg>
        <pc:picChg chg="add mod">
          <ac:chgData name="_.MUSTAFA ._" userId="d93c088cf4c7e025" providerId="LiveId" clId="{2D7BD6C2-4CB5-4835-B8A6-FA034FB54E2C}" dt="2024-09-04T18:14:13.951" v="546" actId="1440"/>
          <ac:picMkLst>
            <pc:docMk/>
            <pc:sldMk cId="0" sldId="281"/>
            <ac:picMk id="12" creationId="{A28C960F-56D3-2A62-02E1-07C461BF798F}"/>
          </ac:picMkLst>
        </pc:picChg>
        <pc:picChg chg="add mod">
          <ac:chgData name="_.MUSTAFA ._" userId="d93c088cf4c7e025" providerId="LiveId" clId="{2D7BD6C2-4CB5-4835-B8A6-FA034FB54E2C}" dt="2024-09-04T18:14:00.384" v="545" actId="1440"/>
          <ac:picMkLst>
            <pc:docMk/>
            <pc:sldMk cId="0" sldId="281"/>
            <ac:picMk id="14" creationId="{01FFE065-8EF9-4294-A43D-77254367E517}"/>
          </ac:picMkLst>
        </pc:picChg>
        <pc:picChg chg="add mod">
          <ac:chgData name="_.MUSTAFA ._" userId="d93c088cf4c7e025" providerId="LiveId" clId="{2D7BD6C2-4CB5-4835-B8A6-FA034FB54E2C}" dt="2024-09-04T18:13:55.286" v="544" actId="1440"/>
          <ac:picMkLst>
            <pc:docMk/>
            <pc:sldMk cId="0" sldId="281"/>
            <ac:picMk id="16" creationId="{BDB8B84B-F166-BD26-73C9-AFB0AC530D07}"/>
          </ac:picMkLst>
        </pc:picChg>
        <pc:picChg chg="add mod">
          <ac:chgData name="_.MUSTAFA ._" userId="d93c088cf4c7e025" providerId="LiveId" clId="{2D7BD6C2-4CB5-4835-B8A6-FA034FB54E2C}" dt="2024-09-04T18:16:48.673" v="578" actId="1440"/>
          <ac:picMkLst>
            <pc:docMk/>
            <pc:sldMk cId="0" sldId="281"/>
            <ac:picMk id="18" creationId="{3CA16B42-8950-9341-CAC5-9C3634524305}"/>
          </ac:picMkLst>
        </pc:picChg>
        <pc:picChg chg="add mod">
          <ac:chgData name="_.MUSTAFA ._" userId="d93c088cf4c7e025" providerId="LiveId" clId="{2D7BD6C2-4CB5-4835-B8A6-FA034FB54E2C}" dt="2024-09-04T18:18:05.671" v="584" actId="1440"/>
          <ac:picMkLst>
            <pc:docMk/>
            <pc:sldMk cId="0" sldId="281"/>
            <ac:picMk id="20" creationId="{12070F97-C43A-6C4C-C9A1-9877FF9EB0E8}"/>
          </ac:picMkLst>
        </pc:picChg>
      </pc:sldChg>
      <pc:sldChg chg="addSp delSp modSp mod">
        <pc:chgData name="_.MUSTAFA ._" userId="d93c088cf4c7e025" providerId="LiveId" clId="{2D7BD6C2-4CB5-4835-B8A6-FA034FB54E2C}" dt="2024-09-04T18:15:17.025" v="553" actId="1440"/>
        <pc:sldMkLst>
          <pc:docMk/>
          <pc:sldMk cId="0" sldId="290"/>
        </pc:sldMkLst>
        <pc:spChg chg="add mod">
          <ac:chgData name="_.MUSTAFA ._" userId="d93c088cf4c7e025" providerId="LiveId" clId="{2D7BD6C2-4CB5-4835-B8A6-FA034FB54E2C}" dt="2024-09-04T17:31:04.224" v="186" actId="115"/>
          <ac:spMkLst>
            <pc:docMk/>
            <pc:sldMk cId="0" sldId="290"/>
            <ac:spMk id="3" creationId="{E1A4AC35-6222-8AB7-6795-5AAAEF83BB45}"/>
          </ac:spMkLst>
        </pc:spChg>
        <pc:spChg chg="mod">
          <ac:chgData name="_.MUSTAFA ._" userId="d93c088cf4c7e025" providerId="LiveId" clId="{2D7BD6C2-4CB5-4835-B8A6-FA034FB54E2C}" dt="2024-09-04T17:32:09.609" v="188" actId="14100"/>
          <ac:spMkLst>
            <pc:docMk/>
            <pc:sldMk cId="0" sldId="290"/>
            <ac:spMk id="10" creationId="{AD4F69D3-EEB0-4C4C-9434-B9960FB5854C}"/>
          </ac:spMkLst>
        </pc:spChg>
        <pc:spChg chg="add del mod">
          <ac:chgData name="_.MUSTAFA ._" userId="d93c088cf4c7e025" providerId="LiveId" clId="{2D7BD6C2-4CB5-4835-B8A6-FA034FB54E2C}" dt="2024-09-04T17:49:07.044" v="229" actId="1076"/>
          <ac:spMkLst>
            <pc:docMk/>
            <pc:sldMk cId="0" sldId="290"/>
            <ac:spMk id="11" creationId="{5DBCE864-823D-4A13-9607-5DA1F0ED5FB8}"/>
          </ac:spMkLst>
        </pc:spChg>
        <pc:spChg chg="add del mod">
          <ac:chgData name="_.MUSTAFA ._" userId="d93c088cf4c7e025" providerId="LiveId" clId="{2D7BD6C2-4CB5-4835-B8A6-FA034FB54E2C}" dt="2024-09-04T17:30:11.512" v="175" actId="1076"/>
          <ac:spMkLst>
            <pc:docMk/>
            <pc:sldMk cId="0" sldId="290"/>
            <ac:spMk id="17410" creationId="{00000000-0000-0000-0000-000000000000}"/>
          </ac:spMkLst>
        </pc:spChg>
        <pc:picChg chg="add mod">
          <ac:chgData name="_.MUSTAFA ._" userId="d93c088cf4c7e025" providerId="LiveId" clId="{2D7BD6C2-4CB5-4835-B8A6-FA034FB54E2C}" dt="2024-09-04T18:14:27.734" v="547" actId="1440"/>
          <ac:picMkLst>
            <pc:docMk/>
            <pc:sldMk cId="0" sldId="290"/>
            <ac:picMk id="5" creationId="{51DF6056-36F7-34E7-4D27-2D4F39908DEE}"/>
          </ac:picMkLst>
        </pc:picChg>
        <pc:picChg chg="add mod">
          <ac:chgData name="_.MUSTAFA ._" userId="d93c088cf4c7e025" providerId="LiveId" clId="{2D7BD6C2-4CB5-4835-B8A6-FA034FB54E2C}" dt="2024-09-04T18:14:47.837" v="550" actId="1076"/>
          <ac:picMkLst>
            <pc:docMk/>
            <pc:sldMk cId="0" sldId="290"/>
            <ac:picMk id="12" creationId="{61131E33-803F-ADBA-7C32-33C6ADD27FA8}"/>
          </ac:picMkLst>
        </pc:picChg>
        <pc:picChg chg="add mod">
          <ac:chgData name="_.MUSTAFA ._" userId="d93c088cf4c7e025" providerId="LiveId" clId="{2D7BD6C2-4CB5-4835-B8A6-FA034FB54E2C}" dt="2024-09-04T18:14:59.022" v="551" actId="1440"/>
          <ac:picMkLst>
            <pc:docMk/>
            <pc:sldMk cId="0" sldId="290"/>
            <ac:picMk id="14" creationId="{6D35B866-AA3A-9937-DFC2-11B9DC07D3DC}"/>
          </ac:picMkLst>
        </pc:picChg>
        <pc:picChg chg="add mod">
          <ac:chgData name="_.MUSTAFA ._" userId="d93c088cf4c7e025" providerId="LiveId" clId="{2D7BD6C2-4CB5-4835-B8A6-FA034FB54E2C}" dt="2024-09-04T18:15:07.787" v="552" actId="1440"/>
          <ac:picMkLst>
            <pc:docMk/>
            <pc:sldMk cId="0" sldId="290"/>
            <ac:picMk id="16" creationId="{A464FDCA-FA34-5457-3DF0-B25DA615FC64}"/>
          </ac:picMkLst>
        </pc:picChg>
        <pc:picChg chg="add mod">
          <ac:chgData name="_.MUSTAFA ._" userId="d93c088cf4c7e025" providerId="LiveId" clId="{2D7BD6C2-4CB5-4835-B8A6-FA034FB54E2C}" dt="2024-09-04T17:50:13.106" v="239" actId="1076"/>
          <ac:picMkLst>
            <pc:docMk/>
            <pc:sldMk cId="0" sldId="290"/>
            <ac:picMk id="18" creationId="{67ECEDFF-42C1-7A7E-5AB9-44A4F1DB2466}"/>
          </ac:picMkLst>
        </pc:picChg>
        <pc:picChg chg="add mod">
          <ac:chgData name="_.MUSTAFA ._" userId="d93c088cf4c7e025" providerId="LiveId" clId="{2D7BD6C2-4CB5-4835-B8A6-FA034FB54E2C}" dt="2024-09-04T18:15:17.025" v="553" actId="1440"/>
          <ac:picMkLst>
            <pc:docMk/>
            <pc:sldMk cId="0" sldId="290"/>
            <ac:picMk id="20" creationId="{AF708525-F5BA-41EE-EF9E-17F2FB584AA8}"/>
          </ac:picMkLst>
        </pc:picChg>
        <pc:picChg chg="add mod">
          <ac:chgData name="_.MUSTAFA ._" userId="d93c088cf4c7e025" providerId="LiveId" clId="{2D7BD6C2-4CB5-4835-B8A6-FA034FB54E2C}" dt="2024-09-04T18:14:32.650" v="548" actId="1440"/>
          <ac:picMkLst>
            <pc:docMk/>
            <pc:sldMk cId="0" sldId="290"/>
            <ac:picMk id="22" creationId="{C0A3FBC1-8C50-8D46-1C72-AE76417FF3E9}"/>
          </ac:picMkLst>
        </pc:picChg>
      </pc:sldChg>
      <pc:sldChg chg="addSp delSp modSp mod">
        <pc:chgData name="_.MUSTAFA ._" userId="d93c088cf4c7e025" providerId="LiveId" clId="{2D7BD6C2-4CB5-4835-B8A6-FA034FB54E2C}" dt="2024-09-04T18:45:06.495" v="867" actId="20577"/>
        <pc:sldMkLst>
          <pc:docMk/>
          <pc:sldMk cId="0" sldId="291"/>
        </pc:sldMkLst>
        <pc:spChg chg="mod">
          <ac:chgData name="_.MUSTAFA ._" userId="d93c088cf4c7e025" providerId="LiveId" clId="{2D7BD6C2-4CB5-4835-B8A6-FA034FB54E2C}" dt="2024-09-04T18:45:06.495" v="867" actId="20577"/>
          <ac:spMkLst>
            <pc:docMk/>
            <pc:sldMk cId="0" sldId="291"/>
            <ac:spMk id="10" creationId="{00000000-0000-0000-0000-000000000000}"/>
          </ac:spMkLst>
        </pc:spChg>
        <pc:graphicFrameChg chg="add mod">
          <ac:chgData name="_.MUSTAFA ._" userId="d93c088cf4c7e025" providerId="LiveId" clId="{2D7BD6C2-4CB5-4835-B8A6-FA034FB54E2C}" dt="2024-09-04T15:40:45.054" v="0"/>
          <ac:graphicFrameMkLst>
            <pc:docMk/>
            <pc:sldMk cId="0" sldId="291"/>
            <ac:graphicFrameMk id="2" creationId="{64AA6F9E-C14E-2A47-90F2-90AB95FD7E7A}"/>
          </ac:graphicFrameMkLst>
        </pc:graphicFrameChg>
        <pc:graphicFrameChg chg="add del mod">
          <ac:chgData name="_.MUSTAFA ._" userId="d93c088cf4c7e025" providerId="LiveId" clId="{2D7BD6C2-4CB5-4835-B8A6-FA034FB54E2C}" dt="2024-09-04T15:41:12.544" v="21" actId="1076"/>
          <ac:graphicFrameMkLst>
            <pc:docMk/>
            <pc:sldMk cId="0" sldId="291"/>
            <ac:graphicFrameMk id="3" creationId="{2B3A8347-FAA4-F1CD-A243-B40B3AC17A92}"/>
          </ac:graphicFrameMkLst>
        </pc:graphicFrameChg>
        <pc:graphicFrameChg chg="add del mod modGraphic">
          <ac:chgData name="_.MUSTAFA ._" userId="d93c088cf4c7e025" providerId="LiveId" clId="{2D7BD6C2-4CB5-4835-B8A6-FA034FB54E2C}" dt="2024-09-04T17:20:01.538" v="55" actId="478"/>
          <ac:graphicFrameMkLst>
            <pc:docMk/>
            <pc:sldMk cId="0" sldId="291"/>
            <ac:graphicFrameMk id="6" creationId="{F7AF8E59-3628-8AAC-B90D-418A34BFBD11}"/>
          </ac:graphicFrameMkLst>
        </pc:graphicFrameChg>
        <pc:graphicFrameChg chg="add del mod">
          <ac:chgData name="_.MUSTAFA ._" userId="d93c088cf4c7e025" providerId="LiveId" clId="{2D7BD6C2-4CB5-4835-B8A6-FA034FB54E2C}" dt="2024-09-04T17:20:30.389" v="64" actId="478"/>
          <ac:graphicFrameMkLst>
            <pc:docMk/>
            <pc:sldMk cId="0" sldId="291"/>
            <ac:graphicFrameMk id="7" creationId="{70B2AEBC-9E4E-3B50-FE2B-862DC80652A9}"/>
          </ac:graphicFrameMkLst>
        </pc:graphicFrameChg>
        <pc:graphicFrameChg chg="add mod modGraphic">
          <ac:chgData name="_.MUSTAFA ._" userId="d93c088cf4c7e025" providerId="LiveId" clId="{2D7BD6C2-4CB5-4835-B8A6-FA034FB54E2C}" dt="2024-09-04T17:20:37.877" v="68" actId="20577"/>
          <ac:graphicFrameMkLst>
            <pc:docMk/>
            <pc:sldMk cId="0" sldId="291"/>
            <ac:graphicFrameMk id="11" creationId="{96E4B1B5-7E3C-707F-2507-10805C0E653A}"/>
          </ac:graphicFrameMkLst>
        </pc:graphicFrameChg>
        <pc:graphicFrameChg chg="add del mod modGraphic">
          <ac:chgData name="_.MUSTAFA ._" userId="d93c088cf4c7e025" providerId="LiveId" clId="{2D7BD6C2-4CB5-4835-B8A6-FA034FB54E2C}" dt="2024-09-04T17:20:55.856" v="75" actId="478"/>
          <ac:graphicFrameMkLst>
            <pc:docMk/>
            <pc:sldMk cId="0" sldId="291"/>
            <ac:graphicFrameMk id="12" creationId="{F27C34E4-6CFE-7FCD-AE61-23B6BA99BB51}"/>
          </ac:graphicFrameMkLst>
        </pc:graphicFrameChg>
        <pc:graphicFrameChg chg="add del mod">
          <ac:chgData name="_.MUSTAFA ._" userId="d93c088cf4c7e025" providerId="LiveId" clId="{2D7BD6C2-4CB5-4835-B8A6-FA034FB54E2C}" dt="2024-09-04T18:43:59.916" v="809" actId="478"/>
          <ac:graphicFrameMkLst>
            <pc:docMk/>
            <pc:sldMk cId="0" sldId="291"/>
            <ac:graphicFrameMk id="13" creationId="{4ACD23CE-367D-E236-D3B9-B33110CC66AC}"/>
          </ac:graphicFrameMkLst>
        </pc:graphicFrameChg>
        <pc:graphicFrameChg chg="add mod">
          <ac:chgData name="_.MUSTAFA ._" userId="d93c088cf4c7e025" providerId="LiveId" clId="{2D7BD6C2-4CB5-4835-B8A6-FA034FB54E2C}" dt="2024-09-04T18:44:06.439" v="813"/>
          <ac:graphicFrameMkLst>
            <pc:docMk/>
            <pc:sldMk cId="0" sldId="291"/>
            <ac:graphicFrameMk id="14" creationId="{3B76FD32-98BF-AEB4-CACE-1B79D24CEDEB}"/>
          </ac:graphicFrameMkLst>
        </pc:graphicFrameChg>
        <pc:graphicFrameChg chg="add mod">
          <ac:chgData name="_.MUSTAFA ._" userId="d93c088cf4c7e025" providerId="LiveId" clId="{2D7BD6C2-4CB5-4835-B8A6-FA034FB54E2C}" dt="2024-09-04T18:44:07.161" v="814"/>
          <ac:graphicFrameMkLst>
            <pc:docMk/>
            <pc:sldMk cId="0" sldId="291"/>
            <ac:graphicFrameMk id="15" creationId="{B883FA66-D382-DA69-65B6-4BEE0F752FD2}"/>
          </ac:graphicFrameMkLst>
        </pc:graphicFrameChg>
        <pc:graphicFrameChg chg="add mod">
          <ac:chgData name="_.MUSTAFA ._" userId="d93c088cf4c7e025" providerId="LiveId" clId="{2D7BD6C2-4CB5-4835-B8A6-FA034FB54E2C}" dt="2024-09-04T18:44:07.380" v="815"/>
          <ac:graphicFrameMkLst>
            <pc:docMk/>
            <pc:sldMk cId="0" sldId="291"/>
            <ac:graphicFrameMk id="16" creationId="{ED4CBFE2-A3AF-EB13-04EF-0D578ABB59A5}"/>
          </ac:graphicFrameMkLst>
        </pc:graphicFrameChg>
        <pc:graphicFrameChg chg="add mod">
          <ac:chgData name="_.MUSTAFA ._" userId="d93c088cf4c7e025" providerId="LiveId" clId="{2D7BD6C2-4CB5-4835-B8A6-FA034FB54E2C}" dt="2024-09-04T18:44:07.568" v="816"/>
          <ac:graphicFrameMkLst>
            <pc:docMk/>
            <pc:sldMk cId="0" sldId="291"/>
            <ac:graphicFrameMk id="17" creationId="{ED1FAAB0-9B2E-20F7-D0E0-1B3676CF83E1}"/>
          </ac:graphicFrameMkLst>
        </pc:graphicFrameChg>
        <pc:graphicFrameChg chg="add mod">
          <ac:chgData name="_.MUSTAFA ._" userId="d93c088cf4c7e025" providerId="LiveId" clId="{2D7BD6C2-4CB5-4835-B8A6-FA034FB54E2C}" dt="2024-09-04T18:44:07.747" v="817"/>
          <ac:graphicFrameMkLst>
            <pc:docMk/>
            <pc:sldMk cId="0" sldId="291"/>
            <ac:graphicFrameMk id="18" creationId="{1BE3006F-9D62-2FDE-8885-BC0351B7E938}"/>
          </ac:graphicFrameMkLst>
        </pc:graphicFrameChg>
      </pc:sldChg>
      <pc:sldChg chg="addSp modSp mod">
        <pc:chgData name="_.MUSTAFA ._" userId="d93c088cf4c7e025" providerId="LiveId" clId="{2D7BD6C2-4CB5-4835-B8A6-FA034FB54E2C}" dt="2024-09-04T18:29:48.976" v="681" actId="1076"/>
        <pc:sldMkLst>
          <pc:docMk/>
          <pc:sldMk cId="3753387913" sldId="293"/>
        </pc:sldMkLst>
        <pc:spChg chg="add mod">
          <ac:chgData name="_.MUSTAFA ._" userId="d93c088cf4c7e025" providerId="LiveId" clId="{2D7BD6C2-4CB5-4835-B8A6-FA034FB54E2C}" dt="2024-09-04T18:27:28.846" v="664" actId="14100"/>
          <ac:spMkLst>
            <pc:docMk/>
            <pc:sldMk cId="3753387913" sldId="293"/>
            <ac:spMk id="3" creationId="{D7A20053-D00E-64B5-3249-D6F4A5D683B2}"/>
          </ac:spMkLst>
        </pc:spChg>
        <pc:spChg chg="add mod">
          <ac:chgData name="_.MUSTAFA ._" userId="d93c088cf4c7e025" providerId="LiveId" clId="{2D7BD6C2-4CB5-4835-B8A6-FA034FB54E2C}" dt="2024-09-04T18:23:43.837" v="649" actId="1076"/>
          <ac:spMkLst>
            <pc:docMk/>
            <pc:sldMk cId="3753387913" sldId="293"/>
            <ac:spMk id="5" creationId="{DBFFC9AB-274C-9B90-B090-E2CDACC9BA89}"/>
          </ac:spMkLst>
        </pc:spChg>
        <pc:spChg chg="mod">
          <ac:chgData name="_.MUSTAFA ._" userId="d93c088cf4c7e025" providerId="LiveId" clId="{2D7BD6C2-4CB5-4835-B8A6-FA034FB54E2C}" dt="2024-09-04T18:20:20.789" v="612" actId="1076"/>
          <ac:spMkLst>
            <pc:docMk/>
            <pc:sldMk cId="3753387913" sldId="293"/>
            <ac:spMk id="12" creationId="{5DBCE864-823D-4A13-9607-5DA1F0ED5FB8}"/>
          </ac:spMkLst>
        </pc:spChg>
        <pc:spChg chg="mod">
          <ac:chgData name="_.MUSTAFA ._" userId="d93c088cf4c7e025" providerId="LiveId" clId="{2D7BD6C2-4CB5-4835-B8A6-FA034FB54E2C}" dt="2024-09-04T18:21:43.081" v="625" actId="1076"/>
          <ac:spMkLst>
            <pc:docMk/>
            <pc:sldMk cId="3753387913" sldId="293"/>
            <ac:spMk id="17410" creationId="{00000000-0000-0000-0000-000000000000}"/>
          </ac:spMkLst>
        </pc:spChg>
        <pc:picChg chg="add mod">
          <ac:chgData name="_.MUSTAFA ._" userId="d93c088cf4c7e025" providerId="LiveId" clId="{2D7BD6C2-4CB5-4835-B8A6-FA034FB54E2C}" dt="2024-09-04T18:25:42.220" v="654" actId="1440"/>
          <ac:picMkLst>
            <pc:docMk/>
            <pc:sldMk cId="3753387913" sldId="293"/>
            <ac:picMk id="11" creationId="{E32D7112-342F-AB20-54C4-B044352335EE}"/>
          </ac:picMkLst>
        </pc:picChg>
        <pc:picChg chg="add mod">
          <ac:chgData name="_.MUSTAFA ._" userId="d93c088cf4c7e025" providerId="LiveId" clId="{2D7BD6C2-4CB5-4835-B8A6-FA034FB54E2C}" dt="2024-09-04T18:26:26.551" v="659" actId="1440"/>
          <ac:picMkLst>
            <pc:docMk/>
            <pc:sldMk cId="3753387913" sldId="293"/>
            <ac:picMk id="14" creationId="{39F22B04-2B46-D81A-0723-D77550B83729}"/>
          </ac:picMkLst>
        </pc:picChg>
        <pc:picChg chg="add mod">
          <ac:chgData name="_.MUSTAFA ._" userId="d93c088cf4c7e025" providerId="LiveId" clId="{2D7BD6C2-4CB5-4835-B8A6-FA034FB54E2C}" dt="2024-09-04T18:29:48.976" v="681" actId="1076"/>
          <ac:picMkLst>
            <pc:docMk/>
            <pc:sldMk cId="3753387913" sldId="293"/>
            <ac:picMk id="16" creationId="{5D89CFF7-CBBB-01A1-38DD-C15DA0464B47}"/>
          </ac:picMkLst>
        </pc:picChg>
        <pc:picChg chg="add mod">
          <ac:chgData name="_.MUSTAFA ._" userId="d93c088cf4c7e025" providerId="LiveId" clId="{2D7BD6C2-4CB5-4835-B8A6-FA034FB54E2C}" dt="2024-09-04T18:28:50.438" v="671" actId="1440"/>
          <ac:picMkLst>
            <pc:docMk/>
            <pc:sldMk cId="3753387913" sldId="293"/>
            <ac:picMk id="18" creationId="{7E2C8815-56D1-D0DF-FD0C-E3B545E53724}"/>
          </ac:picMkLst>
        </pc:picChg>
        <pc:picChg chg="add mod">
          <ac:chgData name="_.MUSTAFA ._" userId="d93c088cf4c7e025" providerId="LiveId" clId="{2D7BD6C2-4CB5-4835-B8A6-FA034FB54E2C}" dt="2024-09-04T18:29:37.237" v="680" actId="1440"/>
          <ac:picMkLst>
            <pc:docMk/>
            <pc:sldMk cId="3753387913" sldId="293"/>
            <ac:picMk id="20" creationId="{FD7B9B72-1DBA-E905-EF75-028522FEB51D}"/>
          </ac:picMkLst>
        </pc:picChg>
      </pc:sldChg>
      <pc:sldChg chg="addSp delSp modSp mod">
        <pc:chgData name="_.MUSTAFA ._" userId="d93c088cf4c7e025" providerId="LiveId" clId="{2D7BD6C2-4CB5-4835-B8A6-FA034FB54E2C}" dt="2024-09-04T18:15:48.202" v="573" actId="1440"/>
        <pc:sldMkLst>
          <pc:docMk/>
          <pc:sldMk cId="2997144140" sldId="294"/>
        </pc:sldMkLst>
        <pc:spChg chg="add mod">
          <ac:chgData name="_.MUSTAFA ._" userId="d93c088cf4c7e025" providerId="LiveId" clId="{2D7BD6C2-4CB5-4835-B8A6-FA034FB54E2C}" dt="2024-09-04T17:56:56.021" v="308" actId="115"/>
          <ac:spMkLst>
            <pc:docMk/>
            <pc:sldMk cId="2997144140" sldId="294"/>
            <ac:spMk id="5" creationId="{FACEE482-7939-083D-071C-5FE87A71C56F}"/>
          </ac:spMkLst>
        </pc:spChg>
        <pc:spChg chg="mod">
          <ac:chgData name="_.MUSTAFA ._" userId="d93c088cf4c7e025" providerId="LiveId" clId="{2D7BD6C2-4CB5-4835-B8A6-FA034FB54E2C}" dt="2024-09-04T17:58:09.721" v="347" actId="1076"/>
          <ac:spMkLst>
            <pc:docMk/>
            <pc:sldMk cId="2997144140" sldId="294"/>
            <ac:spMk id="12" creationId="{5DBCE864-823D-4A13-9607-5DA1F0ED5FB8}"/>
          </ac:spMkLst>
        </pc:spChg>
        <pc:spChg chg="mod">
          <ac:chgData name="_.MUSTAFA ._" userId="d93c088cf4c7e025" providerId="LiveId" clId="{2D7BD6C2-4CB5-4835-B8A6-FA034FB54E2C}" dt="2024-09-04T17:57:47.105" v="319" actId="115"/>
          <ac:spMkLst>
            <pc:docMk/>
            <pc:sldMk cId="2997144140" sldId="294"/>
            <ac:spMk id="17410" creationId="{00000000-0000-0000-0000-000000000000}"/>
          </ac:spMkLst>
        </pc:spChg>
        <pc:picChg chg="add mod">
          <ac:chgData name="_.MUSTAFA ._" userId="d93c088cf4c7e025" providerId="LiveId" clId="{2D7BD6C2-4CB5-4835-B8A6-FA034FB54E2C}" dt="2024-09-04T18:15:41.312" v="572" actId="1440"/>
          <ac:picMkLst>
            <pc:docMk/>
            <pc:sldMk cId="2997144140" sldId="294"/>
            <ac:picMk id="3" creationId="{A0F9FE70-1521-6895-4681-4E647476AEDD}"/>
          </ac:picMkLst>
        </pc:picChg>
        <pc:picChg chg="add del mod">
          <ac:chgData name="_.MUSTAFA ._" userId="d93c088cf4c7e025" providerId="LiveId" clId="{2D7BD6C2-4CB5-4835-B8A6-FA034FB54E2C}" dt="2024-09-04T17:53:40.315" v="282" actId="478"/>
          <ac:picMkLst>
            <pc:docMk/>
            <pc:sldMk cId="2997144140" sldId="294"/>
            <ac:picMk id="11" creationId="{8A11EE29-6BAE-790F-763A-9723FB93A853}"/>
          </ac:picMkLst>
        </pc:picChg>
        <pc:picChg chg="add del mod">
          <ac:chgData name="_.MUSTAFA ._" userId="d93c088cf4c7e025" providerId="LiveId" clId="{2D7BD6C2-4CB5-4835-B8A6-FA034FB54E2C}" dt="2024-09-04T17:54:54.469" v="286" actId="478"/>
          <ac:picMkLst>
            <pc:docMk/>
            <pc:sldMk cId="2997144140" sldId="294"/>
            <ac:picMk id="14" creationId="{3155FACB-27E0-BEBF-1FF3-BE38C25AF9A3}"/>
          </ac:picMkLst>
        </pc:picChg>
        <pc:picChg chg="add del mod">
          <ac:chgData name="_.MUSTAFA ._" userId="d93c088cf4c7e025" providerId="LiveId" clId="{2D7BD6C2-4CB5-4835-B8A6-FA034FB54E2C}" dt="2024-09-04T17:56:07.917" v="297" actId="478"/>
          <ac:picMkLst>
            <pc:docMk/>
            <pc:sldMk cId="2997144140" sldId="294"/>
            <ac:picMk id="16" creationId="{F43CCFBF-967A-529C-5659-C3A4E1698606}"/>
          </ac:picMkLst>
        </pc:picChg>
        <pc:picChg chg="add mod">
          <ac:chgData name="_.MUSTAFA ._" userId="d93c088cf4c7e025" providerId="LiveId" clId="{2D7BD6C2-4CB5-4835-B8A6-FA034FB54E2C}" dt="2024-09-04T18:15:32.672" v="571" actId="1037"/>
          <ac:picMkLst>
            <pc:docMk/>
            <pc:sldMk cId="2997144140" sldId="294"/>
            <ac:picMk id="18" creationId="{F45E4308-9A21-C534-A432-D6607DB17947}"/>
          </ac:picMkLst>
        </pc:picChg>
        <pc:picChg chg="add mod">
          <ac:chgData name="_.MUSTAFA ._" userId="d93c088cf4c7e025" providerId="LiveId" clId="{2D7BD6C2-4CB5-4835-B8A6-FA034FB54E2C}" dt="2024-09-04T18:15:48.202" v="573" actId="1440"/>
          <ac:picMkLst>
            <pc:docMk/>
            <pc:sldMk cId="2997144140" sldId="294"/>
            <ac:picMk id="20" creationId="{E3AF664D-F685-4422-0D9D-31626ADA7A48}"/>
          </ac:picMkLst>
        </pc:picChg>
      </pc:sldChg>
      <pc:sldChg chg="addSp modSp mod ord">
        <pc:chgData name="_.MUSTAFA ._" userId="d93c088cf4c7e025" providerId="LiveId" clId="{2D7BD6C2-4CB5-4835-B8A6-FA034FB54E2C}" dt="2024-09-04T18:45:47.380" v="869"/>
        <pc:sldMkLst>
          <pc:docMk/>
          <pc:sldMk cId="3916788613" sldId="296"/>
        </pc:sldMkLst>
        <pc:spChg chg="mod">
          <ac:chgData name="_.MUSTAFA ._" userId="d93c088cf4c7e025" providerId="LiveId" clId="{2D7BD6C2-4CB5-4835-B8A6-FA034FB54E2C}" dt="2024-09-04T18:36:03.081" v="723" actId="1076"/>
          <ac:spMkLst>
            <pc:docMk/>
            <pc:sldMk cId="3916788613" sldId="296"/>
            <ac:spMk id="9" creationId="{5DBCE864-823D-4A13-9607-5DA1F0ED5FB8}"/>
          </ac:spMkLst>
        </pc:spChg>
        <pc:spChg chg="mod">
          <ac:chgData name="_.MUSTAFA ._" userId="d93c088cf4c7e025" providerId="LiveId" clId="{2D7BD6C2-4CB5-4835-B8A6-FA034FB54E2C}" dt="2024-09-04T18:41:04.297" v="757" actId="14100"/>
          <ac:spMkLst>
            <pc:docMk/>
            <pc:sldMk cId="3916788613" sldId="296"/>
            <ac:spMk id="17410" creationId="{00000000-0000-0000-0000-000000000000}"/>
          </ac:spMkLst>
        </pc:spChg>
        <pc:picChg chg="add mod">
          <ac:chgData name="_.MUSTAFA ._" userId="d93c088cf4c7e025" providerId="LiveId" clId="{2D7BD6C2-4CB5-4835-B8A6-FA034FB54E2C}" dt="2024-09-04T18:38:57.971" v="742" actId="1440"/>
          <ac:picMkLst>
            <pc:docMk/>
            <pc:sldMk cId="3916788613" sldId="296"/>
            <ac:picMk id="3" creationId="{B310F7E4-EB38-31AF-3646-71C1766778E0}"/>
          </ac:picMkLst>
        </pc:picChg>
        <pc:picChg chg="add mod">
          <ac:chgData name="_.MUSTAFA ._" userId="d93c088cf4c7e025" providerId="LiveId" clId="{2D7BD6C2-4CB5-4835-B8A6-FA034FB54E2C}" dt="2024-09-04T18:39:46.303" v="750" actId="1440"/>
          <ac:picMkLst>
            <pc:docMk/>
            <pc:sldMk cId="3916788613" sldId="296"/>
            <ac:picMk id="5" creationId="{1FF8AF26-4812-512E-52EC-429AC4B09436}"/>
          </ac:picMkLst>
        </pc:picChg>
        <pc:picChg chg="add mod">
          <ac:chgData name="_.MUSTAFA ._" userId="d93c088cf4c7e025" providerId="LiveId" clId="{2D7BD6C2-4CB5-4835-B8A6-FA034FB54E2C}" dt="2024-09-04T18:41:16.421" v="761" actId="1440"/>
          <ac:picMkLst>
            <pc:docMk/>
            <pc:sldMk cId="3916788613" sldId="296"/>
            <ac:picMk id="12" creationId="{37E98ABF-23B6-3CE4-D280-E81BDB3BF492}"/>
          </ac:picMkLst>
        </pc:picChg>
        <pc:picChg chg="add mod">
          <ac:chgData name="_.MUSTAFA ._" userId="d93c088cf4c7e025" providerId="LiveId" clId="{2D7BD6C2-4CB5-4835-B8A6-FA034FB54E2C}" dt="2024-09-04T18:41:47.251" v="766" actId="1440"/>
          <ac:picMkLst>
            <pc:docMk/>
            <pc:sldMk cId="3916788613" sldId="296"/>
            <ac:picMk id="14" creationId="{EBE380FA-44AB-A0C6-9165-44E868FB3616}"/>
          </ac:picMkLst>
        </pc:picChg>
        <pc:picChg chg="add mod">
          <ac:chgData name="_.MUSTAFA ._" userId="d93c088cf4c7e025" providerId="LiveId" clId="{2D7BD6C2-4CB5-4835-B8A6-FA034FB54E2C}" dt="2024-09-04T18:42:50.097" v="772" actId="1076"/>
          <ac:picMkLst>
            <pc:docMk/>
            <pc:sldMk cId="3916788613" sldId="296"/>
            <ac:picMk id="16" creationId="{F7CCD11C-A6CE-DEFB-B628-C3552A1EDE6C}"/>
          </ac:picMkLst>
        </pc:picChg>
      </pc:sldChg>
      <pc:sldChg chg="del">
        <pc:chgData name="_.MUSTAFA ._" userId="d93c088cf4c7e025" providerId="LiveId" clId="{2D7BD6C2-4CB5-4835-B8A6-FA034FB54E2C}" dt="2024-09-04T18:12:10.222" v="514" actId="47"/>
        <pc:sldMkLst>
          <pc:docMk/>
          <pc:sldMk cId="1588084416"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9/4/2024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9/4/2024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9/4/2024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9/4/2024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g"/><Relationship Id="rId4" Type="http://schemas.openxmlformats.org/officeDocument/2006/relationships/image" Target="../media/image20.jp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ncrb.gov.in/" TargetMode="External"/><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27.png"/><Relationship Id="rId5" Type="http://schemas.openxmlformats.org/officeDocument/2006/relationships/hyperlink" Target="https://www.mckinsey.com/" TargetMode="External"/><Relationship Id="rId10" Type="http://schemas.openxmlformats.org/officeDocument/2006/relationships/image" Target="../media/image26.jpg"/><Relationship Id="rId4" Type="http://schemas.openxmlformats.org/officeDocument/2006/relationships/hyperlink" Target="https://www.fao.org/" TargetMode="External"/><Relationship Id="rId9"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250899" y="1432669"/>
            <a:ext cx="5924550" cy="5425331"/>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u="sng">
                <a:latin typeface="Arial" panose="020B0604020202020204" pitchFamily="34" charset="0"/>
                <a:cs typeface="Arial" panose="020B0604020202020204" pitchFamily="34" charset="0"/>
              </a:rPr>
              <a:t>PS Title </a:t>
            </a:r>
            <a:r>
              <a:rPr lang="en-US" sz="2400" b="1">
                <a:latin typeface="Arial" panose="020B0604020202020204" pitchFamily="34" charset="0"/>
                <a:cs typeface="Arial" panose="020B0604020202020204" pitchFamily="34" charset="0"/>
              </a:rPr>
              <a:t>:- </a:t>
            </a:r>
            <a:r>
              <a:rPr lang="en-US" sz="2400" b="1" i="0" u="none" strike="noStrike" kern="1200">
                <a:solidFill>
                  <a:srgbClr val="000000"/>
                </a:solidFill>
                <a:effectLst/>
                <a:latin typeface="Arial" panose="020B0604020202020204" pitchFamily="34" charset="0"/>
                <a:cs typeface="Arial" panose="020B0604020202020204" pitchFamily="34" charset="0"/>
              </a:rPr>
              <a:t>Assured Contract Farming System for Stable Market Access</a:t>
            </a:r>
            <a:r>
              <a:rPr lang="en-US" sz="2400" b="1">
                <a:latin typeface="Arial" panose="020B0604020202020204" pitchFamily="34" charset="0"/>
                <a:cs typeface="Arial" panose="020B0604020202020204" pitchFamily="34" charset="0"/>
              </a:rPr>
              <a:t> </a:t>
            </a:r>
          </a:p>
          <a:p>
            <a:pPr marL="285750" indent="-285750" algn="just">
              <a:lnSpc>
                <a:spcPct val="200000"/>
              </a:lnSpc>
              <a:buFont typeface="Arial" panose="020B0604020202020204" pitchFamily="34" charset="0"/>
              <a:buChar char="•"/>
            </a:pPr>
            <a:r>
              <a:rPr lang="en-US" sz="2400" b="1" u="sng">
                <a:latin typeface="Arial" panose="020B0604020202020204" pitchFamily="34" charset="0"/>
                <a:cs typeface="Arial" panose="020B0604020202020204" pitchFamily="34" charset="0"/>
              </a:rPr>
              <a:t>Theme</a:t>
            </a:r>
            <a:r>
              <a:rPr lang="en-US" sz="2400" b="1">
                <a:latin typeface="Arial" panose="020B0604020202020204" pitchFamily="34" charset="0"/>
                <a:cs typeface="Arial" panose="020B0604020202020204" pitchFamily="34" charset="0"/>
              </a:rPr>
              <a:t>- Agriculture , Foodtech &amp; Rural Development</a:t>
            </a:r>
          </a:p>
          <a:p>
            <a:pPr marL="285750" indent="-285750" algn="just">
              <a:lnSpc>
                <a:spcPct val="200000"/>
              </a:lnSpc>
              <a:buFont typeface="Arial" panose="020B0604020202020204" pitchFamily="34" charset="0"/>
              <a:buChar char="•"/>
            </a:pPr>
            <a:r>
              <a:rPr lang="en-US" sz="2400" b="1" u="sng">
                <a:latin typeface="Arial" panose="020B0604020202020204" pitchFamily="34" charset="0"/>
                <a:cs typeface="Arial" panose="020B0604020202020204" pitchFamily="34" charset="0"/>
              </a:rPr>
              <a:t>PS Category- </a:t>
            </a:r>
            <a:r>
              <a:rPr lang="en-US" sz="2400" b="1">
                <a:latin typeface="Arial" panose="020B0604020202020204" pitchFamily="34" charset="0"/>
                <a:cs typeface="Arial" panose="020B0604020202020204" pitchFamily="34" charset="0"/>
              </a:rPr>
              <a:t>Software</a:t>
            </a:r>
          </a:p>
          <a:p>
            <a:pPr marL="285750" indent="-285750" algn="just">
              <a:lnSpc>
                <a:spcPct val="200000"/>
              </a:lnSpc>
              <a:buFont typeface="Arial" panose="020B0604020202020204" pitchFamily="34" charset="0"/>
              <a:buChar char="•"/>
            </a:pPr>
            <a:r>
              <a:rPr lang="en-US" sz="2400" b="1" u="sng">
                <a:latin typeface="Arial" panose="020B0604020202020204" pitchFamily="34" charset="0"/>
                <a:cs typeface="Arial" panose="020B0604020202020204" pitchFamily="34" charset="0"/>
              </a:rPr>
              <a:t>Team ID- </a:t>
            </a:r>
            <a:endParaRPr lang="en-US" sz="2400" b="1" u="sng"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u="sng">
                <a:latin typeface="Arial" panose="020B0604020202020204" pitchFamily="34" charset="0"/>
                <a:cs typeface="Arial" panose="020B0604020202020204" pitchFamily="34" charset="0"/>
              </a:rPr>
              <a:t>Team Name </a:t>
            </a:r>
            <a:r>
              <a:rPr lang="en-US" sz="2400" b="1">
                <a:latin typeface="Arial" panose="020B0604020202020204" pitchFamily="34" charset="0"/>
                <a:cs typeface="Arial" panose="020B0604020202020204" pitchFamily="34" charset="0"/>
              </a:rPr>
              <a:t>– Team InnovateX</a:t>
            </a:r>
            <a:endParaRPr lang="en-IN" sz="24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1"/>
            <a:ext cx="10972800" cy="807334"/>
          </a:xfrm>
        </p:spPr>
        <p:txBody>
          <a:bodyPr/>
          <a:lstStyle/>
          <a:p>
            <a:pPr eaLnBrk="1" hangingPunct="1"/>
            <a:r>
              <a:rPr lang="en-US" sz="3600" b="1">
                <a:latin typeface="Times New Roman" panose="02020603050405020304" pitchFamily="18" charset="0"/>
                <a:ea typeface="ＭＳ Ｐゴシック" pitchFamily="1" charset="-128"/>
                <a:cs typeface="Times New Roman" panose="02020603050405020304" pitchFamily="18" charset="0"/>
              </a:rPr>
              <a:t>AGRICONNECT</a:t>
            </a:r>
            <a:br>
              <a:rPr lang="en-US" sz="3600" b="1">
                <a:latin typeface="Times New Roman" panose="02020603050405020304" pitchFamily="18" charset="0"/>
                <a:ea typeface="ＭＳ Ｐゴシック" pitchFamily="1" charset="-128"/>
                <a:cs typeface="Times New Roman" panose="02020603050405020304" pitchFamily="18" charset="0"/>
              </a:rPr>
            </a:br>
            <a:r>
              <a:rPr lang="en-US" sz="1400"/>
              <a:t>Empowering Farmers with Assured Market Access through Digital Contract Farming</a:t>
            </a:r>
            <a:endParaRPr lang="en-US" sz="3600" b="1" dirty="0">
              <a:latin typeface="Times New Roman" panose="02020603050405020304" pitchFamily="18" charset="0"/>
              <a:ea typeface="ＭＳ Ｐゴシック" pitchFamily="1" charset="-128"/>
              <a:cs typeface="Times New Roman" panose="02020603050405020304" pitchFamily="18" charset="0"/>
            </a:endParaRPr>
          </a:p>
        </p:txBody>
      </p:sp>
      <p:sp>
        <p:nvSpPr>
          <p:cNvPr id="15362" name="TextBox 8"/>
          <p:cNvSpPr txBox="1">
            <a:spLocks noChangeArrowheads="1"/>
          </p:cNvSpPr>
          <p:nvPr/>
        </p:nvSpPr>
        <p:spPr bwMode="auto">
          <a:xfrm>
            <a:off x="154201" y="1480993"/>
            <a:ext cx="5844666" cy="3221395"/>
          </a:xfrm>
          <a:prstGeom prst="rect">
            <a:avLst/>
          </a:prstGeom>
          <a:noFill/>
          <a:ln w="9525">
            <a:noFill/>
            <a:miter lim="800000"/>
            <a:headEnd/>
            <a:tailEnd/>
          </a:ln>
        </p:spPr>
        <p:txBody>
          <a:bodyPr wrap="square">
            <a:spAutoFit/>
          </a:bodyPr>
          <a:lstStyle/>
          <a:p>
            <a:pPr rtl="0">
              <a:spcBef>
                <a:spcPts val="1200"/>
              </a:spcBef>
              <a:spcAft>
                <a:spcPts val="200"/>
              </a:spcAft>
            </a:pPr>
            <a:r>
              <a:rPr lang="en-US" sz="1200" b="1" i="0" u="sng" strike="noStrike">
                <a:solidFill>
                  <a:srgbClr val="000000"/>
                </a:solidFill>
                <a:effectLst/>
                <a:latin typeface="Arial" panose="020B0604020202020204" pitchFamily="34" charset="0"/>
              </a:rPr>
              <a:t>Explanation :</a:t>
            </a:r>
          </a:p>
          <a:p>
            <a:pPr rtl="0">
              <a:spcBef>
                <a:spcPts val="1200"/>
              </a:spcBef>
              <a:spcAft>
                <a:spcPts val="200"/>
              </a:spcAft>
            </a:pPr>
            <a:r>
              <a:rPr lang="en-US" sz="1200" b="1" i="0" u="sng" strike="noStrike">
                <a:solidFill>
                  <a:srgbClr val="000000"/>
                </a:solidFill>
                <a:effectLst/>
                <a:latin typeface="Arial" panose="020B0604020202020204" pitchFamily="34" charset="0"/>
              </a:rPr>
              <a:t>Description:</a:t>
            </a:r>
            <a:endParaRPr lang="en-US" sz="1200" b="0" i="0" u="sng" strike="noStrike">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Overview:</a:t>
            </a:r>
            <a:r>
              <a:rPr lang="en-US" sz="1200" b="0" i="0" u="sng" strike="noStrike">
                <a:solidFill>
                  <a:srgbClr val="000000"/>
                </a:solidFill>
                <a:effectLst/>
                <a:latin typeface="Arial" panose="020B0604020202020204" pitchFamily="34" charset="0"/>
              </a:rPr>
              <a:t> </a:t>
            </a:r>
            <a:r>
              <a:rPr lang="en-US" sz="1200" b="0" i="0" u="none" strike="noStrike">
                <a:solidFill>
                  <a:srgbClr val="000000"/>
                </a:solidFill>
                <a:effectLst/>
                <a:latin typeface="Arial" panose="020B0604020202020204" pitchFamily="34" charset="0"/>
              </a:rPr>
              <a:t>Develop an online marketplace that connects farmers with buyers, ensuring stable market access and secure contracts.</a:t>
            </a:r>
          </a:p>
          <a:p>
            <a:pPr marL="742950" lvl="1" indent="-28575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Components:</a:t>
            </a:r>
            <a:endParaRPr lang="en-US" sz="1200" b="0" i="0" u="sng" strike="noStrike">
              <a:solidFill>
                <a:srgbClr val="000000"/>
              </a:solidFill>
              <a:effectLst/>
              <a:latin typeface="Arial" panose="020B0604020202020204" pitchFamily="34" charset="0"/>
            </a:endParaRPr>
          </a:p>
          <a:p>
            <a:pPr marL="1143000" lvl="2" indent="-22860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Marketplace</a:t>
            </a:r>
            <a:r>
              <a:rPr lang="en-US" sz="1200" b="1" i="0" u="none" strike="noStrike">
                <a:solidFill>
                  <a:srgbClr val="000000"/>
                </a:solidFill>
                <a:effectLst/>
                <a:latin typeface="Arial" panose="020B0604020202020204" pitchFamily="34" charset="0"/>
              </a:rPr>
              <a:t>:</a:t>
            </a:r>
            <a:r>
              <a:rPr lang="en-US" sz="1200" b="0" i="0" u="none" strike="noStrike">
                <a:solidFill>
                  <a:srgbClr val="000000"/>
                </a:solidFill>
                <a:effectLst/>
                <a:latin typeface="Arial" panose="020B0604020202020204" pitchFamily="34" charset="0"/>
              </a:rPr>
              <a:t> A platform where farmers can list their produce and buyers can browse and place orders.</a:t>
            </a:r>
          </a:p>
          <a:p>
            <a:pPr marL="1143000" lvl="2" indent="-22860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Contract Management:</a:t>
            </a:r>
            <a:r>
              <a:rPr lang="en-US" sz="1200" b="0" i="0" u="sng" strike="noStrike">
                <a:solidFill>
                  <a:srgbClr val="000000"/>
                </a:solidFill>
                <a:effectLst/>
                <a:latin typeface="Arial" panose="020B0604020202020204" pitchFamily="34" charset="0"/>
              </a:rPr>
              <a:t> </a:t>
            </a:r>
            <a:r>
              <a:rPr lang="en-US" sz="1200" b="0" i="0" u="none" strike="noStrike">
                <a:solidFill>
                  <a:srgbClr val="000000"/>
                </a:solidFill>
                <a:effectLst/>
                <a:latin typeface="Arial" panose="020B0604020202020204" pitchFamily="34" charset="0"/>
              </a:rPr>
              <a:t>Tools for creating, negotiating, and finalizing contracts digitally.</a:t>
            </a:r>
          </a:p>
          <a:p>
            <a:pPr marL="1143000" lvl="2" indent="-22860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Price Negotiation:</a:t>
            </a:r>
            <a:r>
              <a:rPr lang="en-US" sz="1200" b="0" i="0" u="sng" strike="noStrike">
                <a:solidFill>
                  <a:srgbClr val="000000"/>
                </a:solidFill>
                <a:effectLst/>
                <a:latin typeface="Arial" panose="020B0604020202020204" pitchFamily="34" charset="0"/>
              </a:rPr>
              <a:t> </a:t>
            </a:r>
            <a:r>
              <a:rPr lang="en-US" sz="1200" b="0" i="0" u="none" strike="noStrike">
                <a:solidFill>
                  <a:srgbClr val="000000"/>
                </a:solidFill>
                <a:effectLst/>
                <a:latin typeface="Arial" panose="020B0604020202020204" pitchFamily="34" charset="0"/>
              </a:rPr>
              <a:t>Integrated features for real-time price negotiation based on market trends.</a:t>
            </a:r>
          </a:p>
          <a:p>
            <a:pPr marL="1143000" lvl="2" indent="-228600" rtl="0" fontAlgn="base">
              <a:spcBef>
                <a:spcPts val="0"/>
              </a:spcBef>
              <a:spcAft>
                <a:spcPts val="120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Payment Processing:</a:t>
            </a:r>
            <a:r>
              <a:rPr lang="en-US" sz="1200" b="0" i="0" u="sng" strike="noStrike">
                <a:solidFill>
                  <a:srgbClr val="000000"/>
                </a:solidFill>
                <a:effectLst/>
                <a:latin typeface="Arial" panose="020B0604020202020204" pitchFamily="34" charset="0"/>
              </a:rPr>
              <a:t> </a:t>
            </a:r>
            <a:r>
              <a:rPr lang="en-US" sz="1200" b="0" i="0" u="none" strike="noStrike">
                <a:solidFill>
                  <a:srgbClr val="000000"/>
                </a:solidFill>
                <a:effectLst/>
                <a:latin typeface="Arial" panose="020B0604020202020204" pitchFamily="34" charset="0"/>
              </a:rPr>
              <a:t>Secure payment gateways for timely and reliable transactions.</a:t>
            </a:r>
          </a:p>
          <a:p>
            <a:r>
              <a:rPr lang="en-US" sz="1200" b="1" i="0" u="sng" strike="noStrike">
                <a:solidFill>
                  <a:srgbClr val="000000"/>
                </a:solidFill>
                <a:effectLst/>
                <a:latin typeface="Arial" panose="020B0604020202020204" pitchFamily="34" charset="0"/>
              </a:rPr>
              <a:t>Communication Tools</a:t>
            </a:r>
            <a:r>
              <a:rPr lang="en-US" sz="1200" b="1" i="0" u="none" strike="noStrike">
                <a:solidFill>
                  <a:srgbClr val="000000"/>
                </a:solidFill>
                <a:effectLst/>
                <a:latin typeface="Arial" panose="020B0604020202020204" pitchFamily="34" charset="0"/>
              </a:rPr>
              <a:t>:</a:t>
            </a:r>
            <a:r>
              <a:rPr lang="en-US" sz="1200" b="0" i="0" u="none" strike="noStrike">
                <a:solidFill>
                  <a:srgbClr val="000000"/>
                </a:solidFill>
                <a:effectLst/>
                <a:latin typeface="Arial" panose="020B0604020202020204" pitchFamily="34" charset="0"/>
              </a:rPr>
              <a:t> Messaging system for direct interaction between farmers and buyers.</a:t>
            </a:r>
            <a:endParaRPr lang="en-US" sz="3200"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75519" y="179137"/>
            <a:ext cx="1599511"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Innovatex</a:t>
            </a:r>
            <a:endParaRPr lang="en-IN" dirty="0"/>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3" name="TextBox 2">
            <a:extLst>
              <a:ext uri="{FF2B5EF4-FFF2-40B4-BE49-F238E27FC236}">
                <a16:creationId xmlns:a16="http://schemas.microsoft.com/office/drawing/2014/main" id="{45E201F1-2631-BCCE-DD36-5A9406754063}"/>
              </a:ext>
            </a:extLst>
          </p:cNvPr>
          <p:cNvSpPr txBox="1"/>
          <p:nvPr/>
        </p:nvSpPr>
        <p:spPr>
          <a:xfrm>
            <a:off x="6095999" y="4053158"/>
            <a:ext cx="6169686" cy="2144177"/>
          </a:xfrm>
          <a:prstGeom prst="rect">
            <a:avLst/>
          </a:prstGeom>
          <a:noFill/>
        </p:spPr>
        <p:txBody>
          <a:bodyPr wrap="square">
            <a:spAutoFit/>
          </a:bodyPr>
          <a:lstStyle/>
          <a:p>
            <a:pPr rtl="0">
              <a:spcBef>
                <a:spcPts val="1200"/>
              </a:spcBef>
              <a:spcAft>
                <a:spcPts val="200"/>
              </a:spcAft>
            </a:pPr>
            <a:r>
              <a:rPr lang="en-US" sz="1200" b="1" i="0" u="sng" strike="noStrike">
                <a:solidFill>
                  <a:srgbClr val="000000"/>
                </a:solidFill>
                <a:effectLst/>
                <a:latin typeface="Arial" panose="020B0604020202020204" pitchFamily="34" charset="0"/>
              </a:rPr>
              <a:t>Innovation and Uniqueness :</a:t>
            </a:r>
          </a:p>
          <a:p>
            <a:pPr rtl="0">
              <a:spcBef>
                <a:spcPts val="1200"/>
              </a:spcBef>
              <a:spcAft>
                <a:spcPts val="200"/>
              </a:spcAft>
            </a:pPr>
            <a:r>
              <a:rPr lang="en-US" sz="1200" b="1" i="0" u="sng" strike="noStrike">
                <a:solidFill>
                  <a:srgbClr val="000000"/>
                </a:solidFill>
                <a:effectLst/>
                <a:latin typeface="Arial" panose="020B0604020202020204" pitchFamily="34" charset="0"/>
              </a:rPr>
              <a:t>Details:</a:t>
            </a:r>
            <a:endParaRPr lang="en-US" sz="1200" b="0" i="0" u="sng" strike="noStrike">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Blockchain Integration</a:t>
            </a:r>
            <a:r>
              <a:rPr lang="en-US" sz="1200" b="1" i="0" u="none" strike="noStrike">
                <a:solidFill>
                  <a:srgbClr val="000000"/>
                </a:solidFill>
                <a:effectLst/>
                <a:latin typeface="Arial" panose="020B0604020202020204" pitchFamily="34" charset="0"/>
              </a:rPr>
              <a:t>:</a:t>
            </a:r>
            <a:r>
              <a:rPr lang="en-US" sz="1200" b="0" i="0" u="none" strike="noStrike">
                <a:solidFill>
                  <a:srgbClr val="000000"/>
                </a:solidFill>
                <a:effectLst/>
                <a:latin typeface="Arial" panose="020B0604020202020204" pitchFamily="34" charset="0"/>
              </a:rPr>
              <a:t> For transparent and tamper-proof contract management.</a:t>
            </a:r>
          </a:p>
          <a:p>
            <a:pPr marL="742950" lvl="1" indent="-28575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AI-Powered Price Predictions</a:t>
            </a:r>
            <a:r>
              <a:rPr lang="en-US" sz="1200" b="1" i="0" u="none" strike="noStrike">
                <a:solidFill>
                  <a:srgbClr val="000000"/>
                </a:solidFill>
                <a:effectLst/>
                <a:latin typeface="Arial" panose="020B0604020202020204" pitchFamily="34" charset="0"/>
              </a:rPr>
              <a:t>:</a:t>
            </a:r>
            <a:r>
              <a:rPr lang="en-US" sz="1200" b="0" i="0" u="none" strike="noStrike">
                <a:solidFill>
                  <a:srgbClr val="000000"/>
                </a:solidFill>
                <a:effectLst/>
                <a:latin typeface="Arial" panose="020B0604020202020204" pitchFamily="34" charset="0"/>
              </a:rPr>
              <a:t> To help farmers and buyers negotiate fair prices based on market trends.</a:t>
            </a:r>
          </a:p>
          <a:p>
            <a:pPr marL="742950" lvl="1" indent="-28575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User-Friendly Interface</a:t>
            </a:r>
            <a:r>
              <a:rPr lang="en-US" sz="1200" b="1" i="0" u="none" strike="noStrike">
                <a:solidFill>
                  <a:srgbClr val="000000"/>
                </a:solidFill>
                <a:effectLst/>
                <a:latin typeface="Arial" panose="020B0604020202020204" pitchFamily="34" charset="0"/>
              </a:rPr>
              <a:t>:</a:t>
            </a:r>
            <a:r>
              <a:rPr lang="en-US" sz="1200" b="0" i="0" u="none" strike="noStrike">
                <a:solidFill>
                  <a:srgbClr val="000000"/>
                </a:solidFill>
                <a:effectLst/>
                <a:latin typeface="Arial" panose="020B0604020202020204" pitchFamily="34" charset="0"/>
              </a:rPr>
              <a:t> Designed to be accessible even for tech-averse users, especially farmers with limited digital experience.</a:t>
            </a:r>
          </a:p>
          <a:p>
            <a:pPr marL="742950" lvl="1" indent="-285750" rtl="0" fontAlgn="base">
              <a:spcBef>
                <a:spcPts val="0"/>
              </a:spcBef>
              <a:spcAft>
                <a:spcPts val="120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Comprehensive Support:</a:t>
            </a:r>
            <a:r>
              <a:rPr lang="en-US" sz="1200" b="0" i="0" u="sng" strike="noStrike">
                <a:solidFill>
                  <a:srgbClr val="000000"/>
                </a:solidFill>
                <a:effectLst/>
                <a:latin typeface="Arial" panose="020B0604020202020204" pitchFamily="34" charset="0"/>
              </a:rPr>
              <a:t> </a:t>
            </a:r>
            <a:r>
              <a:rPr lang="en-US" sz="1200" b="0" i="0" u="none" strike="noStrike">
                <a:solidFill>
                  <a:srgbClr val="000000"/>
                </a:solidFill>
                <a:effectLst/>
                <a:latin typeface="Arial" panose="020B0604020202020204" pitchFamily="34" charset="0"/>
              </a:rPr>
              <a:t>Educational resources and support for users to make the most of the platform.</a:t>
            </a:r>
          </a:p>
        </p:txBody>
      </p:sp>
      <p:sp>
        <p:nvSpPr>
          <p:cNvPr id="5" name="TextBox 4">
            <a:extLst>
              <a:ext uri="{FF2B5EF4-FFF2-40B4-BE49-F238E27FC236}">
                <a16:creationId xmlns:a16="http://schemas.microsoft.com/office/drawing/2014/main" id="{9FB53403-B172-B115-BEE7-A9CEAA6DD197}"/>
              </a:ext>
            </a:extLst>
          </p:cNvPr>
          <p:cNvSpPr txBox="1"/>
          <p:nvPr/>
        </p:nvSpPr>
        <p:spPr>
          <a:xfrm>
            <a:off x="6193135" y="1764036"/>
            <a:ext cx="6134518" cy="1779974"/>
          </a:xfrm>
          <a:prstGeom prst="rect">
            <a:avLst/>
          </a:prstGeom>
          <a:noFill/>
        </p:spPr>
        <p:txBody>
          <a:bodyPr wrap="square">
            <a:spAutoFit/>
          </a:bodyPr>
          <a:lstStyle/>
          <a:p>
            <a:pPr rtl="0">
              <a:spcBef>
                <a:spcPts val="1200"/>
              </a:spcBef>
              <a:spcAft>
                <a:spcPts val="200"/>
              </a:spcAft>
            </a:pPr>
            <a:r>
              <a:rPr lang="en-US" sz="1200" b="1" i="0" u="sng" strike="noStrike">
                <a:solidFill>
                  <a:srgbClr val="000000"/>
                </a:solidFill>
                <a:effectLst/>
                <a:latin typeface="Arial" panose="020B0604020202020204" pitchFamily="34" charset="0"/>
              </a:rPr>
              <a:t>Addressing the problem:</a:t>
            </a:r>
            <a:endParaRPr lang="en-US" sz="2000" b="1" u="sng">
              <a:effectLst/>
            </a:endParaRPr>
          </a:p>
          <a:p>
            <a:pPr rtl="0" fontAlgn="base">
              <a:spcBef>
                <a:spcPts val="0"/>
              </a:spcBef>
              <a:spcAft>
                <a:spcPts val="0"/>
              </a:spcAft>
              <a:buFont typeface="Arial" panose="020B0604020202020204" pitchFamily="34" charset="0"/>
              <a:buChar char="•"/>
            </a:pPr>
            <a:endParaRPr lang="en-US" sz="1200" b="1"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Details:</a:t>
            </a:r>
            <a:endParaRPr lang="en-US" sz="1200" b="0" i="0" u="sng" strike="noStrike">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Guaranteed Market Access:</a:t>
            </a:r>
            <a:r>
              <a:rPr lang="en-US" sz="1200" b="0" i="0" u="sng" strike="noStrike">
                <a:solidFill>
                  <a:srgbClr val="000000"/>
                </a:solidFill>
                <a:effectLst/>
                <a:latin typeface="Arial" panose="020B0604020202020204" pitchFamily="34" charset="0"/>
              </a:rPr>
              <a:t> </a:t>
            </a:r>
            <a:r>
              <a:rPr lang="en-US" sz="1200" b="0" i="0" u="none" strike="noStrike">
                <a:solidFill>
                  <a:srgbClr val="000000"/>
                </a:solidFill>
                <a:effectLst/>
                <a:latin typeface="Arial" panose="020B0604020202020204" pitchFamily="34" charset="0"/>
              </a:rPr>
              <a:t>Farmers can find and secure buyers more reliably, reducing market uncertainty.</a:t>
            </a:r>
          </a:p>
          <a:p>
            <a:pPr marL="742950" lvl="1" indent="-28575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Stable Income:</a:t>
            </a:r>
            <a:r>
              <a:rPr lang="en-US" sz="1200" b="0" i="0" u="sng" strike="noStrike">
                <a:solidFill>
                  <a:srgbClr val="000000"/>
                </a:solidFill>
                <a:effectLst/>
                <a:latin typeface="Arial" panose="020B0604020202020204" pitchFamily="34" charset="0"/>
              </a:rPr>
              <a:t> </a:t>
            </a:r>
            <a:r>
              <a:rPr lang="en-US" sz="1200" b="0" i="0" u="none" strike="noStrike">
                <a:solidFill>
                  <a:srgbClr val="000000"/>
                </a:solidFill>
                <a:effectLst/>
                <a:latin typeface="Arial" panose="020B0604020202020204" pitchFamily="34" charset="0"/>
              </a:rPr>
              <a:t>By locking in buyers and prices, farmers can better plan and manage their finances.</a:t>
            </a:r>
          </a:p>
          <a:p>
            <a:pPr marL="742950" lvl="1" indent="-285750" rtl="0" fontAlgn="base">
              <a:spcBef>
                <a:spcPts val="0"/>
              </a:spcBef>
              <a:spcAft>
                <a:spcPts val="120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Transparency and Security</a:t>
            </a:r>
            <a:r>
              <a:rPr lang="en-US" sz="1200" b="1" i="0" u="none" strike="noStrike">
                <a:solidFill>
                  <a:srgbClr val="000000"/>
                </a:solidFill>
                <a:effectLst/>
                <a:latin typeface="Arial" panose="020B0604020202020204" pitchFamily="34" charset="0"/>
              </a:rPr>
              <a:t>:</a:t>
            </a:r>
            <a:r>
              <a:rPr lang="en-US" sz="1200" b="0" i="0" u="none" strike="noStrike">
                <a:solidFill>
                  <a:srgbClr val="000000"/>
                </a:solidFill>
                <a:effectLst/>
                <a:latin typeface="Arial" panose="020B0604020202020204" pitchFamily="34" charset="0"/>
              </a:rPr>
              <a:t> Digital contracts and secure payments build trust and reduce risks of exploitation or disputes.</a:t>
            </a:r>
          </a:p>
        </p:txBody>
      </p:sp>
      <p:pic>
        <p:nvPicPr>
          <p:cNvPr id="12" name="Picture 11" descr="A black background with a black square&#10;&#10;Description automatically generated with medium confidence">
            <a:extLst>
              <a:ext uri="{FF2B5EF4-FFF2-40B4-BE49-F238E27FC236}">
                <a16:creationId xmlns:a16="http://schemas.microsoft.com/office/drawing/2014/main" id="{A28C960F-56D3-2A62-02E1-07C461BF798F}"/>
              </a:ext>
            </a:extLst>
          </p:cNvPr>
          <p:cNvPicPr>
            <a:picLocks noChangeAspect="1"/>
          </p:cNvPicPr>
          <p:nvPr/>
        </p:nvPicPr>
        <p:blipFill>
          <a:blip r:embed="rId4"/>
          <a:stretch>
            <a:fillRect/>
          </a:stretch>
        </p:blipFill>
        <p:spPr>
          <a:xfrm>
            <a:off x="10820752" y="1098007"/>
            <a:ext cx="845384" cy="8453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descr="A couple of men shaking hands in a wheat field&#10;&#10;Description automatically generated">
            <a:extLst>
              <a:ext uri="{FF2B5EF4-FFF2-40B4-BE49-F238E27FC236}">
                <a16:creationId xmlns:a16="http://schemas.microsoft.com/office/drawing/2014/main" id="{01FFE065-8EF9-4294-A43D-77254367E517}"/>
              </a:ext>
            </a:extLst>
          </p:cNvPr>
          <p:cNvPicPr>
            <a:picLocks noChangeAspect="1"/>
          </p:cNvPicPr>
          <p:nvPr/>
        </p:nvPicPr>
        <p:blipFill>
          <a:blip r:embed="rId5"/>
          <a:stretch>
            <a:fillRect/>
          </a:stretch>
        </p:blipFill>
        <p:spPr>
          <a:xfrm>
            <a:off x="266237" y="4659842"/>
            <a:ext cx="2406625" cy="1604417"/>
          </a:xfrm>
          <a:prstGeom prst="rect">
            <a:avLst/>
          </a:prstGeom>
          <a:ln>
            <a:noFill/>
          </a:ln>
          <a:effectLst>
            <a:softEdge rad="112500"/>
          </a:effectLst>
        </p:spPr>
      </p:pic>
      <p:pic>
        <p:nvPicPr>
          <p:cNvPr id="16" name="Picture 15" descr="A person standing at a market&#10;&#10;Description automatically generated">
            <a:extLst>
              <a:ext uri="{FF2B5EF4-FFF2-40B4-BE49-F238E27FC236}">
                <a16:creationId xmlns:a16="http://schemas.microsoft.com/office/drawing/2014/main" id="{BDB8B84B-F166-BD26-73C9-AFB0AC530D07}"/>
              </a:ext>
            </a:extLst>
          </p:cNvPr>
          <p:cNvPicPr>
            <a:picLocks noChangeAspect="1"/>
          </p:cNvPicPr>
          <p:nvPr/>
        </p:nvPicPr>
        <p:blipFill>
          <a:blip r:embed="rId6"/>
          <a:stretch>
            <a:fillRect/>
          </a:stretch>
        </p:blipFill>
        <p:spPr>
          <a:xfrm>
            <a:off x="3623122" y="4648052"/>
            <a:ext cx="2424311" cy="16162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Picture 17" descr="A cartoon of a tractor&#10;&#10;Description automatically generated">
            <a:extLst>
              <a:ext uri="{FF2B5EF4-FFF2-40B4-BE49-F238E27FC236}">
                <a16:creationId xmlns:a16="http://schemas.microsoft.com/office/drawing/2014/main" id="{3CA16B42-8950-9341-CAC5-9C3634524305}"/>
              </a:ext>
            </a:extLst>
          </p:cNvPr>
          <p:cNvPicPr>
            <a:picLocks noChangeAspect="1"/>
          </p:cNvPicPr>
          <p:nvPr/>
        </p:nvPicPr>
        <p:blipFill>
          <a:blip r:embed="rId7"/>
          <a:stretch>
            <a:fillRect/>
          </a:stretch>
        </p:blipFill>
        <p:spPr>
          <a:xfrm>
            <a:off x="10520877" y="3417442"/>
            <a:ext cx="1269841" cy="12698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a:extLst>
              <a:ext uri="{FF2B5EF4-FFF2-40B4-BE49-F238E27FC236}">
                <a16:creationId xmlns:a16="http://schemas.microsoft.com/office/drawing/2014/main" id="{12070F97-C43A-6C4C-C9A1-9877FF9EB0E8}"/>
              </a:ext>
            </a:extLst>
          </p:cNvPr>
          <p:cNvPicPr>
            <a:picLocks noChangeAspect="1"/>
          </p:cNvPicPr>
          <p:nvPr/>
        </p:nvPicPr>
        <p:blipFill>
          <a:blip r:embed="rId8"/>
          <a:stretch>
            <a:fillRect/>
          </a:stretch>
        </p:blipFill>
        <p:spPr>
          <a:xfrm>
            <a:off x="3200430" y="986471"/>
            <a:ext cx="845383" cy="84538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6352"/>
            <a:ext cx="12191999" cy="50164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278773" y="1133865"/>
            <a:ext cx="5677389" cy="5293757"/>
          </a:xfrm>
          <a:prstGeom prst="rect">
            <a:avLst/>
          </a:prstGeom>
          <a:noFill/>
          <a:ln w="9525">
            <a:noFill/>
            <a:miter lim="800000"/>
            <a:headEnd/>
            <a:tailEnd/>
          </a:ln>
        </p:spPr>
        <p:txBody>
          <a:bodyPr wrap="square">
            <a:spAutoFit/>
          </a:bodyPr>
          <a:lstStyle/>
          <a:p>
            <a:pPr rtl="0">
              <a:spcBef>
                <a:spcPts val="1200"/>
              </a:spcBef>
              <a:spcAft>
                <a:spcPts val="1200"/>
              </a:spcAft>
            </a:pPr>
            <a:r>
              <a:rPr lang="en-IN" sz="1400" b="1" i="0" u="sng" strike="noStrike">
                <a:solidFill>
                  <a:srgbClr val="000000"/>
                </a:solidFill>
                <a:effectLst/>
                <a:latin typeface="Arial" panose="020B0604020202020204" pitchFamily="34" charset="0"/>
                <a:cs typeface="Arial" panose="020B0604020202020204" pitchFamily="34" charset="0"/>
              </a:rPr>
              <a:t>Technologies to be Used</a:t>
            </a:r>
            <a:endParaRPr lang="en-IN" sz="1400" b="0" u="sng">
              <a:effectLst/>
              <a:latin typeface="Arial" panose="020B0604020202020204" pitchFamily="34" charset="0"/>
              <a:cs typeface="Arial" panose="020B0604020202020204" pitchFamily="34" charset="0"/>
            </a:endParaRPr>
          </a:p>
          <a:p>
            <a:pPr rtl="0" fontAlgn="base">
              <a:spcBef>
                <a:spcPts val="1200"/>
              </a:spcBef>
              <a:spcAft>
                <a:spcPts val="0"/>
              </a:spcAft>
              <a:buFont typeface="Arial" panose="020B0604020202020204" pitchFamily="34" charset="0"/>
              <a:buChar char="•"/>
            </a:pPr>
            <a:r>
              <a:rPr lang="en-IN" sz="1400" b="1" i="0" u="sng" strike="noStrike">
                <a:solidFill>
                  <a:srgbClr val="000000"/>
                </a:solidFill>
                <a:effectLst/>
                <a:latin typeface="Arial" panose="020B0604020202020204" pitchFamily="34" charset="0"/>
                <a:cs typeface="Arial" panose="020B0604020202020204" pitchFamily="34" charset="0"/>
              </a:rPr>
              <a:t>Frontend Technologies:</a:t>
            </a:r>
            <a:endParaRPr lang="en-IN" sz="1400" b="0" i="0" u="sng" strike="noStrike">
              <a:solidFill>
                <a:srgbClr val="000000"/>
              </a:solidFill>
              <a:effectLst/>
              <a:latin typeface="Arial" panose="020B0604020202020204" pitchFamily="34" charset="0"/>
              <a:cs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IN" sz="1400" b="1" i="0" u="sng" strike="noStrike">
                <a:solidFill>
                  <a:srgbClr val="000000"/>
                </a:solidFill>
                <a:effectLst/>
                <a:latin typeface="Arial" panose="020B0604020202020204" pitchFamily="34" charset="0"/>
                <a:cs typeface="Arial" panose="020B0604020202020204" pitchFamily="34" charset="0"/>
              </a:rPr>
              <a:t>Programming Languages:</a:t>
            </a:r>
            <a:r>
              <a:rPr lang="en-IN" sz="1400" b="0" i="0" u="none" strike="noStrike">
                <a:solidFill>
                  <a:srgbClr val="000000"/>
                </a:solidFill>
                <a:effectLst/>
                <a:latin typeface="Arial" panose="020B0604020202020204" pitchFamily="34" charset="0"/>
                <a:cs typeface="Arial" panose="020B0604020202020204" pitchFamily="34" charset="0"/>
              </a:rPr>
              <a:t> JavaScript, HTML, CSS</a:t>
            </a:r>
          </a:p>
          <a:p>
            <a:pPr marL="742950" lvl="1" indent="-285750" rtl="0" fontAlgn="base">
              <a:spcBef>
                <a:spcPts val="0"/>
              </a:spcBef>
              <a:spcAft>
                <a:spcPts val="0"/>
              </a:spcAft>
              <a:buFont typeface="Arial" panose="020B0604020202020204" pitchFamily="34" charset="0"/>
              <a:buChar char="•"/>
            </a:pPr>
            <a:r>
              <a:rPr lang="en-IN" sz="1400" b="1" i="0" u="sng" strike="noStrike">
                <a:solidFill>
                  <a:srgbClr val="000000"/>
                </a:solidFill>
                <a:effectLst/>
                <a:latin typeface="Arial" panose="020B0604020202020204" pitchFamily="34" charset="0"/>
                <a:cs typeface="Arial" panose="020B0604020202020204" pitchFamily="34" charset="0"/>
              </a:rPr>
              <a:t>Frameworks</a:t>
            </a:r>
            <a:r>
              <a:rPr lang="en-IN" sz="1400" b="1" i="0" u="none" strike="noStrike">
                <a:solidFill>
                  <a:srgbClr val="000000"/>
                </a:solidFill>
                <a:effectLst/>
                <a:latin typeface="Arial" panose="020B0604020202020204" pitchFamily="34" charset="0"/>
                <a:cs typeface="Arial" panose="020B0604020202020204" pitchFamily="34" charset="0"/>
              </a:rPr>
              <a:t>:</a:t>
            </a:r>
            <a:r>
              <a:rPr lang="en-IN" sz="1400" b="0" i="0" u="none" strike="noStrike">
                <a:solidFill>
                  <a:srgbClr val="000000"/>
                </a:solidFill>
                <a:effectLst/>
                <a:latin typeface="Arial" panose="020B0604020202020204" pitchFamily="34" charset="0"/>
                <a:cs typeface="Arial" panose="020B0604020202020204" pitchFamily="34" charset="0"/>
              </a:rPr>
              <a:t> React.js or Angular for building the user interface.</a:t>
            </a:r>
          </a:p>
          <a:p>
            <a:pPr rtl="0" fontAlgn="base">
              <a:spcBef>
                <a:spcPts val="0"/>
              </a:spcBef>
              <a:spcAft>
                <a:spcPts val="0"/>
              </a:spcAft>
              <a:buFont typeface="Arial" panose="020B0604020202020204" pitchFamily="34" charset="0"/>
              <a:buChar char="•"/>
            </a:pPr>
            <a:r>
              <a:rPr lang="en-IN" sz="1400" b="1" i="0" u="sng" strike="noStrike">
                <a:solidFill>
                  <a:srgbClr val="000000"/>
                </a:solidFill>
                <a:effectLst/>
                <a:latin typeface="Arial" panose="020B0604020202020204" pitchFamily="34" charset="0"/>
                <a:cs typeface="Arial" panose="020B0604020202020204" pitchFamily="34" charset="0"/>
              </a:rPr>
              <a:t>Backend Technologies:</a:t>
            </a:r>
            <a:endParaRPr lang="en-IN" sz="1400" b="0" i="0" u="sng" strike="noStrike">
              <a:solidFill>
                <a:srgbClr val="000000"/>
              </a:solidFill>
              <a:effectLst/>
              <a:latin typeface="Arial" panose="020B0604020202020204" pitchFamily="34" charset="0"/>
              <a:cs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IN" sz="1400" b="1" i="0" u="sng" strike="noStrike">
                <a:solidFill>
                  <a:srgbClr val="000000"/>
                </a:solidFill>
                <a:effectLst/>
                <a:latin typeface="Arial" panose="020B0604020202020204" pitchFamily="34" charset="0"/>
                <a:cs typeface="Arial" panose="020B0604020202020204" pitchFamily="34" charset="0"/>
              </a:rPr>
              <a:t>Programming Languages:</a:t>
            </a:r>
            <a:r>
              <a:rPr lang="en-IN" sz="1400" b="0" i="0" u="sng" strike="noStrike">
                <a:solidFill>
                  <a:srgbClr val="000000"/>
                </a:solidFill>
                <a:effectLst/>
                <a:latin typeface="Arial" panose="020B0604020202020204" pitchFamily="34" charset="0"/>
                <a:cs typeface="Arial" panose="020B0604020202020204" pitchFamily="34" charset="0"/>
              </a:rPr>
              <a:t> </a:t>
            </a:r>
            <a:r>
              <a:rPr lang="en-IN" sz="1400" b="0" i="0" u="none" strike="noStrike">
                <a:solidFill>
                  <a:srgbClr val="000000"/>
                </a:solidFill>
                <a:effectLst/>
                <a:latin typeface="Arial" panose="020B0604020202020204" pitchFamily="34" charset="0"/>
                <a:cs typeface="Arial" panose="020B0604020202020204" pitchFamily="34" charset="0"/>
              </a:rPr>
              <a:t>JavaScript (Node.js) or Python (Django/Flask)</a:t>
            </a:r>
          </a:p>
          <a:p>
            <a:pPr marL="742950" lvl="1" indent="-285750" rtl="0" fontAlgn="base">
              <a:spcBef>
                <a:spcPts val="0"/>
              </a:spcBef>
              <a:spcAft>
                <a:spcPts val="0"/>
              </a:spcAft>
              <a:buFont typeface="Arial" panose="020B0604020202020204" pitchFamily="34" charset="0"/>
              <a:buChar char="•"/>
            </a:pPr>
            <a:r>
              <a:rPr lang="en-IN" sz="1400" b="1" i="0" u="sng" strike="noStrike">
                <a:solidFill>
                  <a:srgbClr val="000000"/>
                </a:solidFill>
                <a:effectLst/>
                <a:latin typeface="Arial" panose="020B0604020202020204" pitchFamily="34" charset="0"/>
                <a:cs typeface="Arial" panose="020B0604020202020204" pitchFamily="34" charset="0"/>
              </a:rPr>
              <a:t>Frameworks:</a:t>
            </a:r>
            <a:r>
              <a:rPr lang="en-IN" sz="1400" b="0" i="0" u="sng" strike="noStrike">
                <a:solidFill>
                  <a:srgbClr val="000000"/>
                </a:solidFill>
                <a:effectLst/>
                <a:latin typeface="Arial" panose="020B0604020202020204" pitchFamily="34" charset="0"/>
                <a:cs typeface="Arial" panose="020B0604020202020204" pitchFamily="34" charset="0"/>
              </a:rPr>
              <a:t> </a:t>
            </a:r>
            <a:r>
              <a:rPr lang="en-IN" sz="1400" b="0" i="0" u="none" strike="noStrike">
                <a:solidFill>
                  <a:srgbClr val="000000"/>
                </a:solidFill>
                <a:effectLst/>
                <a:latin typeface="Arial" panose="020B0604020202020204" pitchFamily="34" charset="0"/>
                <a:cs typeface="Arial" panose="020B0604020202020204" pitchFamily="34" charset="0"/>
              </a:rPr>
              <a:t>Express.js for Node.js or Django/Flask for Python.</a:t>
            </a:r>
          </a:p>
          <a:p>
            <a:pPr rtl="0" fontAlgn="base">
              <a:spcBef>
                <a:spcPts val="0"/>
              </a:spcBef>
              <a:spcAft>
                <a:spcPts val="0"/>
              </a:spcAft>
              <a:buFont typeface="Arial" panose="020B0604020202020204" pitchFamily="34" charset="0"/>
              <a:buChar char="•"/>
            </a:pPr>
            <a:r>
              <a:rPr lang="en-IN" sz="1400" b="1" i="0" u="sng" strike="noStrike">
                <a:solidFill>
                  <a:srgbClr val="000000"/>
                </a:solidFill>
                <a:effectLst/>
                <a:latin typeface="Arial" panose="020B0604020202020204" pitchFamily="34" charset="0"/>
                <a:cs typeface="Arial" panose="020B0604020202020204" pitchFamily="34" charset="0"/>
              </a:rPr>
              <a:t>Database:</a:t>
            </a:r>
            <a:endParaRPr lang="en-IN" sz="1400" b="0" i="0" u="sng" strike="noStrike">
              <a:solidFill>
                <a:srgbClr val="000000"/>
              </a:solidFill>
              <a:effectLst/>
              <a:latin typeface="Arial" panose="020B0604020202020204" pitchFamily="34" charset="0"/>
              <a:cs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IN" sz="1400" b="1" i="0" u="sng" strike="noStrike">
                <a:solidFill>
                  <a:srgbClr val="000000"/>
                </a:solidFill>
                <a:effectLst/>
                <a:latin typeface="Arial" panose="020B0604020202020204" pitchFamily="34" charset="0"/>
                <a:cs typeface="Arial" panose="020B0604020202020204" pitchFamily="34" charset="0"/>
              </a:rPr>
              <a:t>Types:</a:t>
            </a:r>
            <a:r>
              <a:rPr lang="en-IN" sz="1400" b="0" i="0" u="sng" strike="noStrike">
                <a:solidFill>
                  <a:srgbClr val="000000"/>
                </a:solidFill>
                <a:effectLst/>
                <a:latin typeface="Arial" panose="020B0604020202020204" pitchFamily="34" charset="0"/>
                <a:cs typeface="Arial" panose="020B0604020202020204" pitchFamily="34" charset="0"/>
              </a:rPr>
              <a:t> </a:t>
            </a:r>
            <a:r>
              <a:rPr lang="en-IN" sz="1400" b="0" i="0" u="none" strike="noStrike">
                <a:solidFill>
                  <a:srgbClr val="000000"/>
                </a:solidFill>
                <a:effectLst/>
                <a:latin typeface="Arial" panose="020B0604020202020204" pitchFamily="34" charset="0"/>
                <a:cs typeface="Arial" panose="020B0604020202020204" pitchFamily="34" charset="0"/>
              </a:rPr>
              <a:t>SQL (MySQL, PostgreSQL) or NoSQL (MongoDB)</a:t>
            </a:r>
          </a:p>
          <a:p>
            <a:pPr rtl="0" fontAlgn="base">
              <a:spcBef>
                <a:spcPts val="0"/>
              </a:spcBef>
              <a:spcAft>
                <a:spcPts val="0"/>
              </a:spcAft>
              <a:buFont typeface="Arial" panose="020B0604020202020204" pitchFamily="34" charset="0"/>
              <a:buChar char="•"/>
            </a:pPr>
            <a:r>
              <a:rPr lang="en-IN" sz="1400" b="1" i="0" u="sng" strike="noStrike">
                <a:solidFill>
                  <a:srgbClr val="000000"/>
                </a:solidFill>
                <a:effectLst/>
                <a:latin typeface="Arial" panose="020B0604020202020204" pitchFamily="34" charset="0"/>
                <a:cs typeface="Arial" panose="020B0604020202020204" pitchFamily="34" charset="0"/>
              </a:rPr>
              <a:t>Payment Processing:</a:t>
            </a:r>
            <a:endParaRPr lang="en-IN" sz="1400" b="0" i="0" u="sng" strike="noStrike">
              <a:solidFill>
                <a:srgbClr val="000000"/>
              </a:solidFill>
              <a:effectLst/>
              <a:latin typeface="Arial" panose="020B0604020202020204" pitchFamily="34" charset="0"/>
              <a:cs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IN" sz="1400" b="1" i="0" u="sng" strike="noStrike">
                <a:solidFill>
                  <a:srgbClr val="000000"/>
                </a:solidFill>
                <a:effectLst/>
                <a:latin typeface="Arial" panose="020B0604020202020204" pitchFamily="34" charset="0"/>
                <a:cs typeface="Arial" panose="020B0604020202020204" pitchFamily="34" charset="0"/>
              </a:rPr>
              <a:t>Gateways</a:t>
            </a:r>
            <a:r>
              <a:rPr lang="en-IN" sz="1400" b="1" i="0" u="none" strike="noStrike">
                <a:solidFill>
                  <a:srgbClr val="000000"/>
                </a:solidFill>
                <a:effectLst/>
                <a:latin typeface="Arial" panose="020B0604020202020204" pitchFamily="34" charset="0"/>
                <a:cs typeface="Arial" panose="020B0604020202020204" pitchFamily="34" charset="0"/>
              </a:rPr>
              <a:t>:</a:t>
            </a:r>
            <a:r>
              <a:rPr lang="en-IN" sz="1400" b="0" i="0" u="none" strike="noStrike">
                <a:solidFill>
                  <a:srgbClr val="000000"/>
                </a:solidFill>
                <a:effectLst/>
                <a:latin typeface="Arial" panose="020B0604020202020204" pitchFamily="34" charset="0"/>
                <a:cs typeface="Arial" panose="020B0604020202020204" pitchFamily="34" charset="0"/>
              </a:rPr>
              <a:t> Razorpay, Stripe, PayPal</a:t>
            </a:r>
          </a:p>
          <a:p>
            <a:pPr rtl="0" fontAlgn="base">
              <a:spcBef>
                <a:spcPts val="0"/>
              </a:spcBef>
              <a:spcAft>
                <a:spcPts val="0"/>
              </a:spcAft>
              <a:buFont typeface="Arial" panose="020B0604020202020204" pitchFamily="34" charset="0"/>
              <a:buChar char="•"/>
            </a:pPr>
            <a:r>
              <a:rPr lang="en-IN" sz="1400" b="1" i="0" u="sng" strike="noStrike">
                <a:solidFill>
                  <a:srgbClr val="000000"/>
                </a:solidFill>
                <a:effectLst/>
                <a:latin typeface="Arial" panose="020B0604020202020204" pitchFamily="34" charset="0"/>
                <a:cs typeface="Arial" panose="020B0604020202020204" pitchFamily="34" charset="0"/>
              </a:rPr>
              <a:t>Blockchain Integration:</a:t>
            </a:r>
            <a:endParaRPr lang="en-IN" sz="1400" b="0" i="0" u="sng" strike="noStrike">
              <a:solidFill>
                <a:srgbClr val="000000"/>
              </a:solidFill>
              <a:effectLst/>
              <a:latin typeface="Arial" panose="020B0604020202020204" pitchFamily="34" charset="0"/>
              <a:cs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IN" sz="1400" b="1" i="0" u="sng" strike="noStrike">
                <a:solidFill>
                  <a:srgbClr val="000000"/>
                </a:solidFill>
                <a:effectLst/>
                <a:latin typeface="Arial" panose="020B0604020202020204" pitchFamily="34" charset="0"/>
                <a:cs typeface="Arial" panose="020B0604020202020204" pitchFamily="34" charset="0"/>
              </a:rPr>
              <a:t>Platforms:</a:t>
            </a:r>
            <a:r>
              <a:rPr lang="en-IN" sz="1400" b="0" i="0" u="sng" strike="noStrike">
                <a:solidFill>
                  <a:srgbClr val="000000"/>
                </a:solidFill>
                <a:effectLst/>
                <a:latin typeface="Arial" panose="020B0604020202020204" pitchFamily="34" charset="0"/>
                <a:cs typeface="Arial" panose="020B0604020202020204" pitchFamily="34" charset="0"/>
              </a:rPr>
              <a:t> </a:t>
            </a:r>
            <a:r>
              <a:rPr lang="en-IN" sz="1400" b="0" i="0" u="none" strike="noStrike">
                <a:solidFill>
                  <a:srgbClr val="000000"/>
                </a:solidFill>
                <a:effectLst/>
                <a:latin typeface="Arial" panose="020B0604020202020204" pitchFamily="34" charset="0"/>
                <a:cs typeface="Arial" panose="020B0604020202020204" pitchFamily="34" charset="0"/>
              </a:rPr>
              <a:t>Ethereum or Hyperledger for secure contract management</a:t>
            </a:r>
          </a:p>
          <a:p>
            <a:pPr rtl="0" fontAlgn="base">
              <a:spcBef>
                <a:spcPts val="0"/>
              </a:spcBef>
              <a:spcAft>
                <a:spcPts val="0"/>
              </a:spcAft>
              <a:buFont typeface="Arial" panose="020B0604020202020204" pitchFamily="34" charset="0"/>
              <a:buChar char="•"/>
            </a:pPr>
            <a:r>
              <a:rPr lang="en-IN" sz="1400" b="1" i="0" u="sng" strike="noStrike">
                <a:solidFill>
                  <a:srgbClr val="000000"/>
                </a:solidFill>
                <a:effectLst/>
                <a:latin typeface="Arial" panose="020B0604020202020204" pitchFamily="34" charset="0"/>
                <a:cs typeface="Arial" panose="020B0604020202020204" pitchFamily="34" charset="0"/>
              </a:rPr>
              <a:t>AI Integration:</a:t>
            </a:r>
            <a:endParaRPr lang="en-IN" sz="1400" b="0" i="0" u="sng" strike="noStrike">
              <a:solidFill>
                <a:srgbClr val="000000"/>
              </a:solidFill>
              <a:effectLst/>
              <a:latin typeface="Arial" panose="020B0604020202020204" pitchFamily="34" charset="0"/>
              <a:cs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IN" sz="1400" b="1" i="0" u="sng" strike="noStrike">
                <a:solidFill>
                  <a:srgbClr val="000000"/>
                </a:solidFill>
                <a:effectLst/>
                <a:latin typeface="Arial" panose="020B0604020202020204" pitchFamily="34" charset="0"/>
                <a:cs typeface="Arial" panose="020B0604020202020204" pitchFamily="34" charset="0"/>
              </a:rPr>
              <a:t>Tools:</a:t>
            </a:r>
            <a:r>
              <a:rPr lang="en-IN" sz="1400" b="0" i="0" u="sng" strike="noStrike">
                <a:solidFill>
                  <a:srgbClr val="000000"/>
                </a:solidFill>
                <a:effectLst/>
                <a:latin typeface="Arial" panose="020B0604020202020204" pitchFamily="34" charset="0"/>
                <a:cs typeface="Arial" panose="020B0604020202020204" pitchFamily="34" charset="0"/>
              </a:rPr>
              <a:t> </a:t>
            </a:r>
            <a:r>
              <a:rPr lang="en-IN" sz="1400" b="0" i="0" u="none" strike="noStrike">
                <a:solidFill>
                  <a:srgbClr val="000000"/>
                </a:solidFill>
                <a:effectLst/>
                <a:latin typeface="Arial" panose="020B0604020202020204" pitchFamily="34" charset="0"/>
                <a:cs typeface="Arial" panose="020B0604020202020204" pitchFamily="34" charset="0"/>
              </a:rPr>
              <a:t>TensorFlow or PyTorch for price prediction models</a:t>
            </a:r>
          </a:p>
          <a:p>
            <a:pPr rtl="0" fontAlgn="base">
              <a:spcBef>
                <a:spcPts val="0"/>
              </a:spcBef>
              <a:spcAft>
                <a:spcPts val="0"/>
              </a:spcAft>
              <a:buFont typeface="Arial" panose="020B0604020202020204" pitchFamily="34" charset="0"/>
              <a:buChar char="•"/>
            </a:pPr>
            <a:r>
              <a:rPr lang="en-IN" sz="1400" b="1" i="0" u="sng" strike="noStrike">
                <a:solidFill>
                  <a:srgbClr val="000000"/>
                </a:solidFill>
                <a:effectLst/>
                <a:latin typeface="Arial" panose="020B0604020202020204" pitchFamily="34" charset="0"/>
                <a:cs typeface="Arial" panose="020B0604020202020204" pitchFamily="34" charset="0"/>
              </a:rPr>
              <a:t>Additional Tools:</a:t>
            </a:r>
            <a:endParaRPr lang="en-IN" sz="1400" b="0" i="0" u="sng" strike="noStrike">
              <a:solidFill>
                <a:srgbClr val="000000"/>
              </a:solidFill>
              <a:effectLst/>
              <a:latin typeface="Arial" panose="020B0604020202020204" pitchFamily="34" charset="0"/>
              <a:cs typeface="Arial" panose="020B0604020202020204" pitchFamily="34" charset="0"/>
            </a:endParaRPr>
          </a:p>
          <a:p>
            <a:pPr marL="742950" lvl="1" indent="-285750" rtl="0" fontAlgn="base">
              <a:spcBef>
                <a:spcPts val="0"/>
              </a:spcBef>
              <a:spcAft>
                <a:spcPts val="1200"/>
              </a:spcAft>
              <a:buFont typeface="Arial" panose="020B0604020202020204" pitchFamily="34" charset="0"/>
              <a:buChar char="•"/>
            </a:pPr>
            <a:r>
              <a:rPr lang="en-IN" sz="1400" b="1" i="0" u="sng" strike="noStrike">
                <a:solidFill>
                  <a:srgbClr val="000000"/>
                </a:solidFill>
                <a:effectLst/>
                <a:latin typeface="Arial" panose="020B0604020202020204" pitchFamily="34" charset="0"/>
                <a:cs typeface="Arial" panose="020B0604020202020204" pitchFamily="34" charset="0"/>
              </a:rPr>
              <a:t>APIs:</a:t>
            </a:r>
            <a:r>
              <a:rPr lang="en-IN" sz="1400" b="0" i="0" u="sng" strike="noStrike">
                <a:solidFill>
                  <a:srgbClr val="000000"/>
                </a:solidFill>
                <a:effectLst/>
                <a:latin typeface="Arial" panose="020B0604020202020204" pitchFamily="34" charset="0"/>
                <a:cs typeface="Arial" panose="020B0604020202020204" pitchFamily="34" charset="0"/>
              </a:rPr>
              <a:t> </a:t>
            </a:r>
            <a:r>
              <a:rPr lang="en-IN" sz="1400" b="0" i="0" u="none" strike="noStrike">
                <a:solidFill>
                  <a:srgbClr val="000000"/>
                </a:solidFill>
                <a:effectLst/>
                <a:latin typeface="Arial" panose="020B0604020202020204" pitchFamily="34" charset="0"/>
                <a:cs typeface="Arial" panose="020B0604020202020204" pitchFamily="34" charset="0"/>
              </a:rPr>
              <a:t>For real-time price data and market trends</a:t>
            </a:r>
          </a:p>
          <a:p>
            <a:r>
              <a:rPr lang="en-IN" sz="1400" b="1" i="0" u="sng" strike="noStrike">
                <a:solidFill>
                  <a:srgbClr val="000000"/>
                </a:solidFill>
                <a:effectLst/>
                <a:latin typeface="Arial" panose="020B0604020202020204" pitchFamily="34" charset="0"/>
                <a:cs typeface="Arial" panose="020B0604020202020204" pitchFamily="34" charset="0"/>
              </a:rPr>
              <a:t>Hosting:</a:t>
            </a:r>
            <a:r>
              <a:rPr lang="en-IN" sz="1400" b="0" i="0" u="sng" strike="noStrike">
                <a:solidFill>
                  <a:srgbClr val="000000"/>
                </a:solidFill>
                <a:effectLst/>
                <a:latin typeface="Arial" panose="020B0604020202020204" pitchFamily="34" charset="0"/>
                <a:cs typeface="Arial" panose="020B0604020202020204" pitchFamily="34" charset="0"/>
              </a:rPr>
              <a:t> </a:t>
            </a:r>
            <a:r>
              <a:rPr lang="en-IN" sz="1400" b="0" i="0" u="none" strike="noStrike">
                <a:solidFill>
                  <a:srgbClr val="000000"/>
                </a:solidFill>
                <a:effectLst/>
                <a:latin typeface="Arial" panose="020B0604020202020204" pitchFamily="34" charset="0"/>
                <a:cs typeface="Arial" panose="020B0604020202020204" pitchFamily="34" charset="0"/>
              </a:rPr>
              <a:t>AWS, Google Cloud, or Azure for scalable hosting</a:t>
            </a:r>
            <a:endParaRPr lang="en-US" sz="1400" dirty="0">
              <a:latin typeface="Arial" panose="020B0604020202020204"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120697"/>
            <a:ext cx="1629656"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Innovatex</a:t>
            </a:r>
            <a:endParaRPr lang="en-IN" dirty="0"/>
          </a:p>
        </p:txBody>
      </p:sp>
      <p:sp>
        <p:nvSpPr>
          <p:cNvPr id="3" name="TextBox 2">
            <a:extLst>
              <a:ext uri="{FF2B5EF4-FFF2-40B4-BE49-F238E27FC236}">
                <a16:creationId xmlns:a16="http://schemas.microsoft.com/office/drawing/2014/main" id="{E1A4AC35-6222-8AB7-6795-5AAAEF83BB45}"/>
              </a:ext>
            </a:extLst>
          </p:cNvPr>
          <p:cNvSpPr txBox="1"/>
          <p:nvPr/>
        </p:nvSpPr>
        <p:spPr>
          <a:xfrm>
            <a:off x="6077900" y="1206725"/>
            <a:ext cx="6094324" cy="5170646"/>
          </a:xfrm>
          <a:prstGeom prst="rect">
            <a:avLst/>
          </a:prstGeom>
          <a:noFill/>
        </p:spPr>
        <p:txBody>
          <a:bodyPr wrap="square">
            <a:spAutoFit/>
          </a:bodyPr>
          <a:lstStyle/>
          <a:p>
            <a:pPr rtl="0">
              <a:spcBef>
                <a:spcPts val="1200"/>
              </a:spcBef>
              <a:spcAft>
                <a:spcPts val="1200"/>
              </a:spcAft>
            </a:pPr>
            <a:r>
              <a:rPr lang="en-US" sz="1200" b="1" i="0" u="none" strike="noStrike">
                <a:solidFill>
                  <a:srgbClr val="000000"/>
                </a:solidFill>
                <a:effectLst/>
                <a:latin typeface="Arial" panose="020B0604020202020204" pitchFamily="34" charset="0"/>
              </a:rPr>
              <a:t> </a:t>
            </a:r>
            <a:r>
              <a:rPr lang="en-US" sz="1200" b="1" i="0" u="sng" strike="noStrike">
                <a:solidFill>
                  <a:srgbClr val="000000"/>
                </a:solidFill>
                <a:effectLst/>
                <a:latin typeface="Arial" panose="020B0604020202020204" pitchFamily="34" charset="0"/>
              </a:rPr>
              <a:t>Methodology and Process for Implementation</a:t>
            </a:r>
            <a:endParaRPr lang="en-US" sz="1200" b="0" u="sng">
              <a:effectLst/>
            </a:endParaRPr>
          </a:p>
          <a:p>
            <a:pPr rtl="0" fontAlgn="base">
              <a:spcBef>
                <a:spcPts val="120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Project Phases:</a:t>
            </a:r>
            <a:endParaRPr lang="en-US" sz="1200" b="0" i="0" u="sng" strike="noStrike">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Phase 1: Planning and Research</a:t>
            </a:r>
            <a:endParaRPr lang="en-US" sz="1200" b="0" i="0" u="sng" strike="noStrike">
              <a:solidFill>
                <a:srgbClr val="000000"/>
              </a:solidFill>
              <a:effectLst/>
              <a:latin typeface="Arial" panose="020B0604020202020204" pitchFamily="34" charset="0"/>
            </a:endParaRPr>
          </a:p>
          <a:p>
            <a:pPr marL="1143000" lvl="2" indent="-22860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Activities:</a:t>
            </a:r>
            <a:r>
              <a:rPr lang="en-US" sz="1200" b="0" i="0" u="sng" strike="noStrike">
                <a:solidFill>
                  <a:srgbClr val="000000"/>
                </a:solidFill>
                <a:effectLst/>
                <a:latin typeface="Arial" panose="020B0604020202020204" pitchFamily="34" charset="0"/>
              </a:rPr>
              <a:t> </a:t>
            </a:r>
            <a:r>
              <a:rPr lang="en-US" sz="1200" b="0" i="0" u="none" strike="noStrike">
                <a:solidFill>
                  <a:srgbClr val="000000"/>
                </a:solidFill>
                <a:effectLst/>
                <a:latin typeface="Arial" panose="020B0604020202020204" pitchFamily="34" charset="0"/>
              </a:rPr>
              <a:t>Requirements gathering, market research, and technology selection.</a:t>
            </a:r>
          </a:p>
          <a:p>
            <a:pPr marL="1143000" lvl="2" indent="-22860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Deliverables:</a:t>
            </a:r>
            <a:r>
              <a:rPr lang="en-US" sz="1200" b="0" i="0" u="sng" strike="noStrike">
                <a:solidFill>
                  <a:srgbClr val="000000"/>
                </a:solidFill>
                <a:effectLst/>
                <a:latin typeface="Arial" panose="020B0604020202020204" pitchFamily="34" charset="0"/>
              </a:rPr>
              <a:t> </a:t>
            </a:r>
            <a:r>
              <a:rPr lang="en-US" sz="1200" b="0" i="0" u="none" strike="noStrike">
                <a:solidFill>
                  <a:srgbClr val="000000"/>
                </a:solidFill>
                <a:effectLst/>
                <a:latin typeface="Arial" panose="020B0604020202020204" pitchFamily="34" charset="0"/>
              </a:rPr>
              <a:t>Project plan, technical specifications.</a:t>
            </a:r>
          </a:p>
          <a:p>
            <a:pPr marL="742950" lvl="1" indent="-28575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Phase 2: Design</a:t>
            </a:r>
            <a:endParaRPr lang="en-US" sz="1200" b="0" i="0" u="sng" strike="noStrike">
              <a:solidFill>
                <a:srgbClr val="000000"/>
              </a:solidFill>
              <a:effectLst/>
              <a:latin typeface="Arial" panose="020B0604020202020204" pitchFamily="34" charset="0"/>
            </a:endParaRPr>
          </a:p>
          <a:p>
            <a:pPr marL="1143000" lvl="2" indent="-22860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Activities</a:t>
            </a:r>
            <a:r>
              <a:rPr lang="en-US" sz="1200" b="1" i="0" u="none" strike="noStrike">
                <a:solidFill>
                  <a:srgbClr val="000000"/>
                </a:solidFill>
                <a:effectLst/>
                <a:latin typeface="Arial" panose="020B0604020202020204" pitchFamily="34" charset="0"/>
              </a:rPr>
              <a:t>:</a:t>
            </a:r>
            <a:r>
              <a:rPr lang="en-US" sz="1200" b="0" i="0" u="none" strike="noStrike">
                <a:solidFill>
                  <a:srgbClr val="000000"/>
                </a:solidFill>
                <a:effectLst/>
                <a:latin typeface="Arial" panose="020B0604020202020204" pitchFamily="34" charset="0"/>
              </a:rPr>
              <a:t> Designing UI/UX, creating wireframes, and developing system architecture.</a:t>
            </a:r>
          </a:p>
          <a:p>
            <a:pPr marL="1143000" lvl="2" indent="-22860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Deliverables:</a:t>
            </a:r>
            <a:r>
              <a:rPr lang="en-US" sz="1200" b="0" i="0" u="sng" strike="noStrike">
                <a:solidFill>
                  <a:srgbClr val="000000"/>
                </a:solidFill>
                <a:effectLst/>
                <a:latin typeface="Arial" panose="020B0604020202020204" pitchFamily="34" charset="0"/>
              </a:rPr>
              <a:t> </a:t>
            </a:r>
            <a:r>
              <a:rPr lang="en-US" sz="1200" b="0" i="0" u="none" strike="noStrike">
                <a:solidFill>
                  <a:srgbClr val="000000"/>
                </a:solidFill>
                <a:effectLst/>
                <a:latin typeface="Arial" panose="020B0604020202020204" pitchFamily="34" charset="0"/>
              </a:rPr>
              <a:t>UI/UX designs, wireframes, and architecture diagrams.</a:t>
            </a:r>
          </a:p>
          <a:p>
            <a:pPr marL="742950" lvl="1" indent="-28575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Phase 3: Development</a:t>
            </a:r>
            <a:endParaRPr lang="en-US" sz="1200" b="0" i="0" u="sng" strike="noStrike">
              <a:solidFill>
                <a:srgbClr val="000000"/>
              </a:solidFill>
              <a:effectLst/>
              <a:latin typeface="Arial" panose="020B0604020202020204" pitchFamily="34" charset="0"/>
            </a:endParaRPr>
          </a:p>
          <a:p>
            <a:pPr marL="1143000" lvl="2" indent="-22860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Activities</a:t>
            </a:r>
            <a:r>
              <a:rPr lang="en-US" sz="1200" b="1" i="0" u="none" strike="noStrike">
                <a:solidFill>
                  <a:srgbClr val="000000"/>
                </a:solidFill>
                <a:effectLst/>
                <a:latin typeface="Arial" panose="020B0604020202020204" pitchFamily="34" charset="0"/>
              </a:rPr>
              <a:t>:</a:t>
            </a:r>
            <a:r>
              <a:rPr lang="en-US" sz="1200" b="0" i="0" u="none" strike="noStrike">
                <a:solidFill>
                  <a:srgbClr val="000000"/>
                </a:solidFill>
                <a:effectLst/>
                <a:latin typeface="Arial" panose="020B0604020202020204" pitchFamily="34" charset="0"/>
              </a:rPr>
              <a:t> Coding the frontend, backend, and integrating APIs and blockchain.</a:t>
            </a:r>
          </a:p>
          <a:p>
            <a:pPr marL="1143000" lvl="2" indent="-22860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Deliverables</a:t>
            </a:r>
            <a:r>
              <a:rPr lang="en-US" sz="1200" b="1" i="0" u="none" strike="noStrike">
                <a:solidFill>
                  <a:srgbClr val="000000"/>
                </a:solidFill>
                <a:effectLst/>
                <a:latin typeface="Arial" panose="020B0604020202020204" pitchFamily="34" charset="0"/>
              </a:rPr>
              <a:t>:</a:t>
            </a:r>
            <a:r>
              <a:rPr lang="en-US" sz="1200" b="0" i="0" u="none" strike="noStrike">
                <a:solidFill>
                  <a:srgbClr val="000000"/>
                </a:solidFill>
                <a:effectLst/>
                <a:latin typeface="Arial" panose="020B0604020202020204" pitchFamily="34" charset="0"/>
              </a:rPr>
              <a:t> Working prototypes, codebase, and integration tests.</a:t>
            </a:r>
          </a:p>
          <a:p>
            <a:pPr marL="742950" lvl="1" indent="-28575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Phase 4: Testing</a:t>
            </a:r>
            <a:endParaRPr lang="en-US" sz="1200" b="0" i="0" u="sng" strike="noStrike">
              <a:solidFill>
                <a:srgbClr val="000000"/>
              </a:solidFill>
              <a:effectLst/>
              <a:latin typeface="Arial" panose="020B0604020202020204" pitchFamily="34" charset="0"/>
            </a:endParaRPr>
          </a:p>
          <a:p>
            <a:pPr marL="1143000" lvl="2" indent="-22860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Activities</a:t>
            </a:r>
            <a:r>
              <a:rPr lang="en-US" sz="1200" b="1" i="0" u="none" strike="noStrike">
                <a:solidFill>
                  <a:srgbClr val="000000"/>
                </a:solidFill>
                <a:effectLst/>
                <a:latin typeface="Arial" panose="020B0604020202020204" pitchFamily="34" charset="0"/>
              </a:rPr>
              <a:t>:</a:t>
            </a:r>
            <a:r>
              <a:rPr lang="en-US" sz="1200" b="0" i="0" u="none" strike="noStrike">
                <a:solidFill>
                  <a:srgbClr val="000000"/>
                </a:solidFill>
                <a:effectLst/>
                <a:latin typeface="Arial" panose="020B0604020202020204" pitchFamily="34" charset="0"/>
              </a:rPr>
              <a:t> Unit testing, integration testing, and user acceptance testing.</a:t>
            </a:r>
          </a:p>
          <a:p>
            <a:pPr marL="1143000" lvl="2" indent="-22860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Deliverables:</a:t>
            </a:r>
            <a:r>
              <a:rPr lang="en-US" sz="1200" b="0" i="0" u="sng" strike="noStrike">
                <a:solidFill>
                  <a:srgbClr val="000000"/>
                </a:solidFill>
                <a:effectLst/>
                <a:latin typeface="Arial" panose="020B0604020202020204" pitchFamily="34" charset="0"/>
              </a:rPr>
              <a:t> </a:t>
            </a:r>
            <a:r>
              <a:rPr lang="en-US" sz="1200" b="0" i="0" u="none" strike="noStrike">
                <a:solidFill>
                  <a:srgbClr val="000000"/>
                </a:solidFill>
                <a:effectLst/>
                <a:latin typeface="Arial" panose="020B0604020202020204" pitchFamily="34" charset="0"/>
              </a:rPr>
              <a:t>Test reports, bug fixes.</a:t>
            </a:r>
          </a:p>
          <a:p>
            <a:pPr marL="742950" lvl="1" indent="-28575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Phase 5: Deployment</a:t>
            </a:r>
            <a:endParaRPr lang="en-US" sz="1200" b="0" i="0" u="sng" strike="noStrike">
              <a:solidFill>
                <a:srgbClr val="000000"/>
              </a:solidFill>
              <a:effectLst/>
              <a:latin typeface="Arial" panose="020B0604020202020204" pitchFamily="34" charset="0"/>
            </a:endParaRPr>
          </a:p>
          <a:p>
            <a:pPr marL="1143000" lvl="2" indent="-22860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Activities:</a:t>
            </a:r>
            <a:r>
              <a:rPr lang="en-US" sz="1200" b="0" i="0" u="sng" strike="noStrike">
                <a:solidFill>
                  <a:srgbClr val="000000"/>
                </a:solidFill>
                <a:effectLst/>
                <a:latin typeface="Arial" panose="020B0604020202020204" pitchFamily="34" charset="0"/>
              </a:rPr>
              <a:t> </a:t>
            </a:r>
            <a:r>
              <a:rPr lang="en-US" sz="1200" b="0" i="0" u="none" strike="noStrike">
                <a:solidFill>
                  <a:srgbClr val="000000"/>
                </a:solidFill>
                <a:effectLst/>
                <a:latin typeface="Arial" panose="020B0604020202020204" pitchFamily="34" charset="0"/>
              </a:rPr>
              <a:t>Deploying the platform to a production environment, configuring servers.</a:t>
            </a:r>
          </a:p>
          <a:p>
            <a:pPr marL="1143000" lvl="2" indent="-22860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Deliverables:</a:t>
            </a:r>
            <a:r>
              <a:rPr lang="en-US" sz="1200" b="0" i="0" u="sng" strike="noStrike">
                <a:solidFill>
                  <a:srgbClr val="000000"/>
                </a:solidFill>
                <a:effectLst/>
                <a:latin typeface="Arial" panose="020B0604020202020204" pitchFamily="34" charset="0"/>
              </a:rPr>
              <a:t> </a:t>
            </a:r>
            <a:r>
              <a:rPr lang="en-US" sz="1200" b="0" i="0" u="none" strike="noStrike">
                <a:solidFill>
                  <a:srgbClr val="000000"/>
                </a:solidFill>
                <a:effectLst/>
                <a:latin typeface="Arial" panose="020B0604020202020204" pitchFamily="34" charset="0"/>
              </a:rPr>
              <a:t>Live platform, deployment documentation.</a:t>
            </a:r>
          </a:p>
          <a:p>
            <a:pPr marL="742950" lvl="1" indent="-285750" rtl="0" fontAlgn="base">
              <a:spcBef>
                <a:spcPts val="0"/>
              </a:spcBef>
              <a:spcAft>
                <a:spcPts val="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Phase 6: Maintenance and Support</a:t>
            </a:r>
            <a:endParaRPr lang="en-US" sz="1200" b="0" i="0" u="sng" strike="noStrike">
              <a:solidFill>
                <a:srgbClr val="000000"/>
              </a:solidFill>
              <a:effectLst/>
              <a:latin typeface="Arial" panose="020B0604020202020204" pitchFamily="34" charset="0"/>
            </a:endParaRPr>
          </a:p>
          <a:p>
            <a:pPr marL="1143000" lvl="2" indent="-228600" rtl="0" fontAlgn="base">
              <a:spcBef>
                <a:spcPts val="0"/>
              </a:spcBef>
              <a:spcAft>
                <a:spcPts val="120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Activities:</a:t>
            </a:r>
            <a:r>
              <a:rPr lang="en-US" sz="1200" b="0" i="0" u="sng" strike="noStrike">
                <a:solidFill>
                  <a:srgbClr val="000000"/>
                </a:solidFill>
                <a:effectLst/>
                <a:latin typeface="Arial" panose="020B0604020202020204" pitchFamily="34" charset="0"/>
              </a:rPr>
              <a:t> </a:t>
            </a:r>
            <a:r>
              <a:rPr lang="en-US" sz="1200" b="0" i="0" u="none" strike="noStrike">
                <a:solidFill>
                  <a:srgbClr val="000000"/>
                </a:solidFill>
                <a:effectLst/>
                <a:latin typeface="Arial" panose="020B0604020202020204" pitchFamily="34" charset="0"/>
              </a:rPr>
              <a:t>Ongoing maintenance, user support, and updates.</a:t>
            </a:r>
          </a:p>
          <a:p>
            <a:pPr marL="1143000" lvl="2" indent="-228600" rtl="0" fontAlgn="base">
              <a:spcBef>
                <a:spcPts val="0"/>
              </a:spcBef>
              <a:spcAft>
                <a:spcPts val="1200"/>
              </a:spcAft>
              <a:buFont typeface="Arial" panose="020B0604020202020204" pitchFamily="34" charset="0"/>
              <a:buChar char="•"/>
            </a:pPr>
            <a:r>
              <a:rPr lang="en-US" sz="1200" b="1" i="0" u="sng" strike="noStrike">
                <a:solidFill>
                  <a:srgbClr val="000000"/>
                </a:solidFill>
                <a:effectLst/>
                <a:latin typeface="Arial" panose="020B0604020202020204" pitchFamily="34" charset="0"/>
              </a:rPr>
              <a:t>Deliverables:</a:t>
            </a:r>
            <a:r>
              <a:rPr lang="en-US" sz="1200" b="0" i="0" u="sng" strike="noStrike">
                <a:solidFill>
                  <a:srgbClr val="000000"/>
                </a:solidFill>
                <a:effectLst/>
                <a:latin typeface="Arial" panose="020B0604020202020204" pitchFamily="34" charset="0"/>
              </a:rPr>
              <a:t> </a:t>
            </a:r>
            <a:r>
              <a:rPr lang="en-US" sz="1200" b="0" i="0" u="none" strike="noStrike">
                <a:solidFill>
                  <a:srgbClr val="000000"/>
                </a:solidFill>
                <a:effectLst/>
                <a:latin typeface="Arial" panose="020B0604020202020204" pitchFamily="34" charset="0"/>
              </a:rPr>
              <a:t>Maintenance logs, support tickets.</a:t>
            </a:r>
            <a:endParaRPr lang="en-IN" sz="1200"/>
          </a:p>
        </p:txBody>
      </p:sp>
      <p:pic>
        <p:nvPicPr>
          <p:cNvPr id="5" name="Picture 4">
            <a:extLst>
              <a:ext uri="{FF2B5EF4-FFF2-40B4-BE49-F238E27FC236}">
                <a16:creationId xmlns:a16="http://schemas.microsoft.com/office/drawing/2014/main" id="{51DF6056-36F7-34E7-4D27-2D4F39908DEE}"/>
              </a:ext>
            </a:extLst>
          </p:cNvPr>
          <p:cNvPicPr>
            <a:picLocks noChangeAspect="1"/>
          </p:cNvPicPr>
          <p:nvPr/>
        </p:nvPicPr>
        <p:blipFill>
          <a:blip r:embed="rId4"/>
          <a:stretch>
            <a:fillRect/>
          </a:stretch>
        </p:blipFill>
        <p:spPr>
          <a:xfrm>
            <a:off x="3787819" y="1110293"/>
            <a:ext cx="807334" cy="807334"/>
          </a:xfrm>
          <a:prstGeom prst="rect">
            <a:avLst/>
          </a:prstGeom>
          <a:ln>
            <a:noFill/>
          </a:ln>
          <a:effectLst>
            <a:outerShdw blurRad="292100" dist="139700" dir="2700000" algn="tl" rotWithShape="0">
              <a:srgbClr val="333333">
                <a:alpha val="65000"/>
              </a:srgbClr>
            </a:outerShdw>
          </a:effectLst>
        </p:spPr>
      </p:pic>
      <p:pic>
        <p:nvPicPr>
          <p:cNvPr id="12" name="Picture 11" descr="A blue and black symbol&#10;&#10;Description automatically generated">
            <a:extLst>
              <a:ext uri="{FF2B5EF4-FFF2-40B4-BE49-F238E27FC236}">
                <a16:creationId xmlns:a16="http://schemas.microsoft.com/office/drawing/2014/main" id="{61131E33-803F-ADBA-7C32-33C6ADD27FA8}"/>
              </a:ext>
            </a:extLst>
          </p:cNvPr>
          <p:cNvPicPr>
            <a:picLocks noChangeAspect="1"/>
          </p:cNvPicPr>
          <p:nvPr/>
        </p:nvPicPr>
        <p:blipFill>
          <a:blip r:embed="rId5"/>
          <a:stretch>
            <a:fillRect/>
          </a:stretch>
        </p:blipFill>
        <p:spPr>
          <a:xfrm>
            <a:off x="5663435" y="5102002"/>
            <a:ext cx="1143000" cy="1143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a:extLst>
              <a:ext uri="{FF2B5EF4-FFF2-40B4-BE49-F238E27FC236}">
                <a16:creationId xmlns:a16="http://schemas.microsoft.com/office/drawing/2014/main" id="{6D35B866-AA3A-9937-DFC2-11B9DC07D3DC}"/>
              </a:ext>
            </a:extLst>
          </p:cNvPr>
          <p:cNvPicPr>
            <a:picLocks noChangeAspect="1"/>
          </p:cNvPicPr>
          <p:nvPr/>
        </p:nvPicPr>
        <p:blipFill>
          <a:blip r:embed="rId6"/>
          <a:stretch>
            <a:fillRect/>
          </a:stretch>
        </p:blipFill>
        <p:spPr>
          <a:xfrm>
            <a:off x="10927198" y="1059580"/>
            <a:ext cx="1007030" cy="1007030"/>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A464FDCA-FA34-5457-3DF0-B25DA615FC64}"/>
              </a:ext>
            </a:extLst>
          </p:cNvPr>
          <p:cNvPicPr>
            <a:picLocks noChangeAspect="1"/>
          </p:cNvPicPr>
          <p:nvPr/>
        </p:nvPicPr>
        <p:blipFill>
          <a:blip r:embed="rId7"/>
          <a:stretch>
            <a:fillRect/>
          </a:stretch>
        </p:blipFill>
        <p:spPr>
          <a:xfrm>
            <a:off x="11442082" y="5611752"/>
            <a:ext cx="730142" cy="7301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Picture 17">
            <a:extLst>
              <a:ext uri="{FF2B5EF4-FFF2-40B4-BE49-F238E27FC236}">
                <a16:creationId xmlns:a16="http://schemas.microsoft.com/office/drawing/2014/main" id="{67ECEDFF-42C1-7A7E-5AB9-44A4F1DB2466}"/>
              </a:ext>
            </a:extLst>
          </p:cNvPr>
          <p:cNvPicPr>
            <a:picLocks noChangeAspect="1"/>
          </p:cNvPicPr>
          <p:nvPr/>
        </p:nvPicPr>
        <p:blipFill>
          <a:blip r:embed="rId8"/>
          <a:stretch>
            <a:fillRect/>
          </a:stretch>
        </p:blipFill>
        <p:spPr>
          <a:xfrm>
            <a:off x="7773371" y="732962"/>
            <a:ext cx="653236" cy="653236"/>
          </a:xfrm>
          <a:prstGeom prst="rect">
            <a:avLst/>
          </a:prstGeom>
        </p:spPr>
      </p:pic>
      <p:pic>
        <p:nvPicPr>
          <p:cNvPr id="20" name="Picture 19" descr="A black background with a black square&#10;&#10;Description automatically generated with medium confidence">
            <a:extLst>
              <a:ext uri="{FF2B5EF4-FFF2-40B4-BE49-F238E27FC236}">
                <a16:creationId xmlns:a16="http://schemas.microsoft.com/office/drawing/2014/main" id="{AF708525-F5BA-41EE-EF9E-17F2FB584AA8}"/>
              </a:ext>
            </a:extLst>
          </p:cNvPr>
          <p:cNvPicPr>
            <a:picLocks noChangeAspect="1"/>
          </p:cNvPicPr>
          <p:nvPr/>
        </p:nvPicPr>
        <p:blipFill>
          <a:blip r:embed="rId9"/>
          <a:stretch>
            <a:fillRect/>
          </a:stretch>
        </p:blipFill>
        <p:spPr>
          <a:xfrm>
            <a:off x="2132431" y="133216"/>
            <a:ext cx="849315" cy="8493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21" descr="A black background with a black square&#10;&#10;Description automatically generated with medium confidence">
            <a:extLst>
              <a:ext uri="{FF2B5EF4-FFF2-40B4-BE49-F238E27FC236}">
                <a16:creationId xmlns:a16="http://schemas.microsoft.com/office/drawing/2014/main" id="{C0A3FBC1-8C50-8D46-1C72-AE76417FF3E9}"/>
              </a:ext>
            </a:extLst>
          </p:cNvPr>
          <p:cNvPicPr>
            <a:picLocks noChangeAspect="1"/>
          </p:cNvPicPr>
          <p:nvPr/>
        </p:nvPicPr>
        <p:blipFill>
          <a:blip r:embed="rId10"/>
          <a:stretch>
            <a:fillRect/>
          </a:stretch>
        </p:blipFill>
        <p:spPr>
          <a:xfrm>
            <a:off x="5956162" y="3007270"/>
            <a:ext cx="634921" cy="63492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112938" y="2052906"/>
            <a:ext cx="3980970" cy="4293483"/>
          </a:xfrm>
          <a:prstGeom prst="rect">
            <a:avLst/>
          </a:prstGeom>
          <a:noFill/>
          <a:ln w="9525">
            <a:noFill/>
            <a:miter lim="800000"/>
            <a:headEnd/>
            <a:tailEnd/>
          </a:ln>
        </p:spPr>
        <p:txBody>
          <a:bodyPr wrap="square">
            <a:spAutoFit/>
          </a:bodyPr>
          <a:lstStyle/>
          <a:p>
            <a:pPr rtl="0">
              <a:spcBef>
                <a:spcPts val="1200"/>
              </a:spcBef>
              <a:spcAft>
                <a:spcPts val="1200"/>
              </a:spcAft>
            </a:pPr>
            <a:r>
              <a:rPr lang="en-US" sz="1100" b="1" i="0" u="none" strike="noStrike">
                <a:solidFill>
                  <a:srgbClr val="000000"/>
                </a:solidFill>
                <a:effectLst/>
                <a:latin typeface="Arial" panose="020B0604020202020204" pitchFamily="34" charset="0"/>
              </a:rPr>
              <a:t>Analysis of the Feasibility of the Idea</a:t>
            </a:r>
            <a:endParaRPr lang="en-US" b="0">
              <a:effectLst/>
            </a:endParaRPr>
          </a:p>
          <a:p>
            <a:pPr rtl="0" fontAlgn="base">
              <a:spcBef>
                <a:spcPts val="120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Technical Feasibility:</a:t>
            </a:r>
            <a:endParaRPr lang="en-US" sz="1100" b="0" i="0" u="none" strike="noStrike">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Technology Suitability:</a:t>
            </a:r>
            <a:r>
              <a:rPr lang="en-US" sz="1100" b="0" i="0" u="none" strike="noStrike">
                <a:solidFill>
                  <a:srgbClr val="000000"/>
                </a:solidFill>
                <a:effectLst/>
                <a:latin typeface="Arial" panose="020B0604020202020204" pitchFamily="34" charset="0"/>
              </a:rPr>
              <a:t> Evaluate if the chosen technologies (e.g., React.js, Node.js, Blockchain) are appropriate for the project’s needs and if your team has the technical expertise to use them effectively.</a:t>
            </a:r>
          </a:p>
          <a:p>
            <a:pPr marL="742950" lvl="1" indent="-285750" rtl="0" fontAlgn="base">
              <a:spcBef>
                <a:spcPts val="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Development Timeline:</a:t>
            </a:r>
            <a:r>
              <a:rPr lang="en-US" sz="1100" b="0" i="0" u="none" strike="noStrike">
                <a:solidFill>
                  <a:srgbClr val="000000"/>
                </a:solidFill>
                <a:effectLst/>
                <a:latin typeface="Arial" panose="020B0604020202020204" pitchFamily="34" charset="0"/>
              </a:rPr>
              <a:t> Assess whether the project can be completed within the proposed timeline based on the complexity of features and available resources.</a:t>
            </a:r>
          </a:p>
          <a:p>
            <a:pPr rtl="0" fontAlgn="base">
              <a:spcBef>
                <a:spcPts val="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Financial Feasibility:</a:t>
            </a:r>
            <a:endParaRPr lang="en-US" sz="1100" b="0" i="0" u="none" strike="noStrike">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Cost Estimation:</a:t>
            </a:r>
            <a:r>
              <a:rPr lang="en-US" sz="1100" b="0" i="0" u="none" strike="noStrike">
                <a:solidFill>
                  <a:srgbClr val="000000"/>
                </a:solidFill>
                <a:effectLst/>
                <a:latin typeface="Arial" panose="020B0604020202020204" pitchFamily="34" charset="0"/>
              </a:rPr>
              <a:t> Estimate the costs involved in development, including technology, development resources, and infrastructure.</a:t>
            </a:r>
          </a:p>
          <a:p>
            <a:pPr marL="742950" lvl="1" indent="-285750" rtl="0" fontAlgn="base">
              <a:spcBef>
                <a:spcPts val="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Budget Constraints:</a:t>
            </a:r>
            <a:r>
              <a:rPr lang="en-US" sz="1100" b="0" i="0" u="none" strike="noStrike">
                <a:solidFill>
                  <a:srgbClr val="000000"/>
                </a:solidFill>
                <a:effectLst/>
                <a:latin typeface="Arial" panose="020B0604020202020204" pitchFamily="34" charset="0"/>
              </a:rPr>
              <a:t> Determine if the project can be funded within the available budget and if there are cost-effective solutions for any financial limitations.</a:t>
            </a:r>
          </a:p>
          <a:p>
            <a:pPr rtl="0" fontAlgn="base">
              <a:spcBef>
                <a:spcPts val="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Market Feasibility:</a:t>
            </a:r>
            <a:endParaRPr lang="en-US" sz="1100" b="0" i="0" u="none" strike="noStrike">
              <a:solidFill>
                <a:srgbClr val="000000"/>
              </a:solidFill>
              <a:effectLst/>
              <a:latin typeface="Arial" panose="020B0604020202020204" pitchFamily="34" charset="0"/>
            </a:endParaRPr>
          </a:p>
          <a:p>
            <a:pPr marL="742950" lvl="1" indent="-285750" rtl="0" fontAlgn="base">
              <a:spcBef>
                <a:spcPts val="0"/>
              </a:spcBef>
              <a:spcAft>
                <a:spcPts val="120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Market Demand:</a:t>
            </a:r>
            <a:r>
              <a:rPr lang="en-US" sz="1100" b="0" i="0" u="none" strike="noStrike">
                <a:solidFill>
                  <a:srgbClr val="000000"/>
                </a:solidFill>
                <a:effectLst/>
                <a:latin typeface="Arial" panose="020B0604020202020204" pitchFamily="34" charset="0"/>
              </a:rPr>
              <a:t> Analyze the demand for contract farming solutions and whether there is a significant market for your platform.</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120208"/>
            <a:ext cx="1589462"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a:t>Innovatex</a:t>
            </a:r>
            <a:endParaRPr lang="en-IN" dirty="0"/>
          </a:p>
        </p:txBody>
      </p:sp>
      <p:sp>
        <p:nvSpPr>
          <p:cNvPr id="3" name="TextBox 2">
            <a:extLst>
              <a:ext uri="{FF2B5EF4-FFF2-40B4-BE49-F238E27FC236}">
                <a16:creationId xmlns:a16="http://schemas.microsoft.com/office/drawing/2014/main" id="{D7A20053-D00E-64B5-3249-D6F4A5D683B2}"/>
              </a:ext>
            </a:extLst>
          </p:cNvPr>
          <p:cNvSpPr txBox="1"/>
          <p:nvPr/>
        </p:nvSpPr>
        <p:spPr>
          <a:xfrm>
            <a:off x="4350101" y="947743"/>
            <a:ext cx="3245457" cy="4124206"/>
          </a:xfrm>
          <a:prstGeom prst="rect">
            <a:avLst/>
          </a:prstGeom>
          <a:noFill/>
        </p:spPr>
        <p:txBody>
          <a:bodyPr wrap="square">
            <a:spAutoFit/>
          </a:bodyPr>
          <a:lstStyle/>
          <a:p>
            <a:pPr rtl="0">
              <a:spcBef>
                <a:spcPts val="1200"/>
              </a:spcBef>
              <a:spcAft>
                <a:spcPts val="1200"/>
              </a:spcAft>
            </a:pPr>
            <a:r>
              <a:rPr lang="en-US" sz="1100" b="1" i="0" u="none" strike="noStrike">
                <a:solidFill>
                  <a:srgbClr val="000000"/>
                </a:solidFill>
                <a:effectLst/>
                <a:latin typeface="Arial" panose="020B0604020202020204" pitchFamily="34" charset="0"/>
              </a:rPr>
              <a:t>Potential Challenges and Risks</a:t>
            </a:r>
            <a:endParaRPr lang="en-US" b="0">
              <a:effectLst/>
            </a:endParaRPr>
          </a:p>
          <a:p>
            <a:pPr rtl="0" fontAlgn="base">
              <a:spcBef>
                <a:spcPts val="120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Technical Challenges:</a:t>
            </a:r>
            <a:endParaRPr lang="en-US" sz="1100" b="0" i="0" u="none" strike="noStrike">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Integration Issues:</a:t>
            </a:r>
            <a:r>
              <a:rPr lang="en-US" sz="1100" b="0" i="0" u="none" strike="noStrike">
                <a:solidFill>
                  <a:srgbClr val="000000"/>
                </a:solidFill>
                <a:effectLst/>
                <a:latin typeface="Arial" panose="020B0604020202020204" pitchFamily="34" charset="0"/>
              </a:rPr>
              <a:t> Problems integrating various technologies (e.g., blockchain with payment systems).</a:t>
            </a:r>
          </a:p>
          <a:p>
            <a:pPr marL="742950" lvl="1" indent="-285750" rtl="0" fontAlgn="base">
              <a:spcBef>
                <a:spcPts val="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Scalability:</a:t>
            </a:r>
            <a:r>
              <a:rPr lang="en-US" sz="1100" b="0" i="0" u="none" strike="noStrike">
                <a:solidFill>
                  <a:srgbClr val="000000"/>
                </a:solidFill>
                <a:effectLst/>
                <a:latin typeface="Arial" panose="020B0604020202020204" pitchFamily="34" charset="0"/>
              </a:rPr>
              <a:t> Ensuring the platform can handle increasing numbers of users and transactions.</a:t>
            </a:r>
          </a:p>
          <a:p>
            <a:pPr rtl="0" fontAlgn="base">
              <a:spcBef>
                <a:spcPts val="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Operational Risks:</a:t>
            </a:r>
            <a:endParaRPr lang="en-US" sz="1100" b="0" i="0" u="none" strike="noStrike">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User Adoption:</a:t>
            </a:r>
            <a:r>
              <a:rPr lang="en-US" sz="1100" b="0" i="0" u="none" strike="noStrike">
                <a:solidFill>
                  <a:srgbClr val="000000"/>
                </a:solidFill>
                <a:effectLst/>
                <a:latin typeface="Arial" panose="020B0604020202020204" pitchFamily="34" charset="0"/>
              </a:rPr>
              <a:t> Difficulty in convincing farmers and buyers to adopt the new platform.</a:t>
            </a:r>
          </a:p>
          <a:p>
            <a:pPr marL="742950" lvl="1" indent="-285750" rtl="0" fontAlgn="base">
              <a:spcBef>
                <a:spcPts val="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Data Security:</a:t>
            </a:r>
            <a:r>
              <a:rPr lang="en-US" sz="1100" b="0" i="0" u="none" strike="noStrike">
                <a:solidFill>
                  <a:srgbClr val="000000"/>
                </a:solidFill>
                <a:effectLst/>
                <a:latin typeface="Arial" panose="020B0604020202020204" pitchFamily="34" charset="0"/>
              </a:rPr>
              <a:t> Protecting sensitive information and ensuring secure transactions.</a:t>
            </a:r>
          </a:p>
          <a:p>
            <a:pPr rtl="0" fontAlgn="base">
              <a:spcBef>
                <a:spcPts val="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Financial Risks:</a:t>
            </a:r>
            <a:endParaRPr lang="en-US" sz="1100" b="0" i="0" u="none" strike="noStrike">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Budget Overruns:</a:t>
            </a:r>
            <a:r>
              <a:rPr lang="en-US" sz="1100" b="0" i="0" u="none" strike="noStrike">
                <a:solidFill>
                  <a:srgbClr val="000000"/>
                </a:solidFill>
                <a:effectLst/>
                <a:latin typeface="Arial" panose="020B0604020202020204" pitchFamily="34" charset="0"/>
              </a:rPr>
              <a:t> Risk of exceeding the initial budget due to unforeseen expenses.</a:t>
            </a:r>
          </a:p>
          <a:p>
            <a:pPr marL="742950" lvl="1" indent="-285750" rtl="0" fontAlgn="base">
              <a:spcBef>
                <a:spcPts val="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Funding Shortfalls:</a:t>
            </a:r>
            <a:r>
              <a:rPr lang="en-US" sz="1100" b="0" i="0" u="none" strike="noStrike">
                <a:solidFill>
                  <a:srgbClr val="000000"/>
                </a:solidFill>
                <a:effectLst/>
                <a:latin typeface="Arial" panose="020B0604020202020204" pitchFamily="34" charset="0"/>
              </a:rPr>
              <a:t> Potential challenges in securing additional funding if needed.</a:t>
            </a:r>
          </a:p>
        </p:txBody>
      </p:sp>
      <p:sp>
        <p:nvSpPr>
          <p:cNvPr id="5" name="TextBox 4">
            <a:extLst>
              <a:ext uri="{FF2B5EF4-FFF2-40B4-BE49-F238E27FC236}">
                <a16:creationId xmlns:a16="http://schemas.microsoft.com/office/drawing/2014/main" id="{DBFFC9AB-274C-9B90-B090-E2CDACC9BA89}"/>
              </a:ext>
            </a:extLst>
          </p:cNvPr>
          <p:cNvSpPr txBox="1"/>
          <p:nvPr/>
        </p:nvSpPr>
        <p:spPr>
          <a:xfrm>
            <a:off x="7852200" y="2379520"/>
            <a:ext cx="4005940" cy="3954929"/>
          </a:xfrm>
          <a:prstGeom prst="rect">
            <a:avLst/>
          </a:prstGeom>
          <a:noFill/>
        </p:spPr>
        <p:txBody>
          <a:bodyPr wrap="square">
            <a:spAutoFit/>
          </a:bodyPr>
          <a:lstStyle/>
          <a:p>
            <a:pPr rtl="0">
              <a:spcBef>
                <a:spcPts val="1200"/>
              </a:spcBef>
              <a:spcAft>
                <a:spcPts val="1200"/>
              </a:spcAft>
            </a:pPr>
            <a:r>
              <a:rPr lang="en-US" sz="1100" b="1" i="0" u="none" strike="noStrike">
                <a:solidFill>
                  <a:srgbClr val="000000"/>
                </a:solidFill>
                <a:effectLst/>
                <a:latin typeface="Arial" panose="020B0604020202020204" pitchFamily="34" charset="0"/>
              </a:rPr>
              <a:t>Strategies for Overcoming These Challenges</a:t>
            </a:r>
            <a:endParaRPr lang="en-US" b="0">
              <a:effectLst/>
            </a:endParaRPr>
          </a:p>
          <a:p>
            <a:pPr rtl="0" fontAlgn="base">
              <a:spcBef>
                <a:spcPts val="120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Technical Solutions:</a:t>
            </a:r>
            <a:endParaRPr lang="en-US" sz="1100" b="0" i="0" u="none" strike="noStrike">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Thorough Testing:</a:t>
            </a:r>
            <a:r>
              <a:rPr lang="en-US" sz="1100" b="0" i="0" u="none" strike="noStrike">
                <a:solidFill>
                  <a:srgbClr val="000000"/>
                </a:solidFill>
                <a:effectLst/>
                <a:latin typeface="Arial" panose="020B0604020202020204" pitchFamily="34" charset="0"/>
              </a:rPr>
              <a:t> Implement extensive testing phases to identify and fix integration issues.</a:t>
            </a:r>
          </a:p>
          <a:p>
            <a:pPr marL="742950" lvl="1" indent="-285750" rtl="0" fontAlgn="base">
              <a:spcBef>
                <a:spcPts val="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Scalable Architecture:</a:t>
            </a:r>
            <a:r>
              <a:rPr lang="en-US" sz="1100" b="0" i="0" u="none" strike="noStrike">
                <a:solidFill>
                  <a:srgbClr val="000000"/>
                </a:solidFill>
                <a:effectLst/>
                <a:latin typeface="Arial" panose="020B0604020202020204" pitchFamily="34" charset="0"/>
              </a:rPr>
              <a:t> Design a scalable architecture to accommodate growth and high traffic.</a:t>
            </a:r>
          </a:p>
          <a:p>
            <a:pPr rtl="0" fontAlgn="base">
              <a:spcBef>
                <a:spcPts val="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Operational Strategies:</a:t>
            </a:r>
            <a:endParaRPr lang="en-US" sz="1100" b="0" i="0" u="none" strike="noStrike">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User Training and Support:</a:t>
            </a:r>
            <a:r>
              <a:rPr lang="en-US" sz="1100" b="0" i="0" u="none" strike="noStrike">
                <a:solidFill>
                  <a:srgbClr val="000000"/>
                </a:solidFill>
                <a:effectLst/>
                <a:latin typeface="Arial" panose="020B0604020202020204" pitchFamily="34" charset="0"/>
              </a:rPr>
              <a:t> Provide training and support to encourage adoption and ease the transition for users.</a:t>
            </a:r>
          </a:p>
          <a:p>
            <a:pPr rtl="0" fontAlgn="base">
              <a:spcBef>
                <a:spcPts val="0"/>
              </a:spcBef>
              <a:spcAft>
                <a:spcPts val="0"/>
              </a:spcAft>
              <a:buFont typeface="Arial" panose="020B0604020202020204" pitchFamily="34" charset="0"/>
              <a:buChar char="•"/>
            </a:pPr>
            <a:endParaRPr lang="en-US" sz="1100" b="1"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Financial Strategies:</a:t>
            </a:r>
            <a:endParaRPr lang="en-US" sz="1100" b="0" i="0" u="none" strike="noStrike">
              <a:solidFill>
                <a:srgbClr val="000000"/>
              </a:solidFill>
              <a:effectLst/>
              <a:latin typeface="Arial" panose="020B0604020202020204" pitchFamily="34" charset="0"/>
            </a:endParaRPr>
          </a:p>
          <a:p>
            <a:pPr marL="742950" lvl="1" indent="-285750" rtl="0" fontAlgn="base">
              <a:spcBef>
                <a:spcPts val="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Detailed Budget Planning:</a:t>
            </a:r>
            <a:r>
              <a:rPr lang="en-US" sz="1100" b="0" i="0" u="none" strike="noStrike">
                <a:solidFill>
                  <a:srgbClr val="000000"/>
                </a:solidFill>
                <a:effectLst/>
                <a:latin typeface="Arial" panose="020B0604020202020204" pitchFamily="34" charset="0"/>
              </a:rPr>
              <a:t> Create a detailed budget plan with contingencies for unexpected costs.</a:t>
            </a:r>
          </a:p>
          <a:p>
            <a:pPr rtl="0" fontAlgn="base">
              <a:spcBef>
                <a:spcPts val="0"/>
              </a:spcBef>
              <a:spcAft>
                <a:spcPts val="0"/>
              </a:spcAft>
              <a:buFont typeface="Arial" panose="020B0604020202020204" pitchFamily="34" charset="0"/>
              <a:buChar char="•"/>
            </a:pPr>
            <a:endParaRPr lang="en-US" sz="1100" b="1"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Regulatory Strategies:</a:t>
            </a:r>
            <a:endParaRPr lang="en-US" sz="1100" b="0" i="0" u="none" strike="noStrike">
              <a:solidFill>
                <a:srgbClr val="000000"/>
              </a:solidFill>
              <a:effectLst/>
              <a:latin typeface="Arial" panose="020B0604020202020204" pitchFamily="34" charset="0"/>
            </a:endParaRPr>
          </a:p>
          <a:p>
            <a:pPr marL="742950" lvl="1" indent="-285750" rtl="0" fontAlgn="base">
              <a:spcBef>
                <a:spcPts val="0"/>
              </a:spcBef>
              <a:spcAft>
                <a:spcPts val="1200"/>
              </a:spcAft>
              <a:buFont typeface="Arial" panose="020B0604020202020204" pitchFamily="34" charset="0"/>
              <a:buChar char="•"/>
            </a:pPr>
            <a:r>
              <a:rPr lang="en-US" sz="1100" b="1" i="0" u="none" strike="noStrike">
                <a:solidFill>
                  <a:srgbClr val="000000"/>
                </a:solidFill>
                <a:effectLst/>
                <a:latin typeface="Arial" panose="020B0604020202020204" pitchFamily="34" charset="0"/>
              </a:rPr>
              <a:t>Legal Consultation:</a:t>
            </a:r>
            <a:r>
              <a:rPr lang="en-US" sz="1100" b="0" i="0" u="none" strike="noStrike">
                <a:solidFill>
                  <a:srgbClr val="000000"/>
                </a:solidFill>
                <a:effectLst/>
                <a:latin typeface="Arial" panose="020B0604020202020204" pitchFamily="34" charset="0"/>
              </a:rPr>
              <a:t> Work with legal experts to ensure compliance with all relevant regulations and standards.</a:t>
            </a:r>
          </a:p>
        </p:txBody>
      </p:sp>
      <p:pic>
        <p:nvPicPr>
          <p:cNvPr id="11" name="Picture 10" descr="A person standing in a field&#10;&#10;Description automatically generated">
            <a:extLst>
              <a:ext uri="{FF2B5EF4-FFF2-40B4-BE49-F238E27FC236}">
                <a16:creationId xmlns:a16="http://schemas.microsoft.com/office/drawing/2014/main" id="{E32D7112-342F-AB20-54C4-B044352335EE}"/>
              </a:ext>
            </a:extLst>
          </p:cNvPr>
          <p:cNvPicPr>
            <a:picLocks noChangeAspect="1"/>
          </p:cNvPicPr>
          <p:nvPr/>
        </p:nvPicPr>
        <p:blipFill>
          <a:blip r:embed="rId4"/>
          <a:stretch>
            <a:fillRect/>
          </a:stretch>
        </p:blipFill>
        <p:spPr>
          <a:xfrm>
            <a:off x="2103423" y="809322"/>
            <a:ext cx="1865376" cy="1243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descr="A person holding a clipboard in front of a tractor&#10;&#10;Description automatically generated">
            <a:extLst>
              <a:ext uri="{FF2B5EF4-FFF2-40B4-BE49-F238E27FC236}">
                <a16:creationId xmlns:a16="http://schemas.microsoft.com/office/drawing/2014/main" id="{39F22B04-2B46-D81A-0723-D77550B83729}"/>
              </a:ext>
            </a:extLst>
          </p:cNvPr>
          <p:cNvPicPr>
            <a:picLocks noChangeAspect="1"/>
          </p:cNvPicPr>
          <p:nvPr/>
        </p:nvPicPr>
        <p:blipFill>
          <a:blip r:embed="rId5"/>
          <a:stretch>
            <a:fillRect/>
          </a:stretch>
        </p:blipFill>
        <p:spPr>
          <a:xfrm>
            <a:off x="8063644" y="1048118"/>
            <a:ext cx="1865376" cy="1243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descr="A person drinking water from a pipe&#10;&#10;Description automatically generated">
            <a:extLst>
              <a:ext uri="{FF2B5EF4-FFF2-40B4-BE49-F238E27FC236}">
                <a16:creationId xmlns:a16="http://schemas.microsoft.com/office/drawing/2014/main" id="{5D89CFF7-CBBB-01A1-38DD-C15DA0464B47}"/>
              </a:ext>
            </a:extLst>
          </p:cNvPr>
          <p:cNvPicPr>
            <a:picLocks noChangeAspect="1"/>
          </p:cNvPicPr>
          <p:nvPr/>
        </p:nvPicPr>
        <p:blipFill>
          <a:blip r:embed="rId6"/>
          <a:stretch>
            <a:fillRect/>
          </a:stretch>
        </p:blipFill>
        <p:spPr>
          <a:xfrm>
            <a:off x="5317512" y="5060885"/>
            <a:ext cx="1865376" cy="1243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Picture 17" descr="A logo of a plant&#10;&#10;Description automatically generated">
            <a:extLst>
              <a:ext uri="{FF2B5EF4-FFF2-40B4-BE49-F238E27FC236}">
                <a16:creationId xmlns:a16="http://schemas.microsoft.com/office/drawing/2014/main" id="{7E2C8815-56D1-D0DF-FD0C-E3B545E53724}"/>
              </a:ext>
            </a:extLst>
          </p:cNvPr>
          <p:cNvPicPr>
            <a:picLocks noChangeAspect="1"/>
          </p:cNvPicPr>
          <p:nvPr/>
        </p:nvPicPr>
        <p:blipFill>
          <a:blip r:embed="rId7"/>
          <a:stretch>
            <a:fillRect/>
          </a:stretch>
        </p:blipFill>
        <p:spPr>
          <a:xfrm>
            <a:off x="10779876" y="1318269"/>
            <a:ext cx="812698" cy="812698"/>
          </a:xfrm>
          <a:prstGeom prst="rect">
            <a:avLst/>
          </a:prstGeom>
          <a:ln>
            <a:noFill/>
          </a:ln>
          <a:effectLst>
            <a:outerShdw blurRad="292100" dist="139700" dir="2700000" algn="tl" rotWithShape="0">
              <a:srgbClr val="333333">
                <a:alpha val="65000"/>
              </a:srgbClr>
            </a:outerShdw>
          </a:effectLst>
        </p:spPr>
      </p:pic>
      <p:pic>
        <p:nvPicPr>
          <p:cNvPr id="20" name="Picture 19" descr="A black background with a black square&#10;&#10;Description automatically generated with medium confidence">
            <a:extLst>
              <a:ext uri="{FF2B5EF4-FFF2-40B4-BE49-F238E27FC236}">
                <a16:creationId xmlns:a16="http://schemas.microsoft.com/office/drawing/2014/main" id="{FD7B9B72-1DBA-E905-EF75-028522FEB51D}"/>
              </a:ext>
            </a:extLst>
          </p:cNvPr>
          <p:cNvPicPr>
            <a:picLocks noChangeAspect="1"/>
          </p:cNvPicPr>
          <p:nvPr/>
        </p:nvPicPr>
        <p:blipFill>
          <a:blip r:embed="rId8"/>
          <a:stretch>
            <a:fillRect/>
          </a:stretch>
        </p:blipFill>
        <p:spPr>
          <a:xfrm>
            <a:off x="487791" y="1116196"/>
            <a:ext cx="629836" cy="6298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137328" y="1437772"/>
            <a:ext cx="5838092" cy="4801314"/>
          </a:xfrm>
          <a:prstGeom prst="rect">
            <a:avLst/>
          </a:prstGeom>
          <a:noFill/>
          <a:ln w="9525">
            <a:noFill/>
            <a:miter lim="800000"/>
            <a:headEnd/>
            <a:tailEnd/>
          </a:ln>
        </p:spPr>
        <p:txBody>
          <a:bodyPr wrap="square">
            <a:spAutoFit/>
          </a:bodyPr>
          <a:lstStyle/>
          <a:p>
            <a:r>
              <a:rPr lang="en-US" b="1" u="sng"/>
              <a:t>Potential Impact on the Target Audience:</a:t>
            </a:r>
          </a:p>
          <a:p>
            <a:pPr>
              <a:buFont typeface="Arial" panose="020B0604020202020204" pitchFamily="34" charset="0"/>
              <a:buChar char="•"/>
            </a:pPr>
            <a:r>
              <a:rPr lang="en-US" b="1" u="sng"/>
              <a:t>Farmers:</a:t>
            </a:r>
            <a:endParaRPr lang="en-US" u="sng"/>
          </a:p>
          <a:p>
            <a:pPr marL="742950" lvl="1" indent="-285750">
              <a:buFont typeface="Arial" panose="020B0604020202020204" pitchFamily="34" charset="0"/>
              <a:buChar char="•"/>
            </a:pPr>
            <a:r>
              <a:rPr lang="en-US" b="1" u="sng"/>
              <a:t>Income Stability:</a:t>
            </a:r>
            <a:r>
              <a:rPr lang="en-US" u="sng"/>
              <a:t> </a:t>
            </a:r>
            <a:r>
              <a:rPr lang="en-US"/>
              <a:t>Secure contracts ensure stable and predictable income.</a:t>
            </a:r>
          </a:p>
          <a:p>
            <a:pPr marL="742950" lvl="1" indent="-285750">
              <a:buFont typeface="Arial" panose="020B0604020202020204" pitchFamily="34" charset="0"/>
              <a:buChar char="•"/>
            </a:pPr>
            <a:r>
              <a:rPr lang="en-US" b="1" u="sng"/>
              <a:t>Market Access:</a:t>
            </a:r>
            <a:r>
              <a:rPr lang="en-US" u="sng"/>
              <a:t> </a:t>
            </a:r>
            <a:r>
              <a:rPr lang="en-US"/>
              <a:t>Easier access to a wider market.</a:t>
            </a:r>
          </a:p>
          <a:p>
            <a:pPr marL="742950" lvl="1" indent="-285750">
              <a:buFont typeface="Arial" panose="020B0604020202020204" pitchFamily="34" charset="0"/>
              <a:buChar char="•"/>
            </a:pPr>
            <a:r>
              <a:rPr lang="en-US" b="1" u="sng"/>
              <a:t>Empowerment</a:t>
            </a:r>
            <a:r>
              <a:rPr lang="en-US" b="1"/>
              <a:t>:</a:t>
            </a:r>
            <a:r>
              <a:rPr lang="en-US"/>
              <a:t> Improved bargaining power through transparent tools.</a:t>
            </a:r>
          </a:p>
          <a:p>
            <a:pPr>
              <a:buFont typeface="Arial" panose="020B0604020202020204" pitchFamily="34" charset="0"/>
              <a:buChar char="•"/>
            </a:pPr>
            <a:r>
              <a:rPr lang="en-US" b="1" u="sng"/>
              <a:t>Buyers:</a:t>
            </a:r>
            <a:endParaRPr lang="en-US" u="sng"/>
          </a:p>
          <a:p>
            <a:pPr marL="742950" lvl="1" indent="-285750">
              <a:buFont typeface="Arial" panose="020B0604020202020204" pitchFamily="34" charset="0"/>
              <a:buChar char="•"/>
            </a:pPr>
            <a:r>
              <a:rPr lang="en-US" b="1" u="sng"/>
              <a:t>Reliable Supply:</a:t>
            </a:r>
            <a:r>
              <a:rPr lang="en-US" u="sng"/>
              <a:t> </a:t>
            </a:r>
            <a:r>
              <a:rPr lang="en-US"/>
              <a:t>Guaranteed supply from trusted farmers.</a:t>
            </a:r>
          </a:p>
          <a:p>
            <a:pPr marL="742950" lvl="1" indent="-285750">
              <a:buFont typeface="Arial" panose="020B0604020202020204" pitchFamily="34" charset="0"/>
              <a:buChar char="•"/>
            </a:pPr>
            <a:r>
              <a:rPr lang="en-US" b="1" u="sng"/>
              <a:t>Quality Assurance:</a:t>
            </a:r>
            <a:r>
              <a:rPr lang="en-US" u="sng"/>
              <a:t> </a:t>
            </a:r>
            <a:r>
              <a:rPr lang="en-US"/>
              <a:t>Verified, quality-controlled produce.</a:t>
            </a:r>
          </a:p>
          <a:p>
            <a:pPr>
              <a:buFont typeface="Arial" panose="020B0604020202020204" pitchFamily="34" charset="0"/>
              <a:buChar char="•"/>
            </a:pPr>
            <a:r>
              <a:rPr lang="en-US" b="1" u="sng"/>
              <a:t>Agricultural Sector:</a:t>
            </a:r>
            <a:endParaRPr lang="en-US" u="sng"/>
          </a:p>
          <a:p>
            <a:pPr marL="742950" lvl="1" indent="-285750">
              <a:buFont typeface="Arial" panose="020B0604020202020204" pitchFamily="34" charset="0"/>
              <a:buChar char="•"/>
            </a:pPr>
            <a:r>
              <a:rPr lang="en-US" b="1" u="sng"/>
              <a:t>Market Efficiency:</a:t>
            </a:r>
            <a:r>
              <a:rPr lang="en-US" u="sng"/>
              <a:t> </a:t>
            </a:r>
            <a:r>
              <a:rPr lang="en-US"/>
              <a:t>Better alignment of supply and demand.</a:t>
            </a:r>
          </a:p>
          <a:p>
            <a:pPr marL="742950" lvl="1" indent="-285750">
              <a:buFont typeface="Arial" panose="020B0604020202020204" pitchFamily="34" charset="0"/>
              <a:buChar char="•"/>
            </a:pPr>
            <a:r>
              <a:rPr lang="en-US" b="1" u="sng"/>
              <a:t>Innovation Adoption:</a:t>
            </a:r>
            <a:r>
              <a:rPr lang="en-US" u="sng"/>
              <a:t> </a:t>
            </a:r>
            <a:r>
              <a:rPr lang="en-US"/>
              <a:t>Drives modernization with digital tools.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229289" y="120208"/>
            <a:ext cx="1599511"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t>Innovatex</a:t>
            </a:r>
            <a:endParaRPr lang="en-IN" dirty="0"/>
          </a:p>
        </p:txBody>
      </p:sp>
      <p:pic>
        <p:nvPicPr>
          <p:cNvPr id="3" name="Picture 2" descr="Two men in turbans looking at a computer&#10;&#10;Description automatically generated">
            <a:extLst>
              <a:ext uri="{FF2B5EF4-FFF2-40B4-BE49-F238E27FC236}">
                <a16:creationId xmlns:a16="http://schemas.microsoft.com/office/drawing/2014/main" id="{A0F9FE70-1521-6895-4681-4E647476AEDD}"/>
              </a:ext>
            </a:extLst>
          </p:cNvPr>
          <p:cNvPicPr>
            <a:picLocks noChangeAspect="1"/>
          </p:cNvPicPr>
          <p:nvPr/>
        </p:nvPicPr>
        <p:blipFill>
          <a:blip r:embed="rId4"/>
          <a:stretch>
            <a:fillRect/>
          </a:stretch>
        </p:blipFill>
        <p:spPr>
          <a:xfrm>
            <a:off x="8626913" y="1465142"/>
            <a:ext cx="3563410" cy="2373287"/>
          </a:xfrm>
          <a:prstGeom prst="rect">
            <a:avLst/>
          </a:prstGeom>
          <a:ln>
            <a:noFill/>
          </a:ln>
          <a:effectLst>
            <a:softEdge rad="112500"/>
          </a:effectLst>
        </p:spPr>
      </p:pic>
      <p:sp>
        <p:nvSpPr>
          <p:cNvPr id="5" name="TextBox 4">
            <a:extLst>
              <a:ext uri="{FF2B5EF4-FFF2-40B4-BE49-F238E27FC236}">
                <a16:creationId xmlns:a16="http://schemas.microsoft.com/office/drawing/2014/main" id="{FACEE482-7939-083D-071C-5FE87A71C56F}"/>
              </a:ext>
            </a:extLst>
          </p:cNvPr>
          <p:cNvSpPr txBox="1"/>
          <p:nvPr/>
        </p:nvSpPr>
        <p:spPr>
          <a:xfrm>
            <a:off x="6095999" y="3434602"/>
            <a:ext cx="6094324" cy="2862322"/>
          </a:xfrm>
          <a:prstGeom prst="rect">
            <a:avLst/>
          </a:prstGeom>
          <a:noFill/>
        </p:spPr>
        <p:txBody>
          <a:bodyPr wrap="square">
            <a:spAutoFit/>
          </a:bodyPr>
          <a:lstStyle/>
          <a:p>
            <a:r>
              <a:rPr lang="en-US" b="1" u="sng"/>
              <a:t>Benefits:</a:t>
            </a:r>
          </a:p>
          <a:p>
            <a:endParaRPr lang="en-US" b="1"/>
          </a:p>
          <a:p>
            <a:r>
              <a:rPr lang="en-US" b="1" u="sng"/>
              <a:t>Social:</a:t>
            </a:r>
            <a:r>
              <a:rPr lang="en-US" u="sng"/>
              <a:t> </a:t>
            </a:r>
            <a:r>
              <a:rPr lang="en-US"/>
              <a:t>Empowers communities with fair trade and digital tool training.</a:t>
            </a:r>
            <a:br>
              <a:rPr lang="en-US"/>
            </a:br>
            <a:r>
              <a:rPr lang="en-US" b="1" u="sng"/>
              <a:t>Economic:</a:t>
            </a:r>
            <a:r>
              <a:rPr lang="en-US" u="sng"/>
              <a:t> </a:t>
            </a:r>
            <a:r>
              <a:rPr lang="en-US"/>
              <a:t>Boosts farmer income through better market access and reduces costs with automation.</a:t>
            </a:r>
            <a:br>
              <a:rPr lang="en-US"/>
            </a:br>
            <a:r>
              <a:rPr lang="en-US" b="1" u="sng"/>
              <a:t>Environmental:</a:t>
            </a:r>
            <a:r>
              <a:rPr lang="en-US" u="sng"/>
              <a:t> </a:t>
            </a:r>
            <a:r>
              <a:rPr lang="en-US"/>
              <a:t>Promotes sustainable practices and optimizes resource use.</a:t>
            </a:r>
            <a:br>
              <a:rPr lang="en-US"/>
            </a:br>
            <a:r>
              <a:rPr lang="en-US" b="1" u="sng"/>
              <a:t>Additional:</a:t>
            </a:r>
            <a:r>
              <a:rPr lang="en-US" u="sng"/>
              <a:t> </a:t>
            </a:r>
            <a:r>
              <a:rPr lang="en-US"/>
              <a:t>Enhances trust with transparent contracts and offers valuable market insights.</a:t>
            </a:r>
          </a:p>
        </p:txBody>
      </p:sp>
      <p:pic>
        <p:nvPicPr>
          <p:cNvPr id="18" name="Picture 17" descr="A person holding a phone and a fan of money&#10;&#10;Description automatically generated">
            <a:extLst>
              <a:ext uri="{FF2B5EF4-FFF2-40B4-BE49-F238E27FC236}">
                <a16:creationId xmlns:a16="http://schemas.microsoft.com/office/drawing/2014/main" id="{F45E4308-9A21-C534-A432-D6607DB17947}"/>
              </a:ext>
            </a:extLst>
          </p:cNvPr>
          <p:cNvPicPr>
            <a:picLocks noChangeAspect="1"/>
          </p:cNvPicPr>
          <p:nvPr/>
        </p:nvPicPr>
        <p:blipFill>
          <a:blip r:embed="rId5"/>
          <a:stretch>
            <a:fillRect/>
          </a:stretch>
        </p:blipFill>
        <p:spPr>
          <a:xfrm>
            <a:off x="5893033" y="863617"/>
            <a:ext cx="2563064" cy="2453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descr="A cartoon of a person&#10;&#10;Description automatically generated">
            <a:extLst>
              <a:ext uri="{FF2B5EF4-FFF2-40B4-BE49-F238E27FC236}">
                <a16:creationId xmlns:a16="http://schemas.microsoft.com/office/drawing/2014/main" id="{E3AF664D-F685-4422-0D9D-31626ADA7A48}"/>
              </a:ext>
            </a:extLst>
          </p:cNvPr>
          <p:cNvPicPr>
            <a:picLocks noChangeAspect="1"/>
          </p:cNvPicPr>
          <p:nvPr/>
        </p:nvPicPr>
        <p:blipFill>
          <a:blip r:embed="rId6"/>
          <a:stretch>
            <a:fillRect/>
          </a:stretch>
        </p:blipFill>
        <p:spPr>
          <a:xfrm>
            <a:off x="2150623" y="544004"/>
            <a:ext cx="893768" cy="8937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2250831" y="1222853"/>
            <a:ext cx="8803156" cy="4801314"/>
          </a:xfrm>
          <a:prstGeom prst="rect">
            <a:avLst/>
          </a:prstGeom>
          <a:noFill/>
          <a:ln w="9525">
            <a:noFill/>
            <a:miter lim="800000"/>
            <a:headEnd/>
            <a:tailEnd/>
          </a:ln>
        </p:spPr>
        <p:txBody>
          <a:bodyPr wrap="square">
            <a:spAutoFit/>
          </a:bodyPr>
          <a:lstStyle/>
          <a:p>
            <a:pPr algn="ctr"/>
            <a:r>
              <a:rPr lang="en-US" b="1"/>
              <a:t>1.Farmer Suicides in India:</a:t>
            </a:r>
            <a:endParaRPr lang="en-US"/>
          </a:p>
          <a:p>
            <a:pPr algn="ctr">
              <a:buFont typeface="Arial" panose="020B0604020202020204" pitchFamily="34" charset="0"/>
              <a:buChar char="•"/>
            </a:pPr>
            <a:r>
              <a:rPr lang="en-US" b="1"/>
              <a:t>Statistics:</a:t>
            </a:r>
            <a:r>
              <a:rPr lang="en-US"/>
              <a:t> The National Crime Records Bureau (NCRB) reported that over 10,000 farmers and agricultural laborers died by suicide in 2019 due to financial stress and unstable income.</a:t>
            </a:r>
          </a:p>
          <a:p>
            <a:pPr algn="ctr">
              <a:buFont typeface="Arial" panose="020B0604020202020204" pitchFamily="34" charset="0"/>
              <a:buChar char="•"/>
            </a:pPr>
            <a:r>
              <a:rPr lang="en-US" b="1"/>
              <a:t>Source:</a:t>
            </a:r>
            <a:r>
              <a:rPr lang="en-US"/>
              <a:t> </a:t>
            </a:r>
            <a:r>
              <a:rPr lang="en-IN">
                <a:hlinkClick r:id="rId3"/>
              </a:rPr>
              <a:t>https://ncrb.gov.in/</a:t>
            </a:r>
            <a:endParaRPr lang="en-US"/>
          </a:p>
          <a:p>
            <a:pPr algn="ctr"/>
            <a:r>
              <a:rPr lang="en-US" b="1"/>
              <a:t>2. Importance of Market Access:</a:t>
            </a:r>
            <a:endParaRPr lang="en-US"/>
          </a:p>
          <a:p>
            <a:pPr algn="ctr">
              <a:buFont typeface="Arial" panose="020B0604020202020204" pitchFamily="34" charset="0"/>
              <a:buChar char="•"/>
            </a:pPr>
            <a:r>
              <a:rPr lang="en-US" b="1"/>
              <a:t>Study:</a:t>
            </a:r>
            <a:r>
              <a:rPr lang="en-US"/>
              <a:t> Research shows that limited market access contributes significantly to financial instability among farmers, often leading to distress and debt.</a:t>
            </a:r>
          </a:p>
          <a:p>
            <a:pPr algn="ctr">
              <a:buFont typeface="Arial" panose="020B0604020202020204" pitchFamily="34" charset="0"/>
              <a:buChar char="•"/>
            </a:pPr>
            <a:r>
              <a:rPr lang="en-US" b="1"/>
              <a:t>Source:</a:t>
            </a:r>
            <a:r>
              <a:rPr lang="en-US"/>
              <a:t> </a:t>
            </a:r>
            <a:r>
              <a:rPr lang="en-IN">
                <a:hlinkClick r:id="rId4"/>
              </a:rPr>
              <a:t>https://www.fao.org/</a:t>
            </a:r>
            <a:endParaRPr lang="en-IN"/>
          </a:p>
          <a:p>
            <a:pPr algn="ctr"/>
            <a:r>
              <a:rPr lang="en-US" b="1"/>
              <a:t>3. Digital Tools in Agriculture:</a:t>
            </a:r>
            <a:endParaRPr lang="en-US"/>
          </a:p>
          <a:p>
            <a:pPr algn="ctr">
              <a:buFont typeface="Arial" panose="020B0604020202020204" pitchFamily="34" charset="0"/>
              <a:buChar char="•"/>
            </a:pPr>
            <a:r>
              <a:rPr lang="en-US" b="1"/>
              <a:t>Insight:</a:t>
            </a:r>
            <a:r>
              <a:rPr lang="en-US"/>
              <a:t> Digital tools in agriculture can boost farmer income by 20-30% by enhancing market access and reducing transaction costs.</a:t>
            </a:r>
          </a:p>
          <a:p>
            <a:pPr algn="ctr">
              <a:buFont typeface="Arial" panose="020B0604020202020204" pitchFamily="34" charset="0"/>
              <a:buChar char="•"/>
            </a:pPr>
            <a:r>
              <a:rPr lang="en-US" b="1"/>
              <a:t>Source:</a:t>
            </a:r>
            <a:r>
              <a:rPr lang="en-US"/>
              <a:t> </a:t>
            </a:r>
            <a:r>
              <a:rPr lang="en-IN">
                <a:hlinkClick r:id="rId5"/>
              </a:rPr>
              <a:t>https://www.mckinsey.com/</a:t>
            </a:r>
            <a:endParaRPr lang="en-US"/>
          </a:p>
          <a:p>
            <a:pPr algn="ctr"/>
            <a:r>
              <a:rPr lang="en-US" b="1"/>
              <a:t>How Our Project Can Help:</a:t>
            </a:r>
            <a:endParaRPr lang="en-US"/>
          </a:p>
          <a:p>
            <a:pPr algn="ctr">
              <a:buFont typeface="Arial" panose="020B0604020202020204" pitchFamily="34" charset="0"/>
              <a:buChar char="•"/>
            </a:pPr>
            <a:r>
              <a:rPr lang="en-US" b="1"/>
              <a:t>Impact:</a:t>
            </a:r>
            <a:r>
              <a:rPr lang="en-US"/>
              <a:t> By providing a platform for assured contract farming, our project can directly address the financial instability that drives many farmers to despair. It offers reliable market access, secure contracts, and timely payments, which can significantly reduce financial stress, helping prevent the tragic loss of lives due to economic hardship.</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6">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120208"/>
            <a:ext cx="1609559"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a:t>Innovatex</a:t>
            </a:r>
            <a:endParaRPr lang="en-IN" dirty="0"/>
          </a:p>
        </p:txBody>
      </p:sp>
      <p:pic>
        <p:nvPicPr>
          <p:cNvPr id="3" name="Picture 2" descr="A black background with a black square&#10;&#10;Description automatically generated with medium confidence">
            <a:extLst>
              <a:ext uri="{FF2B5EF4-FFF2-40B4-BE49-F238E27FC236}">
                <a16:creationId xmlns:a16="http://schemas.microsoft.com/office/drawing/2014/main" id="{B310F7E4-EB38-31AF-3646-71C1766778E0}"/>
              </a:ext>
            </a:extLst>
          </p:cNvPr>
          <p:cNvPicPr>
            <a:picLocks noChangeAspect="1"/>
          </p:cNvPicPr>
          <p:nvPr/>
        </p:nvPicPr>
        <p:blipFill>
          <a:blip r:embed="rId7"/>
          <a:stretch>
            <a:fillRect/>
          </a:stretch>
        </p:blipFill>
        <p:spPr>
          <a:xfrm>
            <a:off x="332332" y="1584190"/>
            <a:ext cx="807334" cy="8073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A green bag with a white s in the middle&#10;&#10;Description automatically generated">
            <a:extLst>
              <a:ext uri="{FF2B5EF4-FFF2-40B4-BE49-F238E27FC236}">
                <a16:creationId xmlns:a16="http://schemas.microsoft.com/office/drawing/2014/main" id="{1FF8AF26-4812-512E-52EC-429AC4B09436}"/>
              </a:ext>
            </a:extLst>
          </p:cNvPr>
          <p:cNvPicPr>
            <a:picLocks noChangeAspect="1"/>
          </p:cNvPicPr>
          <p:nvPr/>
        </p:nvPicPr>
        <p:blipFill>
          <a:blip r:embed="rId8"/>
          <a:stretch>
            <a:fillRect/>
          </a:stretch>
        </p:blipFill>
        <p:spPr>
          <a:xfrm>
            <a:off x="10831410" y="4820892"/>
            <a:ext cx="1044617" cy="1044617"/>
          </a:xfrm>
          <a:prstGeom prst="rect">
            <a:avLst/>
          </a:prstGeom>
          <a:ln>
            <a:noFill/>
          </a:ln>
          <a:effectLst>
            <a:outerShdw blurRad="292100" dist="139700" dir="2700000" algn="tl" rotWithShape="0">
              <a:srgbClr val="333333">
                <a:alpha val="65000"/>
              </a:srgbClr>
            </a:outerShdw>
          </a:effectLst>
        </p:spPr>
      </p:pic>
      <p:pic>
        <p:nvPicPr>
          <p:cNvPr id="12" name="Picture 11" descr="A person sitting in a field&#10;&#10;Description automatically generated">
            <a:extLst>
              <a:ext uri="{FF2B5EF4-FFF2-40B4-BE49-F238E27FC236}">
                <a16:creationId xmlns:a16="http://schemas.microsoft.com/office/drawing/2014/main" id="{37E98ABF-23B6-3CE4-D280-E81BDB3BF492}"/>
              </a:ext>
            </a:extLst>
          </p:cNvPr>
          <p:cNvPicPr>
            <a:picLocks noChangeAspect="1"/>
          </p:cNvPicPr>
          <p:nvPr/>
        </p:nvPicPr>
        <p:blipFill>
          <a:blip r:embed="rId9"/>
          <a:stretch>
            <a:fillRect/>
          </a:stretch>
        </p:blipFill>
        <p:spPr>
          <a:xfrm>
            <a:off x="153270" y="4702629"/>
            <a:ext cx="2147603" cy="14317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descr="A person holding money in his hands&#10;&#10;Description automatically generated">
            <a:extLst>
              <a:ext uri="{FF2B5EF4-FFF2-40B4-BE49-F238E27FC236}">
                <a16:creationId xmlns:a16="http://schemas.microsoft.com/office/drawing/2014/main" id="{EBE380FA-44AB-A0C6-9165-44E868FB3616}"/>
              </a:ext>
            </a:extLst>
          </p:cNvPr>
          <p:cNvPicPr>
            <a:picLocks noChangeAspect="1"/>
          </p:cNvPicPr>
          <p:nvPr/>
        </p:nvPicPr>
        <p:blipFill>
          <a:blip r:embed="rId10"/>
          <a:stretch>
            <a:fillRect/>
          </a:stretch>
        </p:blipFill>
        <p:spPr>
          <a:xfrm>
            <a:off x="294383" y="2807208"/>
            <a:ext cx="1865376" cy="1243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descr="A cartoon of a person's head&#10;&#10;Description automatically generated">
            <a:extLst>
              <a:ext uri="{FF2B5EF4-FFF2-40B4-BE49-F238E27FC236}">
                <a16:creationId xmlns:a16="http://schemas.microsoft.com/office/drawing/2014/main" id="{F7CCD11C-A6CE-DEFB-B628-C3552A1EDE6C}"/>
              </a:ext>
            </a:extLst>
          </p:cNvPr>
          <p:cNvPicPr>
            <a:picLocks noChangeAspect="1"/>
          </p:cNvPicPr>
          <p:nvPr/>
        </p:nvPicPr>
        <p:blipFill>
          <a:blip r:embed="rId11"/>
          <a:stretch>
            <a:fillRect/>
          </a:stretch>
        </p:blipFill>
        <p:spPr>
          <a:xfrm>
            <a:off x="10947369" y="1446039"/>
            <a:ext cx="812698" cy="8126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7680</TotalTime>
  <Words>1296</Words>
  <Application>Microsoft Office PowerPoint</Application>
  <PresentationFormat>Widescreen</PresentationFormat>
  <Paragraphs>149</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ＭＳ Ｐゴシック</vt:lpstr>
      <vt:lpstr>Arial</vt:lpstr>
      <vt:lpstr>Calibri</vt:lpstr>
      <vt:lpstr>Garamond</vt:lpstr>
      <vt:lpstr>Times New Roman</vt:lpstr>
      <vt:lpstr>TradeGothic</vt:lpstr>
      <vt:lpstr>Office Theme</vt:lpstr>
      <vt:lpstr>SMART INDIA HACKATHON 2024</vt:lpstr>
      <vt:lpstr>AGRICONNECT Empowering Farmers with Assured Market Access through Digital Contract Farming</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_.MUSTAFA ._</cp:lastModifiedBy>
  <cp:revision>146</cp:revision>
  <dcterms:created xsi:type="dcterms:W3CDTF">2013-12-12T18:46:50Z</dcterms:created>
  <dcterms:modified xsi:type="dcterms:W3CDTF">2024-09-04T18:45:56Z</dcterms:modified>
  <cp:category/>
</cp:coreProperties>
</file>