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E356-CFD9-8C3A-703D-D041DB48F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6106D-FCB0-AB89-F9FB-2A9BCC397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5E295-EBCC-13EC-21C1-98E2061D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4273-BA31-2046-A42F-1BC01A32192B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1C8A0-8886-B4C9-2263-D7E5BD29F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1D269-5DDA-EC6D-2FF5-DF31023D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D112-40F6-2A4F-B0F4-B05E9131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AEC2-BD0A-A571-9DA6-795B3575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4042E-1CDC-A776-2E9A-5575B6EAC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CB5F-33D3-61F0-71CB-847481BA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4273-BA31-2046-A42F-1BC01A32192B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07498-FB0B-952C-BF80-E1C2EACB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27CA8-CC52-912B-193D-57A5F2FD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D112-40F6-2A4F-B0F4-B05E9131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4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06AD9-9321-A4A6-9A74-3B84630E5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92B25-D8DF-AF49-598D-36851BB84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4C91C-61CC-0F84-8652-19DEBC9B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4273-BA31-2046-A42F-1BC01A32192B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3678A-4D5D-1F99-8C72-03B8DB46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4817C-D836-B20C-90D3-3E991B45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D112-40F6-2A4F-B0F4-B05E9131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4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BC569-94D0-6AEB-5CD8-BCD62DEF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E19DF-31DF-895A-F9AA-1D6F165B0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73B57-6DB4-8854-1C0D-98572890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4273-BA31-2046-A42F-1BC01A32192B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4DDA4-7E32-FAE4-1B28-629792C7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C2DA8-1177-2540-6F0B-59C9E334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D112-40F6-2A4F-B0F4-B05E9131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7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A5EF-B8BF-B3D9-605B-7D87D353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2F768-AF73-6C35-6581-1EB4AA6AB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FA33E-BDA7-7A58-F3EF-A289440A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4273-BA31-2046-A42F-1BC01A32192B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68A59-6678-D4F4-552D-14975F6E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3566C-A197-0FB5-585C-367A70D1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D112-40F6-2A4F-B0F4-B05E9131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0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9A829-B810-D3A0-E80C-67972B42F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6DA9F-BCDB-102F-CC15-38AC12320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C1DDD-4A96-BD9C-0D71-9A10E263F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E4FE2-0C00-C7A2-E71F-C6A46932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4273-BA31-2046-A42F-1BC01A32192B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8CDF8-D5B2-1A70-69A8-0272DF5F2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3FDF9-845C-AE0D-0D73-16AA2190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D112-40F6-2A4F-B0F4-B05E9131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7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BF42-C1F8-D333-F288-E99D116C9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762B3-BB88-9DE8-1CF0-CD5E045EE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DFBB6-27E0-D4DE-6A2F-8A42F57BE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A357B-DB42-CEFF-1F98-605A79C14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62960-A812-1CD2-D0C0-6F28DA4C8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3B7BA-ED37-6514-ACE6-E1008842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4273-BA31-2046-A42F-1BC01A32192B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C871D5-7E8F-D801-4F3E-EA044CEDB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4CBCE5-E84B-D8C2-139F-A1782776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D112-40F6-2A4F-B0F4-B05E9131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5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A55B-1942-CE12-A4F9-719F7A201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CB204-EB9F-ACD7-4E11-2B26F440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4273-BA31-2046-A42F-1BC01A32192B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3C076-EF20-9057-9ECA-73E50F9F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167CB-8432-6DCA-9FD6-F02317DA2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D112-40F6-2A4F-B0F4-B05E9131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0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33225-73D0-D21B-0A1F-4FC376B0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4273-BA31-2046-A42F-1BC01A32192B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BD7AC8-56E8-FDE3-6DD4-9B840D9B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0B2A1-E2C0-A7AB-0663-FF71E68A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D112-40F6-2A4F-B0F4-B05E9131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6D723-16C3-695E-60DE-045B5ABE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D694D-9841-6314-F24F-FA216E717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40E08-E28D-98AA-E098-83DECA93F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B9350-2505-37A7-AC52-8D35B188E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4273-BA31-2046-A42F-1BC01A32192B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CD66E-B955-57CC-3D91-414431D8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4E8DA-B4BE-95A0-0E9E-A57B166F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D112-40F6-2A4F-B0F4-B05E9131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C7512-8929-FA9C-3598-010DBFD5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E29395-79A9-1703-FD8A-1DCAABC68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FDC9A-0F88-2256-6B34-224B4ACFC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A64BD-3ECB-C40F-38B8-F8667415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4273-BA31-2046-A42F-1BC01A32192B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80C7C-3D5D-8151-F7DB-258415E4B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9F4F0-B0FB-13DA-757F-DF27B3DD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D112-40F6-2A4F-B0F4-B05E9131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5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A78531-75EA-B693-BFF0-637CED97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22303-5ADE-4601-963A-67AE7FABE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76CFD-9B4F-2647-5E09-E3E29C7DB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4273-BA31-2046-A42F-1BC01A32192B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26884-5718-6F21-0F1A-F59042A8F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4B85F-80A6-288C-51D1-DA55C72D9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2D112-40F6-2A4F-B0F4-B05E9131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0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A66C-8544-4E77-5152-756936B63A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with </a:t>
            </a:r>
            <a:r>
              <a:rPr lang="en-US" dirty="0" err="1"/>
              <a:t>Pytest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D45C8-8652-07A1-08E7-9BE543443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F227-AF66-D8E9-C94A-857B39A9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96A3-6972-082B-BA6D-F3A18D129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functional tests follow the Arrange-Act-Assert model: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Arrange</a:t>
            </a:r>
            <a:r>
              <a:rPr lang="en-US" dirty="0"/>
              <a:t>, or set up, the conditions for the test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Act</a:t>
            </a:r>
            <a:r>
              <a:rPr lang="en-US" dirty="0"/>
              <a:t> by calling some function or method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Assert</a:t>
            </a:r>
            <a:r>
              <a:rPr lang="en-US" dirty="0"/>
              <a:t> that some end condition is 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62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BA45-CC8A-0BB9-5DC1-91E52A67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B77CE-E575-6C86-C6E8-CABFF45ED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output then indicates the status of each test using a syntax similar to </a:t>
            </a:r>
            <a:r>
              <a:rPr lang="en-US" dirty="0" err="1"/>
              <a:t>unittest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 dot (.)</a:t>
            </a:r>
            <a:r>
              <a:rPr lang="en-US" dirty="0"/>
              <a:t> means that the test passed.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 F</a:t>
            </a:r>
            <a:r>
              <a:rPr lang="en-US" dirty="0"/>
              <a:t> means that the test has failed.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 E</a:t>
            </a:r>
            <a:r>
              <a:rPr lang="en-US" dirty="0"/>
              <a:t> means that the test raised an unexpected exception.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85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1D9C-FFB1-3175-E72B-AF905BF7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53533-50F1-A7F3-41AF-E2C01CC1E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pytest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3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E649-4085-C08A-4275-1759101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69601-23E9-F99E-48E8-0B7420079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================================== FAILURES =================================== ______________________________ </a:t>
            </a:r>
            <a:r>
              <a:rPr lang="en-US" dirty="0" err="1"/>
              <a:t>test_always_fails</a:t>
            </a:r>
            <a:r>
              <a:rPr lang="en-US" dirty="0"/>
              <a:t> ______________________________ def </a:t>
            </a:r>
            <a:r>
              <a:rPr lang="en-US" dirty="0" err="1"/>
              <a:t>test_always_fails</a:t>
            </a:r>
            <a:r>
              <a:rPr lang="en-US" dirty="0"/>
              <a:t>(): </a:t>
            </a:r>
          </a:p>
          <a:p>
            <a:pPr marL="0" indent="0">
              <a:buNone/>
            </a:pPr>
            <a:r>
              <a:rPr lang="en-US" dirty="0"/>
              <a:t>&gt; assert False E assert False test_with_pytest.py:7: </a:t>
            </a:r>
            <a:r>
              <a:rPr lang="en-US" dirty="0" err="1"/>
              <a:t>AssertionError</a:t>
            </a:r>
            <a:r>
              <a:rPr lang="en-US" dirty="0"/>
              <a:t> ________________________ </a:t>
            </a:r>
            <a:r>
              <a:rPr lang="en-US" dirty="0" err="1"/>
              <a:t>TryTesting.test_always_fails</a:t>
            </a:r>
            <a:r>
              <a:rPr lang="en-US" dirty="0"/>
              <a:t> _________________________ self = &lt;</a:t>
            </a:r>
            <a:r>
              <a:rPr lang="en-US" dirty="0" err="1"/>
              <a:t>test_with_unittest.TryTesting</a:t>
            </a:r>
            <a:r>
              <a:rPr lang="en-US" dirty="0"/>
              <a:t> </a:t>
            </a:r>
            <a:r>
              <a:rPr lang="en-US" dirty="0" err="1"/>
              <a:t>testMethod</a:t>
            </a:r>
            <a:r>
              <a:rPr lang="en-US" dirty="0"/>
              <a:t>=</a:t>
            </a:r>
            <a:r>
              <a:rPr lang="en-US" dirty="0" err="1"/>
              <a:t>test_always_fails</a:t>
            </a:r>
            <a:r>
              <a:rPr lang="en-US" dirty="0"/>
              <a:t>&gt; def </a:t>
            </a:r>
            <a:r>
              <a:rPr lang="en-US" dirty="0" err="1"/>
              <a:t>test_always_fails</a:t>
            </a:r>
            <a:r>
              <a:rPr lang="en-US" dirty="0"/>
              <a:t>(self): &gt; </a:t>
            </a:r>
            <a:r>
              <a:rPr lang="en-US" dirty="0" err="1"/>
              <a:t>self.assertTrue</a:t>
            </a:r>
            <a:r>
              <a:rPr lang="en-US" dirty="0"/>
              <a:t>(False) E </a:t>
            </a:r>
            <a:r>
              <a:rPr lang="en-US" dirty="0" err="1"/>
              <a:t>AssertionError</a:t>
            </a:r>
            <a:r>
              <a:rPr lang="en-US" dirty="0"/>
              <a:t>: False is not true test_with_unittest.py:10: </a:t>
            </a:r>
            <a:r>
              <a:rPr lang="en-US" dirty="0" err="1"/>
              <a:t>AssertionError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1692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177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Testing with Pytest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with Pytest</dc:title>
  <dc:creator>Goggins, Sean Patrick</dc:creator>
  <cp:lastModifiedBy>Goggins, Sean Patrick</cp:lastModifiedBy>
  <cp:revision>2</cp:revision>
  <dcterms:created xsi:type="dcterms:W3CDTF">2023-10-17T18:56:01Z</dcterms:created>
  <dcterms:modified xsi:type="dcterms:W3CDTF">2023-10-17T20:08:29Z</dcterms:modified>
</cp:coreProperties>
</file>