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57" r:id="rId3"/>
    <p:sldId id="263" r:id="rId4"/>
    <p:sldId id="264" r:id="rId5"/>
    <p:sldId id="268" r:id="rId6"/>
    <p:sldId id="269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Vechical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5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5163" y="2080514"/>
            <a:ext cx="93194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Detect and measure the speed of vehicles in a video.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Used: Python,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Math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Speed calculation, speed limit checks, and penalty image saving.</a:t>
            </a:r>
          </a:p>
        </p:txBody>
      </p:sp>
    </p:spTree>
    <p:extLst>
      <p:ext uri="{BB962C8B-B14F-4D97-AF65-F5344CB8AC3E}">
        <p14:creationId xmlns:p14="http://schemas.microsoft.com/office/powerpoint/2010/main" val="221211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99196"/>
            <a:ext cx="777932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cv2 for computer vision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numerical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file system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 for mathematical calculations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142"/>
            <a:ext cx="53625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2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Speed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607109"/>
            <a:ext cx="825738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speed of an object between two positions in km/h.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Euclidean distance formula and converts speed to km/h.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5" y="2127770"/>
            <a:ext cx="10515600" cy="22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3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Speed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video file and processes each frame.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motion using frame differencing.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speed and checks for speed limit violations.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images of vehicles exceeding the speed limit.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5181600" cy="44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1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5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Detection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41"/>
            <a:ext cx="1044863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frames to grayscale and applies Gaussian blur.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Computes frame difference and applies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dilation.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contours for motion detection.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7698"/>
            <a:ext cx="10338998" cy="35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0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Calculation and Penalty Handling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85145"/>
            <a:ext cx="1034703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Calculates speed for detected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speed on the frame.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Checks for speed limit violations and handles penalties.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7055"/>
            <a:ext cx="8213436" cy="40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1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Vechicles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captured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529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it will store the captured image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3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4353</TotalTime>
  <Words>197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Times New Roman</vt:lpstr>
      <vt:lpstr>Office Theme</vt:lpstr>
      <vt:lpstr>Vechical Speed Detection</vt:lpstr>
      <vt:lpstr>Introduction</vt:lpstr>
      <vt:lpstr>Importing Libraries</vt:lpstr>
      <vt:lpstr>Calculating Speed</vt:lpstr>
      <vt:lpstr>Detect Speed Function</vt:lpstr>
      <vt:lpstr>Motion Detection</vt:lpstr>
      <vt:lpstr>Speed Calculation and Penalty Handling</vt:lpstr>
      <vt:lpstr>Penalty Vechicles are captured</vt:lpstr>
      <vt:lpstr>Finally it will store the captured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Vechical Speed Detection</dc:title>
  <dc:creator>user</dc:creator>
  <cp:lastModifiedBy>Muthikan K</cp:lastModifiedBy>
  <cp:revision>13</cp:revision>
  <dcterms:created xsi:type="dcterms:W3CDTF">2024-11-22T12:37:20Z</dcterms:created>
  <dcterms:modified xsi:type="dcterms:W3CDTF">2024-11-26T06:11:38Z</dcterms:modified>
</cp:coreProperties>
</file>