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287E-BD5D-0697-1225-1F897129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ADAE-E18B-CF44-F72B-1EA078BC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AFF2-5DFF-8CA2-19E4-0561C07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4150-11EB-3BF9-F108-D1E1D015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A62D-1B2B-FF8E-A6F0-1FC0B04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99F4-E79C-47BE-FF73-D781FB38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76199-13C1-4E02-0318-FBB3D875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56F0-A85A-316D-6C3C-755B6FC3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C43FA-C530-9A3E-26BC-32ABE848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DE8C-1B43-3E56-099C-A8B49BC5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76038-E79D-AE2B-7D99-2ED99D67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04E58-DD84-D705-EA54-6DBD5D335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FB95-6ABD-33C0-6D7D-BE4AE7C2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A6AE-6739-5FFA-73B6-A9D41A63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BC79-FCEE-DCC3-57C5-DCADA37C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A817-6BAA-93E4-BB28-475B42D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1DE0-0AFF-55BB-93F7-9D0FFED5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2D312-6D17-BEFA-EBFD-FDD5CDED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46FF-DE50-46E0-D883-42FE0499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6DC5-36C0-7241-8FEA-6269C18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C5E7-30C5-98B2-D697-E2B6F28D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468E-8A1B-4B6B-B5E4-CAD97E49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1CBD-F254-E092-E70C-5071CC40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5F25-E460-FD86-FFED-802F3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F963-ABF3-B3D0-DC5A-161DEF50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8AD9-0AD0-CAFC-2BED-880DA400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B1DC-6E3F-3CD4-EE0F-222639FD3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EF625-3B62-75A1-028D-8FAD18DB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8F20-87CE-4B8C-05CE-F148EBCE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FA40-CD64-EFED-4C00-A3CF27A4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43A9-9959-92FF-0620-014C996B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7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F02B-DB17-3818-B709-011BDC8D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B2E6-5B65-A9C5-0BDC-28E06C59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282F-5568-7CC5-6AC9-668CE8EB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06AB1-A07B-3B55-9D95-1BD174F20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0AFCA-4E7F-2E88-49E2-3B7FF3614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286B-8BB0-7C54-C007-CCA8C7B1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DAA6-4496-858D-F0A9-2388E5EF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AFE73-E1A7-9650-27F0-11C27B40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0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02CD-6A0E-AFDB-6F7E-E70EAB9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EE4D6-53F4-FB7F-3C05-6E66C063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F0962-5869-08FB-92B8-90BF7682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53F9A-DC65-EB94-07C4-C9FD7E01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4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18DBF-32AD-745C-D8CA-0B1011CA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ED4A4-C7D7-3EC9-65BD-0D63C3F2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994F7-0317-057C-C8E4-332785B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7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D40D-CFA7-B580-A039-D998D5DF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8647-63D9-F92F-C381-8024AD9A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38C7-7FA8-868D-B511-29E52233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67286-31D8-AF30-3B4E-554BB9FC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1725-9C50-C907-0775-5264EF8F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CC29-49E2-BCDE-9DF6-9E1D9B91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4393-EA79-CAB1-CC30-5614A6D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0A60A-0A69-9FE4-AB8E-01ADB5A7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6C13-54CC-11E3-8E34-76D126034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4B79-0FE0-4F88-9243-5C4EDE3A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2E721-CD00-E9DD-B28E-29317BA1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7E16-E020-1C24-9E52-9ABF074A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202DD-A768-D49C-A617-B73CC54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DD1D-8344-E8AC-78E7-78F70132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E7E2-2830-4203-A7BA-0048962E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DE91-9431-4B05-A600-AEEE246FEE9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79ED-241D-4379-C09F-052119A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21DC-4C71-9151-3AA4-B34F665CA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0065-4121-4FF7-8BBC-2E9221D5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ED0FB4-6F12-7EA7-1762-3AA45A7423C1}"/>
              </a:ext>
            </a:extLst>
          </p:cNvPr>
          <p:cNvSpPr txBox="1"/>
          <p:nvPr/>
        </p:nvSpPr>
        <p:spPr>
          <a:xfrm>
            <a:off x="2496129" y="1500184"/>
            <a:ext cx="7199742" cy="245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</a:rPr>
              <a:t>Email Spam Filter Using Machine Learning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531DB-2E94-314B-8A35-6C15D6EB2266}"/>
              </a:ext>
            </a:extLst>
          </p:cNvPr>
          <p:cNvSpPr txBox="1"/>
          <p:nvPr/>
        </p:nvSpPr>
        <p:spPr>
          <a:xfrm>
            <a:off x="7783642" y="5108406"/>
            <a:ext cx="41035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Name: Muthikanraj.K</a:t>
            </a:r>
          </a:p>
          <a:p>
            <a:r>
              <a:rPr lang="en-IN" sz="3200" dirty="0"/>
              <a:t>Date  : Nov 2024</a:t>
            </a:r>
          </a:p>
        </p:txBody>
      </p:sp>
    </p:spTree>
    <p:extLst>
      <p:ext uri="{BB962C8B-B14F-4D97-AF65-F5344CB8AC3E}">
        <p14:creationId xmlns:p14="http://schemas.microsoft.com/office/powerpoint/2010/main" val="140473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16D922-4586-B33E-D959-E464FFA3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85" y="1749722"/>
            <a:ext cx="11333629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Spam?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Unwanted, irrelevant emails often containing advertisements or phishing attempts.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an efficient tool to detect spam emails using Machine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Text-based spam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of classified emails into respective folders.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3A0C8-4DB1-7C6A-08D9-7AD972E608C5}"/>
              </a:ext>
            </a:extLst>
          </p:cNvPr>
          <p:cNvSpPr txBox="1"/>
          <p:nvPr/>
        </p:nvSpPr>
        <p:spPr>
          <a:xfrm>
            <a:off x="4087906" y="243929"/>
            <a:ext cx="376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1313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B24EA-DFE5-A955-AA3F-50AF0241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48532-3209-EE71-B9CB-4131E7F9496A}"/>
              </a:ext>
            </a:extLst>
          </p:cNvPr>
          <p:cNvSpPr txBox="1"/>
          <p:nvPr/>
        </p:nvSpPr>
        <p:spPr>
          <a:xfrm>
            <a:off x="936743" y="279477"/>
            <a:ext cx="426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</a:rPr>
              <a:t>Technologies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31C059-7693-05E5-D7E3-98C4B199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85" y="1214747"/>
            <a:ext cx="5328346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Python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scikit-learn (Machine Learning)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pandas (Data handling)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(GUI development)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33650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21BCE-D3EC-8258-60DD-1C27F7009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8CD90-D334-13A1-CD08-2F62E7F7DFBA}"/>
              </a:ext>
            </a:extLst>
          </p:cNvPr>
          <p:cNvSpPr txBox="1"/>
          <p:nvPr/>
        </p:nvSpPr>
        <p:spPr>
          <a:xfrm>
            <a:off x="500645" y="51288"/>
            <a:ext cx="426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</a:rPr>
              <a:t>Dataset Details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2FC95D-477E-E719-2FDC-2045B0D9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94" y="1242881"/>
            <a:ext cx="7196125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"spam.csv"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v2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Email content (text data).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v1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Labels 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Spam = 1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Ham = 0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Text vectorization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577D-5FF5-A670-BD3A-60DE0CFF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99C9C-8F08-DD45-3BE1-6E64029A3AD7}"/>
              </a:ext>
            </a:extLst>
          </p:cNvPr>
          <p:cNvSpPr txBox="1"/>
          <p:nvPr/>
        </p:nvSpPr>
        <p:spPr>
          <a:xfrm>
            <a:off x="711661" y="200863"/>
            <a:ext cx="426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</a:rPr>
              <a:t>Model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8B8AAB-C3BE-849D-FC68-E21F94A4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74" y="1847359"/>
            <a:ext cx="6467218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	 Multinomial Naive Bayes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Best suited for text classification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Testing Split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	75%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	25% Testing 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	Accuracy Score: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&gt;90%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8F20-9142-8D28-67E4-3A97FDDD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089E9-BA8A-DA70-8E55-B1BE9D08A759}"/>
              </a:ext>
            </a:extLst>
          </p:cNvPr>
          <p:cNvSpPr txBox="1"/>
          <p:nvPr/>
        </p:nvSpPr>
        <p:spPr>
          <a:xfrm>
            <a:off x="545537" y="378951"/>
            <a:ext cx="426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</a:rPr>
              <a:t>System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C7E36-5E3F-34C4-B352-568555109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61" y="1063923"/>
            <a:ext cx="7883699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email content into the app.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Vectorize the email text.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trained Naive Bayes model to classify.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results: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Stored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spam_emails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folder.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Stored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ham_emails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folder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9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22440-D498-6BD9-08DB-EEBD6386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289A9-F29A-C9B7-09B0-056D56CC7AA6}"/>
              </a:ext>
            </a:extLst>
          </p:cNvPr>
          <p:cNvSpPr txBox="1"/>
          <p:nvPr/>
        </p:nvSpPr>
        <p:spPr>
          <a:xfrm>
            <a:off x="-220945" y="446185"/>
            <a:ext cx="426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AE787-9E45-1562-10B5-BE5A7610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61" y="2627972"/>
            <a:ext cx="10516633" cy="13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Successfully implemented a spam filter with a user-friendly interface.</a:t>
            </a:r>
          </a:p>
          <a:p>
            <a:pPr algn="just"/>
            <a:endParaRPr lang="en-US" sz="24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Achieved high accuracy in classifying spam and ham emails.</a:t>
            </a:r>
          </a:p>
        </p:txBody>
      </p:sp>
    </p:spTree>
    <p:extLst>
      <p:ext uri="{BB962C8B-B14F-4D97-AF65-F5344CB8AC3E}">
        <p14:creationId xmlns:p14="http://schemas.microsoft.com/office/powerpoint/2010/main" val="267100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Muthikan K</dc:creator>
  <cp:lastModifiedBy>Muthikan K</cp:lastModifiedBy>
  <cp:revision>1</cp:revision>
  <dcterms:created xsi:type="dcterms:W3CDTF">2024-11-22T13:15:34Z</dcterms:created>
  <dcterms:modified xsi:type="dcterms:W3CDTF">2024-11-22T13:54:28Z</dcterms:modified>
</cp:coreProperties>
</file>