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iSX7/CYPe5Qu3cRN7rGUQDelSLI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5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b="0" i="0" u="none" strike="noStrike" cap="none">
                <a:latin typeface="Times New Roman"/>
                <a:ea typeface="Times New Roman"/>
                <a:cs typeface="Times New Roman"/>
                <a:sym typeface="Times New Roman"/>
              </a:rPr>
              <a:t>‹#›</a:t>
            </a:fld>
            <a:endParaRPr sz="1400" b="0" i="0" u="none" strike="noStrike" cap="none">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9" name="Google Shape;139;p1: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0: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81" name="Google Shape;281;p10: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3" name="Google Shape;153;p2: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3:notes"/>
          <p:cNvSpPr>
            <a:spLocks noGrp="1" noRot="1" noChangeAspect="1"/>
          </p:cNvSpPr>
          <p:nvPr>
            <p:ph type="sldImg" idx="2"/>
          </p:nvPr>
        </p:nvSpPr>
        <p:spPr>
          <a:xfrm>
            <a:off x="4038480" y="857160"/>
            <a:ext cx="4114440" cy="231408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8" name="Google Shape;178;p3:notes"/>
          <p:cNvSpPr txBox="1">
            <a:spLocks noGrp="1"/>
          </p:cNvSpPr>
          <p:nvPr>
            <p:ph type="body" idx="1"/>
          </p:nvPr>
        </p:nvSpPr>
        <p:spPr>
          <a:xfrm>
            <a:off x="1219320" y="3300480"/>
            <a:ext cx="9753120" cy="27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79" name="Google Shape;179;p3:notes"/>
          <p:cNvSpPr txBox="1"/>
          <p:nvPr/>
        </p:nvSpPr>
        <p:spPr>
          <a:xfrm>
            <a:off x="6905520" y="6513480"/>
            <a:ext cx="5283000" cy="34416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latin typeface="Times New Roman"/>
                <a:ea typeface="Times New Roman"/>
                <a:cs typeface="Times New Roman"/>
                <a:sym typeface="Times New Roman"/>
              </a:rPr>
              <a:t>3</a:t>
            </a:fld>
            <a:endParaRPr sz="1400" b="0" i="0" u="none" strike="noStrike" cap="none">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4: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04" name="Google Shape;204;p4: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5: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18" name="Google Shape;218;p5: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6: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32" name="Google Shape;232;p6: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7: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44" name="Google Shape;244;p7: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8: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58" name="Google Shape;258;p8: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9: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69" name="Google Shape;269;p9: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55"/>
        <p:cNvGrpSpPr/>
        <p:nvPr/>
      </p:nvGrpSpPr>
      <p:grpSpPr>
        <a:xfrm>
          <a:off x="0" y="0"/>
          <a:ext cx="0" cy="0"/>
          <a:chOff x="0" y="0"/>
          <a:chExt cx="0" cy="0"/>
        </a:xfrm>
      </p:grpSpPr>
      <p:sp>
        <p:nvSpPr>
          <p:cNvPr id="56" name="Google Shape;56;p23"/>
          <p:cNvSpPr txBox="1">
            <a:spLocks noGrp="1"/>
          </p:cNvSpPr>
          <p:nvPr>
            <p:ph type="title"/>
          </p:nvPr>
        </p:nvSpPr>
        <p:spPr>
          <a:xfrm>
            <a:off x="755280" y="385560"/>
            <a:ext cx="106808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2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9"/>
        <p:cNvGrpSpPr/>
        <p:nvPr/>
      </p:nvGrpSpPr>
      <p:grpSpPr>
        <a:xfrm>
          <a:off x="0" y="0"/>
          <a:ext cx="0" cy="0"/>
          <a:chOff x="0" y="0"/>
          <a:chExt cx="0" cy="0"/>
        </a:xfrm>
      </p:grpSpPr>
      <p:sp>
        <p:nvSpPr>
          <p:cNvPr id="60" name="Google Shape;60;p24"/>
          <p:cNvSpPr txBox="1">
            <a:spLocks noGrp="1"/>
          </p:cNvSpPr>
          <p:nvPr>
            <p:ph type="title"/>
          </p:nvPr>
        </p:nvSpPr>
        <p:spPr>
          <a:xfrm>
            <a:off x="755280" y="385560"/>
            <a:ext cx="106808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2" name="Google Shape;62;p2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3" name="Google Shape;63;p2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4" name="Google Shape;64;p2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65"/>
        <p:cNvGrpSpPr/>
        <p:nvPr/>
      </p:nvGrpSpPr>
      <p:grpSpPr>
        <a:xfrm>
          <a:off x="0" y="0"/>
          <a:ext cx="0" cy="0"/>
          <a:chOff x="0" y="0"/>
          <a:chExt cx="0" cy="0"/>
        </a:xfrm>
      </p:grpSpPr>
      <p:sp>
        <p:nvSpPr>
          <p:cNvPr id="66" name="Google Shape;66;p25"/>
          <p:cNvSpPr txBox="1">
            <a:spLocks noGrp="1"/>
          </p:cNvSpPr>
          <p:nvPr>
            <p:ph type="title"/>
          </p:nvPr>
        </p:nvSpPr>
        <p:spPr>
          <a:xfrm>
            <a:off x="755280" y="385560"/>
            <a:ext cx="106808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8" name="Google Shape;68;p2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9" name="Google Shape;69;p2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0" name="Google Shape;70;p2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1" name="Google Shape;71;p2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2" name="Google Shape;72;p2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8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90"/>
        <p:cNvGrpSpPr/>
        <p:nvPr/>
      </p:nvGrpSpPr>
      <p:grpSpPr>
        <a:xfrm>
          <a:off x="0" y="0"/>
          <a:ext cx="0" cy="0"/>
          <a:chOff x="0" y="0"/>
          <a:chExt cx="0" cy="0"/>
        </a:xfrm>
      </p:grpSpPr>
      <p:sp>
        <p:nvSpPr>
          <p:cNvPr id="91" name="Google Shape;91;p26"/>
          <p:cNvSpPr txBox="1">
            <a:spLocks noGrp="1"/>
          </p:cNvSpPr>
          <p:nvPr>
            <p:ph type="title"/>
          </p:nvPr>
        </p:nvSpPr>
        <p:spPr>
          <a:xfrm>
            <a:off x="755280" y="385560"/>
            <a:ext cx="106808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93"/>
        <p:cNvGrpSpPr/>
        <p:nvPr/>
      </p:nvGrpSpPr>
      <p:grpSpPr>
        <a:xfrm>
          <a:off x="0" y="0"/>
          <a:ext cx="0" cy="0"/>
          <a:chOff x="0" y="0"/>
          <a:chExt cx="0" cy="0"/>
        </a:xfrm>
      </p:grpSpPr>
      <p:sp>
        <p:nvSpPr>
          <p:cNvPr id="94" name="Google Shape;94;p27"/>
          <p:cNvSpPr txBox="1">
            <a:spLocks noGrp="1"/>
          </p:cNvSpPr>
          <p:nvPr>
            <p:ph type="title"/>
          </p:nvPr>
        </p:nvSpPr>
        <p:spPr>
          <a:xfrm>
            <a:off x="755280" y="385560"/>
            <a:ext cx="106808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7"/>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96"/>
        <p:cNvGrpSpPr/>
        <p:nvPr/>
      </p:nvGrpSpPr>
      <p:grpSpPr>
        <a:xfrm>
          <a:off x="0" y="0"/>
          <a:ext cx="0" cy="0"/>
          <a:chOff x="0" y="0"/>
          <a:chExt cx="0" cy="0"/>
        </a:xfrm>
      </p:grpSpPr>
      <p:sp>
        <p:nvSpPr>
          <p:cNvPr id="97" name="Google Shape;97;p28"/>
          <p:cNvSpPr txBox="1">
            <a:spLocks noGrp="1"/>
          </p:cNvSpPr>
          <p:nvPr>
            <p:ph type="title"/>
          </p:nvPr>
        </p:nvSpPr>
        <p:spPr>
          <a:xfrm>
            <a:off x="755280" y="385560"/>
            <a:ext cx="106808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9" name="Google Shape;99;p2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0"/>
        <p:cNvGrpSpPr/>
        <p:nvPr/>
      </p:nvGrpSpPr>
      <p:grpSpPr>
        <a:xfrm>
          <a:off x="0" y="0"/>
          <a:ext cx="0" cy="0"/>
          <a:chOff x="0" y="0"/>
          <a:chExt cx="0" cy="0"/>
        </a:xfrm>
      </p:grpSpPr>
      <p:sp>
        <p:nvSpPr>
          <p:cNvPr id="101" name="Google Shape;101;p29"/>
          <p:cNvSpPr txBox="1">
            <a:spLocks noGrp="1"/>
          </p:cNvSpPr>
          <p:nvPr>
            <p:ph type="title"/>
          </p:nvPr>
        </p:nvSpPr>
        <p:spPr>
          <a:xfrm>
            <a:off x="755280" y="385560"/>
            <a:ext cx="106808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02"/>
        <p:cNvGrpSpPr/>
        <p:nvPr/>
      </p:nvGrpSpPr>
      <p:grpSpPr>
        <a:xfrm>
          <a:off x="0" y="0"/>
          <a:ext cx="0" cy="0"/>
          <a:chOff x="0" y="0"/>
          <a:chExt cx="0" cy="0"/>
        </a:xfrm>
      </p:grpSpPr>
      <p:sp>
        <p:nvSpPr>
          <p:cNvPr id="103" name="Google Shape;103;p30"/>
          <p:cNvSpPr txBox="1">
            <a:spLocks noGrp="1"/>
          </p:cNvSpPr>
          <p:nvPr>
            <p:ph type="subTitle" idx="1"/>
          </p:nvPr>
        </p:nvSpPr>
        <p:spPr>
          <a:xfrm>
            <a:off x="755280" y="385560"/>
            <a:ext cx="10680840" cy="5309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04"/>
        <p:cNvGrpSpPr/>
        <p:nvPr/>
      </p:nvGrpSpPr>
      <p:grpSpPr>
        <a:xfrm>
          <a:off x="0" y="0"/>
          <a:ext cx="0" cy="0"/>
          <a:chOff x="0" y="0"/>
          <a:chExt cx="0" cy="0"/>
        </a:xfrm>
      </p:grpSpPr>
      <p:sp>
        <p:nvSpPr>
          <p:cNvPr id="105" name="Google Shape;105;p31"/>
          <p:cNvSpPr txBox="1">
            <a:spLocks noGrp="1"/>
          </p:cNvSpPr>
          <p:nvPr>
            <p:ph type="title"/>
          </p:nvPr>
        </p:nvSpPr>
        <p:spPr>
          <a:xfrm>
            <a:off x="755280" y="385560"/>
            <a:ext cx="106808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31"/>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 name="Google Shape;107;p31"/>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31"/>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6"/>
        <p:cNvGrpSpPr/>
        <p:nvPr/>
      </p:nvGrpSpPr>
      <p:grpSpPr>
        <a:xfrm>
          <a:off x="0" y="0"/>
          <a:ext cx="0" cy="0"/>
          <a:chOff x="0" y="0"/>
          <a:chExt cx="0" cy="0"/>
        </a:xfrm>
      </p:grpSpPr>
      <p:sp>
        <p:nvSpPr>
          <p:cNvPr id="27" name="Google Shape;27;p15"/>
          <p:cNvSpPr txBox="1">
            <a:spLocks noGrp="1"/>
          </p:cNvSpPr>
          <p:nvPr>
            <p:ph type="title"/>
          </p:nvPr>
        </p:nvSpPr>
        <p:spPr>
          <a:xfrm>
            <a:off x="755280" y="385560"/>
            <a:ext cx="106808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5"/>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09"/>
        <p:cNvGrpSpPr/>
        <p:nvPr/>
      </p:nvGrpSpPr>
      <p:grpSpPr>
        <a:xfrm>
          <a:off x="0" y="0"/>
          <a:ext cx="0" cy="0"/>
          <a:chOff x="0" y="0"/>
          <a:chExt cx="0" cy="0"/>
        </a:xfrm>
      </p:grpSpPr>
      <p:sp>
        <p:nvSpPr>
          <p:cNvPr id="110" name="Google Shape;110;p32"/>
          <p:cNvSpPr txBox="1">
            <a:spLocks noGrp="1"/>
          </p:cNvSpPr>
          <p:nvPr>
            <p:ph type="title"/>
          </p:nvPr>
        </p:nvSpPr>
        <p:spPr>
          <a:xfrm>
            <a:off x="755280" y="385560"/>
            <a:ext cx="106808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3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2" name="Google Shape;112;p3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3" name="Google Shape;113;p32"/>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14"/>
        <p:cNvGrpSpPr/>
        <p:nvPr/>
      </p:nvGrpSpPr>
      <p:grpSpPr>
        <a:xfrm>
          <a:off x="0" y="0"/>
          <a:ext cx="0" cy="0"/>
          <a:chOff x="0" y="0"/>
          <a:chExt cx="0" cy="0"/>
        </a:xfrm>
      </p:grpSpPr>
      <p:sp>
        <p:nvSpPr>
          <p:cNvPr id="115" name="Google Shape;115;p33"/>
          <p:cNvSpPr txBox="1">
            <a:spLocks noGrp="1"/>
          </p:cNvSpPr>
          <p:nvPr>
            <p:ph type="title"/>
          </p:nvPr>
        </p:nvSpPr>
        <p:spPr>
          <a:xfrm>
            <a:off x="755280" y="385560"/>
            <a:ext cx="106808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3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7" name="Google Shape;117;p3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8" name="Google Shape;118;p33"/>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19"/>
        <p:cNvGrpSpPr/>
        <p:nvPr/>
      </p:nvGrpSpPr>
      <p:grpSpPr>
        <a:xfrm>
          <a:off x="0" y="0"/>
          <a:ext cx="0" cy="0"/>
          <a:chOff x="0" y="0"/>
          <a:chExt cx="0" cy="0"/>
        </a:xfrm>
      </p:grpSpPr>
      <p:sp>
        <p:nvSpPr>
          <p:cNvPr id="120" name="Google Shape;120;p34"/>
          <p:cNvSpPr txBox="1">
            <a:spLocks noGrp="1"/>
          </p:cNvSpPr>
          <p:nvPr>
            <p:ph type="title"/>
          </p:nvPr>
        </p:nvSpPr>
        <p:spPr>
          <a:xfrm>
            <a:off x="755280" y="385560"/>
            <a:ext cx="106808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34"/>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2" name="Google Shape;122;p34"/>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23"/>
        <p:cNvGrpSpPr/>
        <p:nvPr/>
      </p:nvGrpSpPr>
      <p:grpSpPr>
        <a:xfrm>
          <a:off x="0" y="0"/>
          <a:ext cx="0" cy="0"/>
          <a:chOff x="0" y="0"/>
          <a:chExt cx="0" cy="0"/>
        </a:xfrm>
      </p:grpSpPr>
      <p:sp>
        <p:nvSpPr>
          <p:cNvPr id="124" name="Google Shape;124;p35"/>
          <p:cNvSpPr txBox="1">
            <a:spLocks noGrp="1"/>
          </p:cNvSpPr>
          <p:nvPr>
            <p:ph type="title"/>
          </p:nvPr>
        </p:nvSpPr>
        <p:spPr>
          <a:xfrm>
            <a:off x="755280" y="385560"/>
            <a:ext cx="106808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6" name="Google Shape;126;p3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7" name="Google Shape;127;p3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8" name="Google Shape;128;p35"/>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29"/>
        <p:cNvGrpSpPr/>
        <p:nvPr/>
      </p:nvGrpSpPr>
      <p:grpSpPr>
        <a:xfrm>
          <a:off x="0" y="0"/>
          <a:ext cx="0" cy="0"/>
          <a:chOff x="0" y="0"/>
          <a:chExt cx="0" cy="0"/>
        </a:xfrm>
      </p:grpSpPr>
      <p:sp>
        <p:nvSpPr>
          <p:cNvPr id="130" name="Google Shape;130;p36"/>
          <p:cNvSpPr txBox="1">
            <a:spLocks noGrp="1"/>
          </p:cNvSpPr>
          <p:nvPr>
            <p:ph type="title"/>
          </p:nvPr>
        </p:nvSpPr>
        <p:spPr>
          <a:xfrm>
            <a:off x="755280" y="385560"/>
            <a:ext cx="106808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6"/>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2" name="Google Shape;132;p36"/>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3" name="Google Shape;133;p36"/>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4" name="Google Shape;134;p36"/>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5" name="Google Shape;135;p36"/>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6" name="Google Shape;136;p36"/>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9"/>
        <p:cNvGrpSpPr/>
        <p:nvPr/>
      </p:nvGrpSpPr>
      <p:grpSpPr>
        <a:xfrm>
          <a:off x="0" y="0"/>
          <a:ext cx="0" cy="0"/>
          <a:chOff x="0" y="0"/>
          <a:chExt cx="0" cy="0"/>
        </a:xfrm>
      </p:grpSpPr>
      <p:sp>
        <p:nvSpPr>
          <p:cNvPr id="30" name="Google Shape;30;p16"/>
          <p:cNvSpPr txBox="1">
            <a:spLocks noGrp="1"/>
          </p:cNvSpPr>
          <p:nvPr>
            <p:ph type="title"/>
          </p:nvPr>
        </p:nvSpPr>
        <p:spPr>
          <a:xfrm>
            <a:off x="755280" y="385560"/>
            <a:ext cx="106808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2"/>
        <p:cNvGrpSpPr/>
        <p:nvPr/>
      </p:nvGrpSpPr>
      <p:grpSpPr>
        <a:xfrm>
          <a:off x="0" y="0"/>
          <a:ext cx="0" cy="0"/>
          <a:chOff x="0" y="0"/>
          <a:chExt cx="0" cy="0"/>
        </a:xfrm>
      </p:grpSpPr>
      <p:sp>
        <p:nvSpPr>
          <p:cNvPr id="33" name="Google Shape;33;p17"/>
          <p:cNvSpPr txBox="1">
            <a:spLocks noGrp="1"/>
          </p:cNvSpPr>
          <p:nvPr>
            <p:ph type="title"/>
          </p:nvPr>
        </p:nvSpPr>
        <p:spPr>
          <a:xfrm>
            <a:off x="755280" y="385560"/>
            <a:ext cx="106808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18"/>
          <p:cNvSpPr txBox="1">
            <a:spLocks noGrp="1"/>
          </p:cNvSpPr>
          <p:nvPr>
            <p:ph type="title"/>
          </p:nvPr>
        </p:nvSpPr>
        <p:spPr>
          <a:xfrm>
            <a:off x="755280" y="385560"/>
            <a:ext cx="106808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8"/>
        <p:cNvGrpSpPr/>
        <p:nvPr/>
      </p:nvGrpSpPr>
      <p:grpSpPr>
        <a:xfrm>
          <a:off x="0" y="0"/>
          <a:ext cx="0" cy="0"/>
          <a:chOff x="0" y="0"/>
          <a:chExt cx="0" cy="0"/>
        </a:xfrm>
      </p:grpSpPr>
      <p:sp>
        <p:nvSpPr>
          <p:cNvPr id="39" name="Google Shape;39;p19"/>
          <p:cNvSpPr txBox="1">
            <a:spLocks noGrp="1"/>
          </p:cNvSpPr>
          <p:nvPr>
            <p:ph type="subTitle" idx="1"/>
          </p:nvPr>
        </p:nvSpPr>
        <p:spPr>
          <a:xfrm>
            <a:off x="755280" y="385560"/>
            <a:ext cx="10680840" cy="5309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0"/>
        <p:cNvGrpSpPr/>
        <p:nvPr/>
      </p:nvGrpSpPr>
      <p:grpSpPr>
        <a:xfrm>
          <a:off x="0" y="0"/>
          <a:ext cx="0" cy="0"/>
          <a:chOff x="0" y="0"/>
          <a:chExt cx="0" cy="0"/>
        </a:xfrm>
      </p:grpSpPr>
      <p:sp>
        <p:nvSpPr>
          <p:cNvPr id="41" name="Google Shape;41;p20"/>
          <p:cNvSpPr txBox="1">
            <a:spLocks noGrp="1"/>
          </p:cNvSpPr>
          <p:nvPr>
            <p:ph type="title"/>
          </p:nvPr>
        </p:nvSpPr>
        <p:spPr>
          <a:xfrm>
            <a:off x="755280" y="385560"/>
            <a:ext cx="106808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 name="Google Shape;43;p2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2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5"/>
        <p:cNvGrpSpPr/>
        <p:nvPr/>
      </p:nvGrpSpPr>
      <p:grpSpPr>
        <a:xfrm>
          <a:off x="0" y="0"/>
          <a:ext cx="0" cy="0"/>
          <a:chOff x="0" y="0"/>
          <a:chExt cx="0" cy="0"/>
        </a:xfrm>
      </p:grpSpPr>
      <p:sp>
        <p:nvSpPr>
          <p:cNvPr id="46" name="Google Shape;46;p21"/>
          <p:cNvSpPr txBox="1">
            <a:spLocks noGrp="1"/>
          </p:cNvSpPr>
          <p:nvPr>
            <p:ph type="title"/>
          </p:nvPr>
        </p:nvSpPr>
        <p:spPr>
          <a:xfrm>
            <a:off x="755280" y="385560"/>
            <a:ext cx="106808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2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2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0"/>
        <p:cNvGrpSpPr/>
        <p:nvPr/>
      </p:nvGrpSpPr>
      <p:grpSpPr>
        <a:xfrm>
          <a:off x="0" y="0"/>
          <a:ext cx="0" cy="0"/>
          <a:chOff x="0" y="0"/>
          <a:chExt cx="0" cy="0"/>
        </a:xfrm>
      </p:grpSpPr>
      <p:sp>
        <p:nvSpPr>
          <p:cNvPr id="51" name="Google Shape;51;p22"/>
          <p:cNvSpPr txBox="1">
            <a:spLocks noGrp="1"/>
          </p:cNvSpPr>
          <p:nvPr>
            <p:ph type="title"/>
          </p:nvPr>
        </p:nvSpPr>
        <p:spPr>
          <a:xfrm>
            <a:off x="755280" y="385560"/>
            <a:ext cx="10680840" cy="114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2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2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1"/>
          <p:cNvSpPr/>
          <p:nvPr/>
        </p:nvSpPr>
        <p:spPr>
          <a:xfrm>
            <a:off x="9377280" y="4680"/>
            <a:ext cx="1218240" cy="6853320"/>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sp>
      <p:sp>
        <p:nvSpPr>
          <p:cNvPr id="11" name="Google Shape;11;p11"/>
          <p:cNvSpPr/>
          <p:nvPr/>
        </p:nvSpPr>
        <p:spPr>
          <a:xfrm>
            <a:off x="7448760" y="3695040"/>
            <a:ext cx="4743000" cy="316332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sp>
      <p:sp>
        <p:nvSpPr>
          <p:cNvPr id="12" name="Google Shape;12;p11"/>
          <p:cNvSpPr/>
          <p:nvPr/>
        </p:nvSpPr>
        <p:spPr>
          <a:xfrm>
            <a:off x="9182160" y="0"/>
            <a:ext cx="3009600" cy="685764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sp>
      <p:sp>
        <p:nvSpPr>
          <p:cNvPr id="13" name="Google Shape;13;p11"/>
          <p:cNvSpPr/>
          <p:nvPr/>
        </p:nvSpPr>
        <p:spPr>
          <a:xfrm>
            <a:off x="9603000" y="0"/>
            <a:ext cx="2589120" cy="685764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20000"/>
            </a:srgbClr>
          </a:solidFill>
          <a:ln>
            <a:noFill/>
          </a:ln>
        </p:spPr>
      </p:sp>
      <p:sp>
        <p:nvSpPr>
          <p:cNvPr id="14" name="Google Shape;14;p11"/>
          <p:cNvSpPr/>
          <p:nvPr/>
        </p:nvSpPr>
        <p:spPr>
          <a:xfrm>
            <a:off x="8934480" y="3048120"/>
            <a:ext cx="3257280" cy="380952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4705"/>
            </a:srgbClr>
          </a:solidFill>
          <a:ln>
            <a:noFill/>
          </a:ln>
        </p:spPr>
      </p:sp>
      <p:sp>
        <p:nvSpPr>
          <p:cNvPr id="15" name="Google Shape;15;p11"/>
          <p:cNvSpPr/>
          <p:nvPr/>
        </p:nvSpPr>
        <p:spPr>
          <a:xfrm>
            <a:off x="9338040" y="0"/>
            <a:ext cx="2854080" cy="685764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sp>
      <p:sp>
        <p:nvSpPr>
          <p:cNvPr id="16" name="Google Shape;16;p11"/>
          <p:cNvSpPr/>
          <p:nvPr/>
        </p:nvSpPr>
        <p:spPr>
          <a:xfrm>
            <a:off x="10896480" y="0"/>
            <a:ext cx="1294920" cy="685764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sp>
      <p:sp>
        <p:nvSpPr>
          <p:cNvPr id="17" name="Google Shape;17;p11"/>
          <p:cNvSpPr/>
          <p:nvPr/>
        </p:nvSpPr>
        <p:spPr>
          <a:xfrm>
            <a:off x="10936080" y="0"/>
            <a:ext cx="1255680" cy="685764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80000"/>
            </a:srgbClr>
          </a:solidFill>
          <a:ln>
            <a:noFill/>
          </a:ln>
        </p:spPr>
      </p:sp>
      <p:sp>
        <p:nvSpPr>
          <p:cNvPr id="18" name="Google Shape;18;p11"/>
          <p:cNvSpPr/>
          <p:nvPr/>
        </p:nvSpPr>
        <p:spPr>
          <a:xfrm>
            <a:off x="10372680" y="3591000"/>
            <a:ext cx="1819080" cy="3266640"/>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4705"/>
            </a:srgbClr>
          </a:solidFill>
          <a:ln>
            <a:noFill/>
          </a:ln>
        </p:spPr>
      </p:sp>
      <p:sp>
        <p:nvSpPr>
          <p:cNvPr id="19" name="Google Shape;19;p11"/>
          <p:cNvSpPr/>
          <p:nvPr/>
        </p:nvSpPr>
        <p:spPr>
          <a:xfrm>
            <a:off x="0" y="4010040"/>
            <a:ext cx="447480" cy="2847600"/>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sp>
      <p:sp>
        <p:nvSpPr>
          <p:cNvPr id="20" name="Google Shape;20;p11"/>
          <p:cNvSpPr txBox="1">
            <a:spLocks noGrp="1"/>
          </p:cNvSpPr>
          <p:nvPr>
            <p:ph type="title"/>
          </p:nvPr>
        </p:nvSpPr>
        <p:spPr>
          <a:xfrm>
            <a:off x="3195720" y="2067480"/>
            <a:ext cx="5800320" cy="114516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1" name="Google Shape;21;p11"/>
          <p:cNvSpPr txBox="1">
            <a:spLocks noGrp="1"/>
          </p:cNvSpPr>
          <p:nvPr>
            <p:ph type="ftr" idx="11"/>
          </p:nvPr>
        </p:nvSpPr>
        <p:spPr>
          <a:xfrm>
            <a:off x="4145400" y="6378120"/>
            <a:ext cx="3900960" cy="39776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2" name="Google Shape;22;p11"/>
          <p:cNvSpPr txBox="1">
            <a:spLocks noGrp="1"/>
          </p:cNvSpPr>
          <p:nvPr>
            <p:ph type="dt" idx="10"/>
          </p:nvPr>
        </p:nvSpPr>
        <p:spPr>
          <a:xfrm>
            <a:off x="609480" y="6378120"/>
            <a:ext cx="2803680" cy="39776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3" name="Google Shape;23;p11"/>
          <p:cNvSpPr txBox="1">
            <a:spLocks noGrp="1"/>
          </p:cNvSpPr>
          <p:nvPr>
            <p:ph type="sldNum" idx="12"/>
          </p:nvPr>
        </p:nvSpPr>
        <p:spPr>
          <a:xfrm>
            <a:off x="11353320" y="6473160"/>
            <a:ext cx="150840" cy="3977640"/>
          </a:xfrm>
          <a:prstGeom prst="rect">
            <a:avLst/>
          </a:prstGeom>
          <a:noFill/>
          <a:ln>
            <a:noFill/>
          </a:ln>
        </p:spPr>
        <p:txBody>
          <a:bodyPr spcFirstLastPara="1" wrap="square" lIns="0" tIns="0" rIns="0" bIns="0" anchor="t" anchorCtr="0">
            <a:noAutofit/>
          </a:bodyPr>
          <a:lstStyle>
            <a:lvl1pPr marL="38160" marR="0" lvl="0" indent="0" algn="l" rtl="0">
              <a:lnSpc>
                <a:spcPct val="100000"/>
              </a:lnSpc>
              <a:spcBef>
                <a:spcPts val="0"/>
              </a:spcBef>
              <a:buNone/>
              <a:defRPr sz="1100" b="0" i="0" u="none" strike="noStrike" cap="none">
                <a:solidFill>
                  <a:srgbClr val="2D936B"/>
                </a:solidFill>
                <a:latin typeface="Trebuchet MS"/>
                <a:ea typeface="Trebuchet MS"/>
                <a:cs typeface="Trebuchet MS"/>
                <a:sym typeface="Trebuchet MS"/>
              </a:defRPr>
            </a:lvl1pPr>
            <a:lvl2pPr marL="38160" marR="0" lvl="1" indent="0" algn="l" rtl="0">
              <a:lnSpc>
                <a:spcPct val="100000"/>
              </a:lnSpc>
              <a:spcBef>
                <a:spcPts val="0"/>
              </a:spcBef>
              <a:buNone/>
              <a:defRPr sz="1100" b="0" i="0" u="none" strike="noStrike" cap="none">
                <a:solidFill>
                  <a:srgbClr val="2D936B"/>
                </a:solidFill>
                <a:latin typeface="Trebuchet MS"/>
                <a:ea typeface="Trebuchet MS"/>
                <a:cs typeface="Trebuchet MS"/>
                <a:sym typeface="Trebuchet MS"/>
              </a:defRPr>
            </a:lvl2pPr>
            <a:lvl3pPr marL="38160" marR="0" lvl="2" indent="0" algn="l" rtl="0">
              <a:lnSpc>
                <a:spcPct val="100000"/>
              </a:lnSpc>
              <a:spcBef>
                <a:spcPts val="0"/>
              </a:spcBef>
              <a:buNone/>
              <a:defRPr sz="1100" b="0" i="0" u="none" strike="noStrike" cap="none">
                <a:solidFill>
                  <a:srgbClr val="2D936B"/>
                </a:solidFill>
                <a:latin typeface="Trebuchet MS"/>
                <a:ea typeface="Trebuchet MS"/>
                <a:cs typeface="Trebuchet MS"/>
                <a:sym typeface="Trebuchet MS"/>
              </a:defRPr>
            </a:lvl3pPr>
            <a:lvl4pPr marL="38160" marR="0" lvl="3" indent="0" algn="l" rtl="0">
              <a:lnSpc>
                <a:spcPct val="100000"/>
              </a:lnSpc>
              <a:spcBef>
                <a:spcPts val="0"/>
              </a:spcBef>
              <a:buNone/>
              <a:defRPr sz="1100" b="0" i="0" u="none" strike="noStrike" cap="none">
                <a:solidFill>
                  <a:srgbClr val="2D936B"/>
                </a:solidFill>
                <a:latin typeface="Trebuchet MS"/>
                <a:ea typeface="Trebuchet MS"/>
                <a:cs typeface="Trebuchet MS"/>
                <a:sym typeface="Trebuchet MS"/>
              </a:defRPr>
            </a:lvl4pPr>
            <a:lvl5pPr marL="38160" marR="0" lvl="4" indent="0" algn="l" rtl="0">
              <a:lnSpc>
                <a:spcPct val="100000"/>
              </a:lnSpc>
              <a:spcBef>
                <a:spcPts val="0"/>
              </a:spcBef>
              <a:buNone/>
              <a:defRPr sz="1100" b="0" i="0" u="none" strike="noStrike" cap="none">
                <a:solidFill>
                  <a:srgbClr val="2D936B"/>
                </a:solidFill>
                <a:latin typeface="Trebuchet MS"/>
                <a:ea typeface="Trebuchet MS"/>
                <a:cs typeface="Trebuchet MS"/>
                <a:sym typeface="Trebuchet MS"/>
              </a:defRPr>
            </a:lvl5pPr>
            <a:lvl6pPr marL="38160" marR="0" lvl="5" indent="0" algn="l" rtl="0">
              <a:lnSpc>
                <a:spcPct val="100000"/>
              </a:lnSpc>
              <a:spcBef>
                <a:spcPts val="0"/>
              </a:spcBef>
              <a:buNone/>
              <a:defRPr sz="1100" b="0" i="0" u="none" strike="noStrike" cap="none">
                <a:solidFill>
                  <a:srgbClr val="2D936B"/>
                </a:solidFill>
                <a:latin typeface="Trebuchet MS"/>
                <a:ea typeface="Trebuchet MS"/>
                <a:cs typeface="Trebuchet MS"/>
                <a:sym typeface="Trebuchet MS"/>
              </a:defRPr>
            </a:lvl6pPr>
            <a:lvl7pPr marL="38160" marR="0" lvl="6" indent="0" algn="l" rtl="0">
              <a:lnSpc>
                <a:spcPct val="100000"/>
              </a:lnSpc>
              <a:spcBef>
                <a:spcPts val="0"/>
              </a:spcBef>
              <a:buNone/>
              <a:defRPr sz="1100" b="0" i="0" u="none" strike="noStrike" cap="none">
                <a:solidFill>
                  <a:srgbClr val="2D936B"/>
                </a:solidFill>
                <a:latin typeface="Trebuchet MS"/>
                <a:ea typeface="Trebuchet MS"/>
                <a:cs typeface="Trebuchet MS"/>
                <a:sym typeface="Trebuchet MS"/>
              </a:defRPr>
            </a:lvl7pPr>
            <a:lvl8pPr marL="38160" marR="0" lvl="7" indent="0" algn="l" rtl="0">
              <a:lnSpc>
                <a:spcPct val="100000"/>
              </a:lnSpc>
              <a:spcBef>
                <a:spcPts val="0"/>
              </a:spcBef>
              <a:buNone/>
              <a:defRPr sz="1100" b="0" i="0" u="none" strike="noStrike" cap="none">
                <a:solidFill>
                  <a:srgbClr val="2D936B"/>
                </a:solidFill>
                <a:latin typeface="Trebuchet MS"/>
                <a:ea typeface="Trebuchet MS"/>
                <a:cs typeface="Trebuchet MS"/>
                <a:sym typeface="Trebuchet MS"/>
              </a:defRPr>
            </a:lvl8pPr>
            <a:lvl9pPr marL="38160" marR="0" lvl="8" indent="0" algn="l" rtl="0">
              <a:lnSpc>
                <a:spcPct val="100000"/>
              </a:lnSpc>
              <a:spcBef>
                <a:spcPts val="0"/>
              </a:spcBef>
              <a:buNone/>
              <a:defRPr sz="1100" b="0" i="0" u="none" strike="noStrike" cap="none">
                <a:solidFill>
                  <a:srgbClr val="2D936B"/>
                </a:solidFill>
                <a:latin typeface="Trebuchet MS"/>
                <a:ea typeface="Trebuchet MS"/>
                <a:cs typeface="Trebuchet MS"/>
                <a:sym typeface="Trebuchet MS"/>
              </a:defRPr>
            </a:lvl9pPr>
          </a:lstStyle>
          <a:p>
            <a:pPr marL="38160" lvl="0" indent="0" algn="l"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24" name="Google Shape;24;p1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3"/>
        <p:cNvGrpSpPr/>
        <p:nvPr/>
      </p:nvGrpSpPr>
      <p:grpSpPr>
        <a:xfrm>
          <a:off x="0" y="0"/>
          <a:ext cx="0" cy="0"/>
          <a:chOff x="0" y="0"/>
          <a:chExt cx="0" cy="0"/>
        </a:xfrm>
      </p:grpSpPr>
      <p:sp>
        <p:nvSpPr>
          <p:cNvPr id="74" name="Google Shape;74;p13"/>
          <p:cNvSpPr/>
          <p:nvPr/>
        </p:nvSpPr>
        <p:spPr>
          <a:xfrm>
            <a:off x="9377280" y="4680"/>
            <a:ext cx="1218240" cy="6853320"/>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sp>
      <p:sp>
        <p:nvSpPr>
          <p:cNvPr id="75" name="Google Shape;75;p13"/>
          <p:cNvSpPr/>
          <p:nvPr/>
        </p:nvSpPr>
        <p:spPr>
          <a:xfrm>
            <a:off x="7448760" y="3695040"/>
            <a:ext cx="4743000" cy="316332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sp>
      <p:sp>
        <p:nvSpPr>
          <p:cNvPr id="76" name="Google Shape;76;p13"/>
          <p:cNvSpPr/>
          <p:nvPr/>
        </p:nvSpPr>
        <p:spPr>
          <a:xfrm>
            <a:off x="9182160" y="0"/>
            <a:ext cx="3009600" cy="685764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sp>
      <p:sp>
        <p:nvSpPr>
          <p:cNvPr id="77" name="Google Shape;77;p13"/>
          <p:cNvSpPr/>
          <p:nvPr/>
        </p:nvSpPr>
        <p:spPr>
          <a:xfrm>
            <a:off x="9603000" y="0"/>
            <a:ext cx="2589120" cy="685764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20000"/>
            </a:srgbClr>
          </a:solidFill>
          <a:ln>
            <a:noFill/>
          </a:ln>
        </p:spPr>
      </p:sp>
      <p:sp>
        <p:nvSpPr>
          <p:cNvPr id="78" name="Google Shape;78;p13"/>
          <p:cNvSpPr/>
          <p:nvPr/>
        </p:nvSpPr>
        <p:spPr>
          <a:xfrm>
            <a:off x="8934480" y="3048120"/>
            <a:ext cx="3257280" cy="380952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4705"/>
            </a:srgbClr>
          </a:solidFill>
          <a:ln>
            <a:noFill/>
          </a:ln>
        </p:spPr>
      </p:sp>
      <p:sp>
        <p:nvSpPr>
          <p:cNvPr id="79" name="Google Shape;79;p13"/>
          <p:cNvSpPr/>
          <p:nvPr/>
        </p:nvSpPr>
        <p:spPr>
          <a:xfrm>
            <a:off x="9338040" y="0"/>
            <a:ext cx="2854080" cy="685764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sp>
      <p:sp>
        <p:nvSpPr>
          <p:cNvPr id="80" name="Google Shape;80;p13"/>
          <p:cNvSpPr/>
          <p:nvPr/>
        </p:nvSpPr>
        <p:spPr>
          <a:xfrm>
            <a:off x="10896480" y="0"/>
            <a:ext cx="1294920" cy="685764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sp>
      <p:sp>
        <p:nvSpPr>
          <p:cNvPr id="81" name="Google Shape;81;p13"/>
          <p:cNvSpPr/>
          <p:nvPr/>
        </p:nvSpPr>
        <p:spPr>
          <a:xfrm>
            <a:off x="10936080" y="0"/>
            <a:ext cx="1255680" cy="685764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80000"/>
            </a:srgbClr>
          </a:solidFill>
          <a:ln>
            <a:noFill/>
          </a:ln>
        </p:spPr>
      </p:sp>
      <p:sp>
        <p:nvSpPr>
          <p:cNvPr id="82" name="Google Shape;82;p13"/>
          <p:cNvSpPr/>
          <p:nvPr/>
        </p:nvSpPr>
        <p:spPr>
          <a:xfrm>
            <a:off x="10372680" y="3591000"/>
            <a:ext cx="1819080" cy="3266640"/>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4705"/>
            </a:srgbClr>
          </a:solidFill>
          <a:ln>
            <a:noFill/>
          </a:ln>
        </p:spPr>
      </p:sp>
      <p:sp>
        <p:nvSpPr>
          <p:cNvPr id="83" name="Google Shape;83;p13"/>
          <p:cNvSpPr/>
          <p:nvPr/>
        </p:nvSpPr>
        <p:spPr>
          <a:xfrm>
            <a:off x="0" y="4010040"/>
            <a:ext cx="447480" cy="2847600"/>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sp>
      <p:sp>
        <p:nvSpPr>
          <p:cNvPr id="84" name="Google Shape;84;p13"/>
          <p:cNvSpPr txBox="1">
            <a:spLocks noGrp="1"/>
          </p:cNvSpPr>
          <p:nvPr>
            <p:ph type="title"/>
          </p:nvPr>
        </p:nvSpPr>
        <p:spPr>
          <a:xfrm>
            <a:off x="755280" y="385560"/>
            <a:ext cx="10680840" cy="114516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5" name="Google Shape;85;p13"/>
          <p:cNvSpPr txBox="1">
            <a:spLocks noGrp="1"/>
          </p:cNvSpPr>
          <p:nvPr>
            <p:ph type="ftr" idx="11"/>
          </p:nvPr>
        </p:nvSpPr>
        <p:spPr>
          <a:xfrm>
            <a:off x="4145400" y="6378120"/>
            <a:ext cx="3900960" cy="39776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6" name="Google Shape;86;p13"/>
          <p:cNvSpPr txBox="1">
            <a:spLocks noGrp="1"/>
          </p:cNvSpPr>
          <p:nvPr>
            <p:ph type="dt" idx="10"/>
          </p:nvPr>
        </p:nvSpPr>
        <p:spPr>
          <a:xfrm>
            <a:off x="609480" y="6378120"/>
            <a:ext cx="2803680" cy="39776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7" name="Google Shape;87;p13"/>
          <p:cNvSpPr txBox="1">
            <a:spLocks noGrp="1"/>
          </p:cNvSpPr>
          <p:nvPr>
            <p:ph type="sldNum" idx="12"/>
          </p:nvPr>
        </p:nvSpPr>
        <p:spPr>
          <a:xfrm>
            <a:off x="11353320" y="6473160"/>
            <a:ext cx="150840" cy="3977640"/>
          </a:xfrm>
          <a:prstGeom prst="rect">
            <a:avLst/>
          </a:prstGeom>
          <a:noFill/>
          <a:ln>
            <a:noFill/>
          </a:ln>
        </p:spPr>
        <p:txBody>
          <a:bodyPr spcFirstLastPara="1" wrap="square" lIns="0" tIns="0" rIns="0" bIns="0" anchor="t" anchorCtr="0">
            <a:noAutofit/>
          </a:bodyPr>
          <a:lstStyle>
            <a:lvl1pPr marL="38160" marR="0" lvl="0" indent="0" algn="l" rtl="0">
              <a:lnSpc>
                <a:spcPct val="100000"/>
              </a:lnSpc>
              <a:spcBef>
                <a:spcPts val="0"/>
              </a:spcBef>
              <a:buNone/>
              <a:defRPr sz="1100" b="0" i="0" u="none" strike="noStrike" cap="none">
                <a:solidFill>
                  <a:srgbClr val="2D936B"/>
                </a:solidFill>
                <a:latin typeface="Trebuchet MS"/>
                <a:ea typeface="Trebuchet MS"/>
                <a:cs typeface="Trebuchet MS"/>
                <a:sym typeface="Trebuchet MS"/>
              </a:defRPr>
            </a:lvl1pPr>
            <a:lvl2pPr marL="38160" marR="0" lvl="1" indent="0" algn="l" rtl="0">
              <a:lnSpc>
                <a:spcPct val="100000"/>
              </a:lnSpc>
              <a:spcBef>
                <a:spcPts val="0"/>
              </a:spcBef>
              <a:buNone/>
              <a:defRPr sz="1100" b="0" i="0" u="none" strike="noStrike" cap="none">
                <a:solidFill>
                  <a:srgbClr val="2D936B"/>
                </a:solidFill>
                <a:latin typeface="Trebuchet MS"/>
                <a:ea typeface="Trebuchet MS"/>
                <a:cs typeface="Trebuchet MS"/>
                <a:sym typeface="Trebuchet MS"/>
              </a:defRPr>
            </a:lvl2pPr>
            <a:lvl3pPr marL="38160" marR="0" lvl="2" indent="0" algn="l" rtl="0">
              <a:lnSpc>
                <a:spcPct val="100000"/>
              </a:lnSpc>
              <a:spcBef>
                <a:spcPts val="0"/>
              </a:spcBef>
              <a:buNone/>
              <a:defRPr sz="1100" b="0" i="0" u="none" strike="noStrike" cap="none">
                <a:solidFill>
                  <a:srgbClr val="2D936B"/>
                </a:solidFill>
                <a:latin typeface="Trebuchet MS"/>
                <a:ea typeface="Trebuchet MS"/>
                <a:cs typeface="Trebuchet MS"/>
                <a:sym typeface="Trebuchet MS"/>
              </a:defRPr>
            </a:lvl3pPr>
            <a:lvl4pPr marL="38160" marR="0" lvl="3" indent="0" algn="l" rtl="0">
              <a:lnSpc>
                <a:spcPct val="100000"/>
              </a:lnSpc>
              <a:spcBef>
                <a:spcPts val="0"/>
              </a:spcBef>
              <a:buNone/>
              <a:defRPr sz="1100" b="0" i="0" u="none" strike="noStrike" cap="none">
                <a:solidFill>
                  <a:srgbClr val="2D936B"/>
                </a:solidFill>
                <a:latin typeface="Trebuchet MS"/>
                <a:ea typeface="Trebuchet MS"/>
                <a:cs typeface="Trebuchet MS"/>
                <a:sym typeface="Trebuchet MS"/>
              </a:defRPr>
            </a:lvl4pPr>
            <a:lvl5pPr marL="38160" marR="0" lvl="4" indent="0" algn="l" rtl="0">
              <a:lnSpc>
                <a:spcPct val="100000"/>
              </a:lnSpc>
              <a:spcBef>
                <a:spcPts val="0"/>
              </a:spcBef>
              <a:buNone/>
              <a:defRPr sz="1100" b="0" i="0" u="none" strike="noStrike" cap="none">
                <a:solidFill>
                  <a:srgbClr val="2D936B"/>
                </a:solidFill>
                <a:latin typeface="Trebuchet MS"/>
                <a:ea typeface="Trebuchet MS"/>
                <a:cs typeface="Trebuchet MS"/>
                <a:sym typeface="Trebuchet MS"/>
              </a:defRPr>
            </a:lvl5pPr>
            <a:lvl6pPr marL="38160" marR="0" lvl="5" indent="0" algn="l" rtl="0">
              <a:lnSpc>
                <a:spcPct val="100000"/>
              </a:lnSpc>
              <a:spcBef>
                <a:spcPts val="0"/>
              </a:spcBef>
              <a:buNone/>
              <a:defRPr sz="1100" b="0" i="0" u="none" strike="noStrike" cap="none">
                <a:solidFill>
                  <a:srgbClr val="2D936B"/>
                </a:solidFill>
                <a:latin typeface="Trebuchet MS"/>
                <a:ea typeface="Trebuchet MS"/>
                <a:cs typeface="Trebuchet MS"/>
                <a:sym typeface="Trebuchet MS"/>
              </a:defRPr>
            </a:lvl6pPr>
            <a:lvl7pPr marL="38160" marR="0" lvl="6" indent="0" algn="l" rtl="0">
              <a:lnSpc>
                <a:spcPct val="100000"/>
              </a:lnSpc>
              <a:spcBef>
                <a:spcPts val="0"/>
              </a:spcBef>
              <a:buNone/>
              <a:defRPr sz="1100" b="0" i="0" u="none" strike="noStrike" cap="none">
                <a:solidFill>
                  <a:srgbClr val="2D936B"/>
                </a:solidFill>
                <a:latin typeface="Trebuchet MS"/>
                <a:ea typeface="Trebuchet MS"/>
                <a:cs typeface="Trebuchet MS"/>
                <a:sym typeface="Trebuchet MS"/>
              </a:defRPr>
            </a:lvl7pPr>
            <a:lvl8pPr marL="38160" marR="0" lvl="7" indent="0" algn="l" rtl="0">
              <a:lnSpc>
                <a:spcPct val="100000"/>
              </a:lnSpc>
              <a:spcBef>
                <a:spcPts val="0"/>
              </a:spcBef>
              <a:buNone/>
              <a:defRPr sz="1100" b="0" i="0" u="none" strike="noStrike" cap="none">
                <a:solidFill>
                  <a:srgbClr val="2D936B"/>
                </a:solidFill>
                <a:latin typeface="Trebuchet MS"/>
                <a:ea typeface="Trebuchet MS"/>
                <a:cs typeface="Trebuchet MS"/>
                <a:sym typeface="Trebuchet MS"/>
              </a:defRPr>
            </a:lvl8pPr>
            <a:lvl9pPr marL="38160" marR="0" lvl="8" indent="0" algn="l" rtl="0">
              <a:lnSpc>
                <a:spcPct val="100000"/>
              </a:lnSpc>
              <a:spcBef>
                <a:spcPts val="0"/>
              </a:spcBef>
              <a:buNone/>
              <a:defRPr sz="1100" b="0" i="0" u="none" strike="noStrike" cap="none">
                <a:solidFill>
                  <a:srgbClr val="2D936B"/>
                </a:solidFill>
                <a:latin typeface="Trebuchet MS"/>
                <a:ea typeface="Trebuchet MS"/>
                <a:cs typeface="Trebuchet MS"/>
                <a:sym typeface="Trebuchet MS"/>
              </a:defRPr>
            </a:lvl9pPr>
          </a:lstStyle>
          <a:p>
            <a:pPr marL="38160" lvl="0" indent="0" algn="l"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88" name="Google Shape;88;p1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hyperlink" Target="https://github.com/MUTHUKUMARRR/TNSDC-Genrative-A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grpSp>
        <p:nvGrpSpPr>
          <p:cNvPr id="141" name="Google Shape;141;p1"/>
          <p:cNvGrpSpPr/>
          <p:nvPr/>
        </p:nvGrpSpPr>
        <p:grpSpPr>
          <a:xfrm>
            <a:off x="743040" y="1104840"/>
            <a:ext cx="1742400" cy="1333080"/>
            <a:chOff x="743040" y="1104840"/>
            <a:chExt cx="1742400" cy="1333080"/>
          </a:xfrm>
        </p:grpSpPr>
        <p:sp>
          <p:nvSpPr>
            <p:cNvPr id="142" name="Google Shape;142;p1"/>
            <p:cNvSpPr/>
            <p:nvPr/>
          </p:nvSpPr>
          <p:spPr>
            <a:xfrm>
              <a:off x="743040" y="1380960"/>
              <a:ext cx="1228320" cy="1056960"/>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sp>
        <p:sp>
          <p:nvSpPr>
            <p:cNvPr id="143" name="Google Shape;143;p1"/>
            <p:cNvSpPr/>
            <p:nvPr/>
          </p:nvSpPr>
          <p:spPr>
            <a:xfrm>
              <a:off x="1838160" y="1104840"/>
              <a:ext cx="647280" cy="561600"/>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sp>
      </p:grpSp>
      <p:sp>
        <p:nvSpPr>
          <p:cNvPr id="144" name="Google Shape;144;p1"/>
          <p:cNvSpPr/>
          <p:nvPr/>
        </p:nvSpPr>
        <p:spPr>
          <a:xfrm>
            <a:off x="3753000" y="1190520"/>
            <a:ext cx="1666440" cy="1437840"/>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sp>
      <p:sp>
        <p:nvSpPr>
          <p:cNvPr id="145" name="Google Shape;145;p1"/>
          <p:cNvSpPr/>
          <p:nvPr/>
        </p:nvSpPr>
        <p:spPr>
          <a:xfrm>
            <a:off x="3800520" y="5229360"/>
            <a:ext cx="723600" cy="618840"/>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sp>
      <p:sp>
        <p:nvSpPr>
          <p:cNvPr id="146" name="Google Shape;146;p1"/>
          <p:cNvSpPr txBox="1"/>
          <p:nvPr/>
        </p:nvSpPr>
        <p:spPr>
          <a:xfrm>
            <a:off x="6324008" y="2437920"/>
            <a:ext cx="3145800" cy="585600"/>
          </a:xfrm>
          <a:prstGeom prst="rect">
            <a:avLst/>
          </a:prstGeom>
          <a:noFill/>
          <a:ln>
            <a:noFill/>
          </a:ln>
        </p:spPr>
        <p:txBody>
          <a:bodyPr spcFirstLastPara="1" wrap="square" lIns="0" tIns="16550" rIns="0" bIns="0" anchor="t" anchorCtr="0">
            <a:noAutofit/>
          </a:bodyPr>
          <a:lstStyle/>
          <a:p>
            <a:pPr marL="12600" marR="0" lvl="0" indent="0" algn="l" rtl="0">
              <a:lnSpc>
                <a:spcPct val="100000"/>
              </a:lnSpc>
              <a:spcBef>
                <a:spcPts val="0"/>
              </a:spcBef>
              <a:spcAft>
                <a:spcPts val="0"/>
              </a:spcAft>
              <a:buNone/>
            </a:pPr>
            <a:r>
              <a:rPr lang="en-US" sz="2400" b="1" i="0" u="none" strike="noStrike" cap="none" dirty="0">
                <a:solidFill>
                  <a:srgbClr val="000000"/>
                </a:solidFill>
                <a:latin typeface="Calibri"/>
                <a:ea typeface="Calibri"/>
                <a:cs typeface="Calibri"/>
                <a:sym typeface="Calibri"/>
              </a:rPr>
              <a:t> </a:t>
            </a:r>
            <a:r>
              <a:rPr lang="en-US" sz="2400" b="1" dirty="0">
                <a:latin typeface="Calibri"/>
                <a:ea typeface="Calibri"/>
                <a:cs typeface="Calibri"/>
                <a:sym typeface="Calibri"/>
              </a:rPr>
              <a:t>Muthu </a:t>
            </a:r>
            <a:r>
              <a:rPr lang="en-US" sz="2400" b="1" dirty="0" err="1">
                <a:latin typeface="Calibri"/>
                <a:ea typeface="Calibri"/>
                <a:cs typeface="Calibri"/>
                <a:sym typeface="Calibri"/>
              </a:rPr>
              <a:t>Kumar.S</a:t>
            </a:r>
            <a:endParaRPr lang="en-US" sz="2400" b="1" dirty="0">
              <a:latin typeface="Calibri"/>
              <a:ea typeface="Calibri"/>
              <a:cs typeface="Calibri"/>
              <a:sym typeface="Calibri"/>
            </a:endParaRPr>
          </a:p>
          <a:p>
            <a:pPr marL="12600" marR="0" lvl="0" indent="0" algn="l" rtl="0">
              <a:lnSpc>
                <a:spcPct val="100000"/>
              </a:lnSpc>
              <a:spcBef>
                <a:spcPts val="0"/>
              </a:spcBef>
              <a:spcAft>
                <a:spcPts val="0"/>
              </a:spcAft>
              <a:buNone/>
            </a:pPr>
            <a:r>
              <a:rPr lang="en-US" sz="2400" b="1" i="0" u="none" strike="noStrike" cap="none" dirty="0">
                <a:solidFill>
                  <a:srgbClr val="000000"/>
                </a:solidFill>
                <a:latin typeface="Calibri"/>
                <a:ea typeface="Calibri"/>
                <a:cs typeface="Calibri"/>
                <a:sym typeface="Calibri"/>
              </a:rPr>
              <a:t>    813821205034</a:t>
            </a:r>
            <a:endParaRPr sz="2400" b="0" i="0" u="none" strike="noStrike" cap="none" dirty="0">
              <a:solidFill>
                <a:srgbClr val="000000"/>
              </a:solidFill>
              <a:latin typeface="Arial"/>
              <a:ea typeface="Arial"/>
              <a:cs typeface="Arial"/>
              <a:sym typeface="Arial"/>
            </a:endParaRPr>
          </a:p>
        </p:txBody>
      </p:sp>
      <p:sp>
        <p:nvSpPr>
          <p:cNvPr id="147" name="Google Shape;147;p1"/>
          <p:cNvSpPr/>
          <p:nvPr/>
        </p:nvSpPr>
        <p:spPr>
          <a:xfrm>
            <a:off x="6324008" y="3265321"/>
            <a:ext cx="4577040" cy="378720"/>
          </a:xfrm>
          <a:prstGeom prst="rect">
            <a:avLst/>
          </a:prstGeom>
          <a:noFill/>
          <a:ln>
            <a:noFill/>
          </a:ln>
        </p:spPr>
        <p:txBody>
          <a:bodyPr spcFirstLastPara="1" wrap="square" lIns="0" tIns="12600" rIns="0" bIns="0" anchor="t" anchorCtr="0">
            <a:spAutoFit/>
          </a:bodyPr>
          <a:lstStyle/>
          <a:p>
            <a:pPr marL="12600" marR="0" lvl="0" indent="0" algn="l" rtl="0">
              <a:lnSpc>
                <a:spcPct val="100000"/>
              </a:lnSpc>
              <a:spcBef>
                <a:spcPts val="0"/>
              </a:spcBef>
              <a:spcAft>
                <a:spcPts val="0"/>
              </a:spcAft>
              <a:buNone/>
            </a:pPr>
            <a:r>
              <a:rPr lang="en-US" sz="2400" b="1" i="0" u="none" strike="noStrike" cap="none" dirty="0">
                <a:solidFill>
                  <a:srgbClr val="2D936B"/>
                </a:solidFill>
                <a:latin typeface="Trebuchet MS"/>
                <a:ea typeface="Trebuchet MS"/>
                <a:cs typeface="Trebuchet MS"/>
                <a:sym typeface="Trebuchet MS"/>
              </a:rPr>
              <a:t>Final Project</a:t>
            </a:r>
            <a:endParaRPr sz="2400" b="0" i="0" u="none" strike="noStrike" cap="none" dirty="0">
              <a:latin typeface="Arial"/>
              <a:ea typeface="Arial"/>
              <a:cs typeface="Arial"/>
              <a:sym typeface="Arial"/>
            </a:endParaRPr>
          </a:p>
        </p:txBody>
      </p:sp>
      <p:pic>
        <p:nvPicPr>
          <p:cNvPr id="148" name="Google Shape;148;p1"/>
          <p:cNvPicPr preferRelativeResize="0"/>
          <p:nvPr/>
        </p:nvPicPr>
        <p:blipFill rotWithShape="1">
          <a:blip r:embed="rId3">
            <a:alphaModFix/>
          </a:blip>
          <a:srcRect/>
          <a:stretch/>
        </p:blipFill>
        <p:spPr>
          <a:xfrm>
            <a:off x="676440" y="6467400"/>
            <a:ext cx="2142720" cy="199800"/>
          </a:xfrm>
          <a:prstGeom prst="rect">
            <a:avLst/>
          </a:prstGeom>
          <a:noFill/>
          <a:ln>
            <a:noFill/>
          </a:ln>
        </p:spPr>
      </p:pic>
      <p:sp>
        <p:nvSpPr>
          <p:cNvPr id="149" name="Google Shape;149;p1"/>
          <p:cNvSpPr/>
          <p:nvPr/>
        </p:nvSpPr>
        <p:spPr>
          <a:xfrm>
            <a:off x="739800" y="6473160"/>
            <a:ext cx="1798560" cy="341280"/>
          </a:xfrm>
          <a:prstGeom prst="rect">
            <a:avLst/>
          </a:prstGeom>
          <a:noFill/>
          <a:ln>
            <a:noFill/>
          </a:ln>
        </p:spPr>
        <p:txBody>
          <a:bodyPr spcFirstLastPara="1" wrap="square" lIns="0" tIns="6825" rIns="0" bIns="0" anchor="t" anchorCtr="0">
            <a:spAutoFit/>
          </a:bodyPr>
          <a:lstStyle/>
          <a:p>
            <a:pPr marL="12600" marR="0" lvl="0" indent="0" algn="l" rtl="0">
              <a:lnSpc>
                <a:spcPct val="100000"/>
              </a:lnSpc>
              <a:spcBef>
                <a:spcPts val="0"/>
              </a:spcBef>
              <a:spcAft>
                <a:spcPts val="0"/>
              </a:spcAft>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latin typeface="Arial"/>
              <a:ea typeface="Arial"/>
              <a:cs typeface="Arial"/>
              <a:sym typeface="Arial"/>
            </a:endParaRPr>
          </a:p>
        </p:txBody>
      </p:sp>
      <p:sp>
        <p:nvSpPr>
          <p:cNvPr id="150" name="Google Shape;150;p1"/>
          <p:cNvSpPr txBox="1"/>
          <p:nvPr/>
        </p:nvSpPr>
        <p:spPr>
          <a:xfrm>
            <a:off x="11353320" y="6473160"/>
            <a:ext cx="150840" cy="3984480"/>
          </a:xfrm>
          <a:prstGeom prst="rect">
            <a:avLst/>
          </a:prstGeom>
          <a:noFill/>
          <a:ln>
            <a:noFill/>
          </a:ln>
        </p:spPr>
        <p:txBody>
          <a:bodyPr spcFirstLastPara="1" wrap="square" lIns="0" tIns="6825" rIns="0" bIns="0" anchor="t" anchorCtr="0">
            <a:noAutofit/>
          </a:bodyPr>
          <a:lstStyle/>
          <a:p>
            <a:pPr marL="38160" marR="0" lvl="0" indent="0" algn="l" rtl="0">
              <a:lnSpc>
                <a:spcPct val="100000"/>
              </a:lnSpc>
              <a:spcBef>
                <a:spcPts val="0"/>
              </a:spcBef>
              <a:spcAft>
                <a:spcPts val="0"/>
              </a:spcAft>
              <a:buNone/>
            </a:pPr>
            <a:fld id="{00000000-1234-1234-1234-123412341234}" type="slidenum">
              <a:rPr lang="en-US" sz="1100" b="0" i="0" u="none" strike="noStrike" cap="none">
                <a:solidFill>
                  <a:srgbClr val="2D936B"/>
                </a:solidFill>
                <a:latin typeface="Trebuchet MS"/>
                <a:ea typeface="Trebuchet MS"/>
                <a:cs typeface="Trebuchet MS"/>
                <a:sym typeface="Trebuchet MS"/>
              </a:rPr>
              <a:t>1</a:t>
            </a:fld>
            <a:endParaRPr sz="1100" b="0" i="0" u="none" strike="noStrike" cap="none">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0"/>
          <p:cNvSpPr/>
          <p:nvPr/>
        </p:nvSpPr>
        <p:spPr>
          <a:xfrm>
            <a:off x="752400" y="6486120"/>
            <a:ext cx="1773360" cy="383760"/>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latin typeface="Arial"/>
              <a:ea typeface="Arial"/>
              <a:cs typeface="Arial"/>
              <a:sym typeface="Arial"/>
            </a:endParaRPr>
          </a:p>
        </p:txBody>
      </p:sp>
      <p:sp>
        <p:nvSpPr>
          <p:cNvPr id="284" name="Google Shape;284;p10"/>
          <p:cNvSpPr/>
          <p:nvPr/>
        </p:nvSpPr>
        <p:spPr>
          <a:xfrm>
            <a:off x="9353520" y="5362560"/>
            <a:ext cx="456840" cy="45684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sp>
      <p:sp>
        <p:nvSpPr>
          <p:cNvPr id="285" name="Google Shape;285;p10"/>
          <p:cNvSpPr/>
          <p:nvPr/>
        </p:nvSpPr>
        <p:spPr>
          <a:xfrm>
            <a:off x="6696000" y="1695600"/>
            <a:ext cx="313920" cy="32364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sp>
      <p:sp>
        <p:nvSpPr>
          <p:cNvPr id="286" name="Google Shape;286;p10"/>
          <p:cNvSpPr/>
          <p:nvPr/>
        </p:nvSpPr>
        <p:spPr>
          <a:xfrm>
            <a:off x="9353520" y="5896080"/>
            <a:ext cx="180720" cy="180720"/>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sp>
      <p:pic>
        <p:nvPicPr>
          <p:cNvPr id="287" name="Google Shape;287;p10"/>
          <p:cNvPicPr preferRelativeResize="0"/>
          <p:nvPr/>
        </p:nvPicPr>
        <p:blipFill rotWithShape="1">
          <a:blip r:embed="rId3">
            <a:alphaModFix/>
          </a:blip>
          <a:srcRect/>
          <a:stretch/>
        </p:blipFill>
        <p:spPr>
          <a:xfrm>
            <a:off x="1666800" y="6467400"/>
            <a:ext cx="75960" cy="177480"/>
          </a:xfrm>
          <a:prstGeom prst="rect">
            <a:avLst/>
          </a:prstGeom>
          <a:noFill/>
          <a:ln>
            <a:noFill/>
          </a:ln>
        </p:spPr>
      </p:pic>
      <p:sp>
        <p:nvSpPr>
          <p:cNvPr id="288" name="Google Shape;288;p10"/>
          <p:cNvSpPr txBox="1"/>
          <p:nvPr/>
        </p:nvSpPr>
        <p:spPr>
          <a:xfrm>
            <a:off x="755280" y="385560"/>
            <a:ext cx="3348720" cy="1476000"/>
          </a:xfrm>
          <a:prstGeom prst="rect">
            <a:avLst/>
          </a:prstGeom>
          <a:noFill/>
          <a:ln>
            <a:noFill/>
          </a:ln>
        </p:spPr>
        <p:txBody>
          <a:bodyPr spcFirstLastPara="1" wrap="square" lIns="0" tIns="13300" rIns="0" bIns="0" anchor="t" anchorCtr="0">
            <a:noAutofit/>
          </a:bodyPr>
          <a:lstStyle/>
          <a:p>
            <a:pPr marL="12600" marR="0" lvl="0" indent="0" algn="l" rtl="0">
              <a:lnSpc>
                <a:spcPct val="100000"/>
              </a:lnSpc>
              <a:spcBef>
                <a:spcPts val="0"/>
              </a:spcBef>
              <a:spcAft>
                <a:spcPts val="0"/>
              </a:spcAft>
              <a:buNone/>
            </a:pPr>
            <a:r>
              <a:rPr lang="en-US" sz="4800" b="1" i="0" u="none" strike="noStrike" cap="none">
                <a:solidFill>
                  <a:srgbClr val="000000"/>
                </a:solidFill>
                <a:latin typeface="Trebuchet MS"/>
                <a:ea typeface="Trebuchet MS"/>
                <a:cs typeface="Trebuchet MS"/>
                <a:sym typeface="Trebuchet MS"/>
              </a:rPr>
              <a:t>RESULTS</a:t>
            </a:r>
            <a:endParaRPr sz="4800" b="0" i="0" u="none" strike="noStrike" cap="none">
              <a:solidFill>
                <a:srgbClr val="000000"/>
              </a:solidFill>
              <a:latin typeface="Arial"/>
              <a:ea typeface="Arial"/>
              <a:cs typeface="Arial"/>
              <a:sym typeface="Arial"/>
            </a:endParaRPr>
          </a:p>
        </p:txBody>
      </p:sp>
      <p:sp>
        <p:nvSpPr>
          <p:cNvPr id="289" name="Google Shape;289;p10"/>
          <p:cNvSpPr/>
          <p:nvPr/>
        </p:nvSpPr>
        <p:spPr>
          <a:xfrm>
            <a:off x="11277360" y="6473160"/>
            <a:ext cx="228240" cy="174600"/>
          </a:xfrm>
          <a:prstGeom prst="rect">
            <a:avLst/>
          </a:prstGeom>
          <a:noFill/>
          <a:ln>
            <a:noFill/>
          </a:ln>
        </p:spPr>
        <p:txBody>
          <a:bodyPr spcFirstLastPara="1" wrap="square" lIns="0" tIns="6825" rIns="0" bIns="0" anchor="t" anchorCtr="0">
            <a:spAutoFit/>
          </a:bodyPr>
          <a:lstStyle/>
          <a:p>
            <a:pPr marL="38160" marR="0" lvl="0" indent="0" algn="l" rtl="0">
              <a:lnSpc>
                <a:spcPct val="100000"/>
              </a:lnSpc>
              <a:spcBef>
                <a:spcPts val="0"/>
              </a:spcBef>
              <a:spcAft>
                <a:spcPts val="0"/>
              </a:spcAft>
              <a:buNone/>
            </a:pPr>
            <a:fld id="{00000000-1234-1234-1234-123412341234}" type="slidenum">
              <a:rPr lang="en-US" sz="1100" b="0" i="0" u="none" strike="noStrike" cap="none">
                <a:solidFill>
                  <a:srgbClr val="2D936B"/>
                </a:solidFill>
                <a:latin typeface="Trebuchet MS"/>
                <a:ea typeface="Trebuchet MS"/>
                <a:cs typeface="Trebuchet MS"/>
                <a:sym typeface="Trebuchet MS"/>
              </a:rPr>
              <a:t>10</a:t>
            </a:fld>
            <a:endParaRPr sz="1100" b="0" i="0" u="none" strike="noStrike" cap="none">
              <a:latin typeface="Arial"/>
              <a:ea typeface="Arial"/>
              <a:cs typeface="Arial"/>
              <a:sym typeface="Arial"/>
            </a:endParaRPr>
          </a:p>
        </p:txBody>
      </p:sp>
      <p:sp>
        <p:nvSpPr>
          <p:cNvPr id="290" name="Google Shape;290;p10"/>
          <p:cNvSpPr/>
          <p:nvPr/>
        </p:nvSpPr>
        <p:spPr>
          <a:xfrm>
            <a:off x="0" y="0"/>
            <a:ext cx="850680" cy="36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br>
              <a:rPr lang="en-US" sz="1800" b="0" i="0" u="none" strike="noStrike" cap="none">
                <a:latin typeface="Arial"/>
                <a:ea typeface="Arial"/>
                <a:cs typeface="Arial"/>
                <a:sym typeface="Arial"/>
              </a:rPr>
            </a:br>
            <a:endParaRPr sz="1800" b="0" i="0" u="none" strike="noStrike" cap="none">
              <a:latin typeface="Arial"/>
              <a:ea typeface="Arial"/>
              <a:cs typeface="Arial"/>
              <a:sym typeface="Arial"/>
            </a:endParaRPr>
          </a:p>
        </p:txBody>
      </p:sp>
      <p:sp>
        <p:nvSpPr>
          <p:cNvPr id="291" name="Google Shape;291;p10"/>
          <p:cNvSpPr/>
          <p:nvPr/>
        </p:nvSpPr>
        <p:spPr>
          <a:xfrm>
            <a:off x="634413" y="6083357"/>
            <a:ext cx="6621794"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800" b="0" i="0" u="none" strike="noStrike" cap="none" dirty="0">
                <a:latin typeface="Arial"/>
                <a:ea typeface="Arial"/>
                <a:cs typeface="Arial"/>
                <a:sym typeface="Arial"/>
                <a:hlinkClick r:id="rId4"/>
              </a:rPr>
              <a:t>https://github.com/MUTHUKUMARRR/TNSDC-Genrative-AI</a:t>
            </a:r>
            <a:endParaRPr sz="1800" b="0" i="0" u="none" strike="noStrike" cap="none" dirty="0">
              <a:latin typeface="Arial"/>
              <a:ea typeface="Arial"/>
              <a:cs typeface="Arial"/>
              <a:sym typeface="Arial"/>
            </a:endParaRPr>
          </a:p>
        </p:txBody>
      </p:sp>
      <p:pic>
        <p:nvPicPr>
          <p:cNvPr id="292" name="Google Shape;292;p10"/>
          <p:cNvPicPr preferRelativeResize="0"/>
          <p:nvPr/>
        </p:nvPicPr>
        <p:blipFill rotWithShape="1">
          <a:blip r:embed="rId5">
            <a:alphaModFix/>
          </a:blip>
          <a:srcRect l="17315" r="22445" b="6303"/>
          <a:stretch/>
        </p:blipFill>
        <p:spPr>
          <a:xfrm>
            <a:off x="720000" y="1584000"/>
            <a:ext cx="4278960" cy="3744000"/>
          </a:xfrm>
          <a:prstGeom prst="rect">
            <a:avLst/>
          </a:prstGeom>
          <a:noFill/>
          <a:ln>
            <a:noFill/>
          </a:ln>
        </p:spPr>
      </p:pic>
      <p:pic>
        <p:nvPicPr>
          <p:cNvPr id="293" name="Google Shape;293;p10"/>
          <p:cNvPicPr preferRelativeResize="0"/>
          <p:nvPr/>
        </p:nvPicPr>
        <p:blipFill rotWithShape="1">
          <a:blip r:embed="rId6">
            <a:alphaModFix/>
          </a:blip>
          <a:srcRect l="20861" t="44266" r="32483"/>
          <a:stretch/>
        </p:blipFill>
        <p:spPr>
          <a:xfrm>
            <a:off x="5256360" y="2142000"/>
            <a:ext cx="5687640" cy="3042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
          <p:cNvSpPr/>
          <p:nvPr/>
        </p:nvSpPr>
        <p:spPr>
          <a:xfrm>
            <a:off x="570960" y="2162160"/>
            <a:ext cx="8933760" cy="685764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noFill/>
          <a:ln>
            <a:noFill/>
          </a:ln>
        </p:spPr>
        <p:txBody>
          <a:bodyPr spcFirstLastPara="1" wrap="square" lIns="0" tIns="0" rIns="0" bIns="0" anchor="t" anchorCtr="0">
            <a:noAutofit/>
          </a:bodyPr>
          <a:lstStyle/>
          <a:p>
            <a:pPr marL="12600" marR="0" lvl="0" indent="0" algn="l" rtl="0">
              <a:lnSpc>
                <a:spcPct val="100000"/>
              </a:lnSpc>
              <a:spcBef>
                <a:spcPts val="0"/>
              </a:spcBef>
              <a:spcAft>
                <a:spcPts val="0"/>
              </a:spcAft>
              <a:buNone/>
            </a:pPr>
            <a:r>
              <a:rPr lang="en-US" sz="2000" b="1" i="0" u="none" strike="noStrike" cap="none" dirty="0">
                <a:solidFill>
                  <a:srgbClr val="000000"/>
                </a:solidFill>
                <a:latin typeface="Calibri"/>
                <a:ea typeface="Calibri"/>
                <a:cs typeface="Calibri"/>
                <a:sym typeface="Calibri"/>
              </a:rPr>
              <a:t>Project Title: </a:t>
            </a:r>
            <a:r>
              <a:rPr lang="en-US" sz="2400" b="0" i="0" u="none" strike="noStrike" cap="none" dirty="0">
                <a:solidFill>
                  <a:srgbClr val="000000"/>
                </a:solidFill>
                <a:latin typeface="Calibri"/>
                <a:ea typeface="Calibri"/>
                <a:cs typeface="Calibri"/>
                <a:sym typeface="Calibri"/>
              </a:rPr>
              <a:t> AI Chatbot Development: Creating a Versatile Virtual Assistant</a:t>
            </a:r>
            <a:endParaRPr sz="2400" b="0" i="0" u="none" strike="noStrike" cap="none" dirty="0">
              <a:latin typeface="Arial"/>
              <a:ea typeface="Arial"/>
              <a:cs typeface="Arial"/>
              <a:sym typeface="Arial"/>
            </a:endParaRPr>
          </a:p>
          <a:p>
            <a:pPr marL="0" marR="0" lvl="0" indent="0" algn="l" rtl="0">
              <a:lnSpc>
                <a:spcPct val="100000"/>
              </a:lnSpc>
              <a:spcBef>
                <a:spcPts val="0"/>
              </a:spcBef>
              <a:spcAft>
                <a:spcPts val="0"/>
              </a:spcAft>
              <a:buNone/>
            </a:pPr>
            <a:endParaRPr sz="2400" b="0" i="0" u="none" strike="noStrike" cap="none" dirty="0">
              <a:latin typeface="Arial"/>
              <a:ea typeface="Arial"/>
              <a:cs typeface="Arial"/>
              <a:sym typeface="Arial"/>
            </a:endParaRPr>
          </a:p>
          <a:p>
            <a:pPr marL="0" marR="0" lvl="0" indent="0" algn="l" rtl="0">
              <a:lnSpc>
                <a:spcPct val="100000"/>
              </a:lnSpc>
              <a:spcBef>
                <a:spcPts val="0"/>
              </a:spcBef>
              <a:spcAft>
                <a:spcPts val="0"/>
              </a:spcAft>
              <a:buNone/>
            </a:pPr>
            <a:r>
              <a:rPr lang="en-US" sz="2000" b="1" i="0" u="none" strike="noStrike" cap="none" dirty="0">
                <a:solidFill>
                  <a:srgbClr val="000000"/>
                </a:solidFill>
                <a:latin typeface="Calibri"/>
                <a:ea typeface="Calibri"/>
                <a:cs typeface="Calibri"/>
                <a:sym typeface="Calibri"/>
              </a:rPr>
              <a:t>Problem Statement:</a:t>
            </a:r>
            <a:endParaRPr sz="2000" b="0" i="0" u="none" strike="noStrike" cap="none" dirty="0">
              <a:latin typeface="Arial"/>
              <a:ea typeface="Arial"/>
              <a:cs typeface="Arial"/>
              <a:sym typeface="Arial"/>
            </a:endParaRPr>
          </a:p>
          <a:p>
            <a:pPr marL="0" marR="0" lvl="0" indent="0" algn="l" rtl="0">
              <a:lnSpc>
                <a:spcPct val="100000"/>
              </a:lnSpc>
              <a:spcBef>
                <a:spcPts val="0"/>
              </a:spcBef>
              <a:spcAft>
                <a:spcPts val="0"/>
              </a:spcAft>
              <a:buNone/>
            </a:pPr>
            <a:endParaRPr sz="2000" b="0" i="0" u="none" strike="noStrike" cap="none" dirty="0">
              <a:latin typeface="Arial"/>
              <a:ea typeface="Arial"/>
              <a:cs typeface="Arial"/>
              <a:sym typeface="Arial"/>
            </a:endParaRPr>
          </a:p>
          <a:p>
            <a:pPr marL="0" marR="0" lvl="0" indent="0" algn="l" rtl="0">
              <a:lnSpc>
                <a:spcPct val="100000"/>
              </a:lnSpc>
              <a:spcBef>
                <a:spcPts val="0"/>
              </a:spcBef>
              <a:spcAft>
                <a:spcPts val="0"/>
              </a:spcAft>
              <a:buNone/>
            </a:pPr>
            <a:r>
              <a:rPr lang="en-US" sz="2000" b="0" i="0" u="none" strike="noStrike" cap="none" dirty="0">
                <a:solidFill>
                  <a:srgbClr val="000000"/>
                </a:solidFill>
                <a:latin typeface="Calibri"/>
                <a:ea typeface="Calibri"/>
                <a:cs typeface="Calibri"/>
                <a:sym typeface="Calibri"/>
              </a:rPr>
              <a:t>Develop a chatbot application using Python and TensorFlow/</a:t>
            </a:r>
            <a:r>
              <a:rPr lang="en-US" sz="2000" b="0" i="0" u="none" strike="noStrike" cap="none" dirty="0" err="1">
                <a:solidFill>
                  <a:srgbClr val="000000"/>
                </a:solidFill>
                <a:latin typeface="Calibri"/>
                <a:ea typeface="Calibri"/>
                <a:cs typeface="Calibri"/>
                <a:sym typeface="Calibri"/>
              </a:rPr>
              <a:t>Keras</a:t>
            </a:r>
            <a:r>
              <a:rPr lang="en-US" sz="2000" b="0" i="0" u="none" strike="noStrike" cap="none" dirty="0">
                <a:solidFill>
                  <a:srgbClr val="000000"/>
                </a:solidFill>
                <a:latin typeface="Calibri"/>
                <a:ea typeface="Calibri"/>
                <a:cs typeface="Calibri"/>
                <a:sym typeface="Calibri"/>
              </a:rPr>
              <a:t> to facilitate natural language interactions between users and the system. The chatbot should be capable of understanding user queries, providing relevant responses, and engaging in meaningful conversations on various topics. The primary goal is to create an intelligent conversational interface that enhances user experience and assists users in obtaining information or completing tasks efficiently.</a:t>
            </a:r>
            <a:endParaRPr sz="2000" b="0" i="0" u="none" strike="noStrike" cap="none" dirty="0">
              <a:latin typeface="Arial"/>
              <a:ea typeface="Arial"/>
              <a:cs typeface="Arial"/>
              <a:sym typeface="Arial"/>
            </a:endParaRPr>
          </a:p>
        </p:txBody>
      </p:sp>
      <p:grpSp>
        <p:nvGrpSpPr>
          <p:cNvPr id="156" name="Google Shape;156;p2"/>
          <p:cNvGrpSpPr/>
          <p:nvPr/>
        </p:nvGrpSpPr>
        <p:grpSpPr>
          <a:xfrm>
            <a:off x="7448760" y="0"/>
            <a:ext cx="4743360" cy="6858360"/>
            <a:chOff x="7448760" y="0"/>
            <a:chExt cx="4743360" cy="6858360"/>
          </a:xfrm>
        </p:grpSpPr>
        <p:sp>
          <p:nvSpPr>
            <p:cNvPr id="157" name="Google Shape;157;p2"/>
            <p:cNvSpPr/>
            <p:nvPr/>
          </p:nvSpPr>
          <p:spPr>
            <a:xfrm>
              <a:off x="9377280" y="4680"/>
              <a:ext cx="1218240" cy="6853320"/>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sp>
        <p:sp>
          <p:nvSpPr>
            <p:cNvPr id="158" name="Google Shape;158;p2"/>
            <p:cNvSpPr/>
            <p:nvPr/>
          </p:nvSpPr>
          <p:spPr>
            <a:xfrm>
              <a:off x="7448760" y="3695040"/>
              <a:ext cx="4743000" cy="316332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sp>
        <p:sp>
          <p:nvSpPr>
            <p:cNvPr id="159" name="Google Shape;159;p2"/>
            <p:cNvSpPr/>
            <p:nvPr/>
          </p:nvSpPr>
          <p:spPr>
            <a:xfrm>
              <a:off x="9182160" y="0"/>
              <a:ext cx="3009600" cy="685764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sp>
        <p:sp>
          <p:nvSpPr>
            <p:cNvPr id="160" name="Google Shape;160;p2"/>
            <p:cNvSpPr/>
            <p:nvPr/>
          </p:nvSpPr>
          <p:spPr>
            <a:xfrm>
              <a:off x="9603000" y="0"/>
              <a:ext cx="2589120" cy="685764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20000"/>
              </a:srgbClr>
            </a:solidFill>
            <a:ln>
              <a:noFill/>
            </a:ln>
          </p:spPr>
        </p:sp>
        <p:sp>
          <p:nvSpPr>
            <p:cNvPr id="161" name="Google Shape;161;p2"/>
            <p:cNvSpPr/>
            <p:nvPr/>
          </p:nvSpPr>
          <p:spPr>
            <a:xfrm>
              <a:off x="8934480" y="3048120"/>
              <a:ext cx="3257280" cy="380952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4705"/>
              </a:srgbClr>
            </a:solidFill>
            <a:ln>
              <a:noFill/>
            </a:ln>
          </p:spPr>
        </p:sp>
        <p:sp>
          <p:nvSpPr>
            <p:cNvPr id="162" name="Google Shape;162;p2"/>
            <p:cNvSpPr/>
            <p:nvPr/>
          </p:nvSpPr>
          <p:spPr>
            <a:xfrm>
              <a:off x="9338040" y="0"/>
              <a:ext cx="2854080" cy="685764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sp>
        <p:sp>
          <p:nvSpPr>
            <p:cNvPr id="163" name="Google Shape;163;p2"/>
            <p:cNvSpPr/>
            <p:nvPr/>
          </p:nvSpPr>
          <p:spPr>
            <a:xfrm>
              <a:off x="10896480" y="0"/>
              <a:ext cx="1294920" cy="685764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sp>
        <p:sp>
          <p:nvSpPr>
            <p:cNvPr id="164" name="Google Shape;164;p2"/>
            <p:cNvSpPr/>
            <p:nvPr/>
          </p:nvSpPr>
          <p:spPr>
            <a:xfrm>
              <a:off x="10936080" y="0"/>
              <a:ext cx="1255680" cy="685764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80000"/>
              </a:srgbClr>
            </a:solidFill>
            <a:ln>
              <a:noFill/>
            </a:ln>
          </p:spPr>
        </p:sp>
        <p:sp>
          <p:nvSpPr>
            <p:cNvPr id="165" name="Google Shape;165;p2"/>
            <p:cNvSpPr/>
            <p:nvPr/>
          </p:nvSpPr>
          <p:spPr>
            <a:xfrm>
              <a:off x="10372680" y="3591000"/>
              <a:ext cx="1819080" cy="3266640"/>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4705"/>
              </a:srgbClr>
            </a:solidFill>
            <a:ln>
              <a:noFill/>
            </a:ln>
          </p:spPr>
        </p:sp>
      </p:grpSp>
      <p:sp>
        <p:nvSpPr>
          <p:cNvPr id="166" name="Google Shape;166;p2"/>
          <p:cNvSpPr/>
          <p:nvPr/>
        </p:nvSpPr>
        <p:spPr>
          <a:xfrm>
            <a:off x="0" y="4010040"/>
            <a:ext cx="447480" cy="2847600"/>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sp>
      <p:sp>
        <p:nvSpPr>
          <p:cNvPr id="167" name="Google Shape;167;p2"/>
          <p:cNvSpPr/>
          <p:nvPr/>
        </p:nvSpPr>
        <p:spPr>
          <a:xfrm>
            <a:off x="9353520" y="5362560"/>
            <a:ext cx="456840" cy="45684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sp>
      <p:sp>
        <p:nvSpPr>
          <p:cNvPr id="168" name="Google Shape;168;p2"/>
          <p:cNvSpPr/>
          <p:nvPr/>
        </p:nvSpPr>
        <p:spPr>
          <a:xfrm>
            <a:off x="8542080" y="1152000"/>
            <a:ext cx="313920" cy="32364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sp>
      <p:sp>
        <p:nvSpPr>
          <p:cNvPr id="169" name="Google Shape;169;p2"/>
          <p:cNvSpPr/>
          <p:nvPr/>
        </p:nvSpPr>
        <p:spPr>
          <a:xfrm>
            <a:off x="9353520" y="5896080"/>
            <a:ext cx="180720" cy="180720"/>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sp>
      <p:sp>
        <p:nvSpPr>
          <p:cNvPr id="170" name="Google Shape;170;p2"/>
          <p:cNvSpPr txBox="1"/>
          <p:nvPr/>
        </p:nvSpPr>
        <p:spPr>
          <a:xfrm>
            <a:off x="576000" y="632520"/>
            <a:ext cx="6748200" cy="1311480"/>
          </a:xfrm>
          <a:prstGeom prst="rect">
            <a:avLst/>
          </a:prstGeom>
          <a:noFill/>
          <a:ln>
            <a:noFill/>
          </a:ln>
        </p:spPr>
        <p:txBody>
          <a:bodyPr spcFirstLastPara="1" wrap="square" lIns="0" tIns="16550" rIns="0" bIns="0" anchor="t" anchorCtr="0">
            <a:noAutofit/>
          </a:bodyPr>
          <a:lstStyle/>
          <a:p>
            <a:pPr marL="12600" marR="0" lvl="0" indent="0" algn="l" rtl="0">
              <a:lnSpc>
                <a:spcPct val="100000"/>
              </a:lnSpc>
              <a:spcBef>
                <a:spcPts val="0"/>
              </a:spcBef>
              <a:spcAft>
                <a:spcPts val="0"/>
              </a:spcAft>
              <a:buNone/>
            </a:pPr>
            <a:r>
              <a:rPr lang="en-US" sz="4250" b="1" i="0" u="none" strike="noStrike" cap="none">
                <a:solidFill>
                  <a:srgbClr val="000000"/>
                </a:solidFill>
                <a:latin typeface="Trebuchet MS"/>
                <a:ea typeface="Trebuchet MS"/>
                <a:cs typeface="Trebuchet MS"/>
                <a:sym typeface="Trebuchet MS"/>
              </a:rPr>
              <a:t>PROJECT TITLE</a:t>
            </a:r>
            <a:endParaRPr sz="4250" b="0" i="0" u="none" strike="noStrike" cap="none">
              <a:solidFill>
                <a:srgbClr val="000000"/>
              </a:solidFill>
              <a:latin typeface="Arial"/>
              <a:ea typeface="Arial"/>
              <a:cs typeface="Arial"/>
              <a:sym typeface="Arial"/>
            </a:endParaRPr>
          </a:p>
        </p:txBody>
      </p:sp>
      <p:grpSp>
        <p:nvGrpSpPr>
          <p:cNvPr id="171" name="Google Shape;171;p2"/>
          <p:cNvGrpSpPr/>
          <p:nvPr/>
        </p:nvGrpSpPr>
        <p:grpSpPr>
          <a:xfrm>
            <a:off x="466560" y="6410160"/>
            <a:ext cx="3704760" cy="294840"/>
            <a:chOff x="466560" y="6410160"/>
            <a:chExt cx="3704760" cy="294840"/>
          </a:xfrm>
        </p:grpSpPr>
        <p:pic>
          <p:nvPicPr>
            <p:cNvPr id="172" name="Google Shape;172;p2"/>
            <p:cNvPicPr preferRelativeResize="0"/>
            <p:nvPr/>
          </p:nvPicPr>
          <p:blipFill rotWithShape="1">
            <a:blip r:embed="rId3">
              <a:alphaModFix/>
            </a:blip>
            <a:srcRect/>
            <a:stretch/>
          </p:blipFill>
          <p:spPr>
            <a:xfrm>
              <a:off x="676440" y="6467400"/>
              <a:ext cx="2142720" cy="199800"/>
            </a:xfrm>
            <a:prstGeom prst="rect">
              <a:avLst/>
            </a:prstGeom>
            <a:noFill/>
            <a:ln>
              <a:noFill/>
            </a:ln>
          </p:spPr>
        </p:pic>
        <p:pic>
          <p:nvPicPr>
            <p:cNvPr id="173" name="Google Shape;173;p2"/>
            <p:cNvPicPr preferRelativeResize="0"/>
            <p:nvPr/>
          </p:nvPicPr>
          <p:blipFill rotWithShape="1">
            <a:blip r:embed="rId4">
              <a:alphaModFix/>
            </a:blip>
            <a:srcRect/>
            <a:stretch/>
          </p:blipFill>
          <p:spPr>
            <a:xfrm>
              <a:off x="466560" y="6410160"/>
              <a:ext cx="3704760" cy="294840"/>
            </a:xfrm>
            <a:prstGeom prst="rect">
              <a:avLst/>
            </a:prstGeom>
            <a:noFill/>
            <a:ln>
              <a:noFill/>
            </a:ln>
          </p:spPr>
        </p:pic>
      </p:grpSp>
      <p:sp>
        <p:nvSpPr>
          <p:cNvPr id="174" name="Google Shape;174;p2"/>
          <p:cNvSpPr/>
          <p:nvPr/>
        </p:nvSpPr>
        <p:spPr>
          <a:xfrm>
            <a:off x="739800" y="6473160"/>
            <a:ext cx="1798560" cy="341280"/>
          </a:xfrm>
          <a:prstGeom prst="rect">
            <a:avLst/>
          </a:prstGeom>
          <a:noFill/>
          <a:ln>
            <a:noFill/>
          </a:ln>
        </p:spPr>
        <p:txBody>
          <a:bodyPr spcFirstLastPara="1" wrap="square" lIns="0" tIns="6825" rIns="0" bIns="0" anchor="t" anchorCtr="0">
            <a:spAutoFit/>
          </a:bodyPr>
          <a:lstStyle/>
          <a:p>
            <a:pPr marL="12600" marR="0" lvl="0" indent="0" algn="l" rtl="0">
              <a:lnSpc>
                <a:spcPct val="100000"/>
              </a:lnSpc>
              <a:spcBef>
                <a:spcPts val="0"/>
              </a:spcBef>
              <a:spcAft>
                <a:spcPts val="0"/>
              </a:spcAft>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latin typeface="Arial"/>
              <a:ea typeface="Arial"/>
              <a:cs typeface="Arial"/>
              <a:sym typeface="Arial"/>
            </a:endParaRPr>
          </a:p>
        </p:txBody>
      </p:sp>
      <p:sp>
        <p:nvSpPr>
          <p:cNvPr id="175" name="Google Shape;175;p2"/>
          <p:cNvSpPr txBox="1"/>
          <p:nvPr/>
        </p:nvSpPr>
        <p:spPr>
          <a:xfrm>
            <a:off x="11353320" y="6473160"/>
            <a:ext cx="150840" cy="3984480"/>
          </a:xfrm>
          <a:prstGeom prst="rect">
            <a:avLst/>
          </a:prstGeom>
          <a:noFill/>
          <a:ln>
            <a:noFill/>
          </a:ln>
        </p:spPr>
        <p:txBody>
          <a:bodyPr spcFirstLastPara="1" wrap="square" lIns="0" tIns="6825" rIns="0" bIns="0" anchor="t" anchorCtr="0">
            <a:noAutofit/>
          </a:bodyPr>
          <a:lstStyle/>
          <a:p>
            <a:pPr marL="38160" marR="0" lvl="0" indent="0" algn="l" rtl="0">
              <a:lnSpc>
                <a:spcPct val="100000"/>
              </a:lnSpc>
              <a:spcBef>
                <a:spcPts val="0"/>
              </a:spcBef>
              <a:spcAft>
                <a:spcPts val="0"/>
              </a:spcAft>
              <a:buNone/>
            </a:pPr>
            <a:fld id="{00000000-1234-1234-1234-123412341234}" type="slidenum">
              <a:rPr lang="en-US" sz="1100" b="0" i="0" u="none" strike="noStrike" cap="none">
                <a:solidFill>
                  <a:srgbClr val="2D936B"/>
                </a:solidFill>
                <a:latin typeface="Trebuchet MS"/>
                <a:ea typeface="Trebuchet MS"/>
                <a:cs typeface="Trebuchet MS"/>
                <a:sym typeface="Trebuchet MS"/>
              </a:rPr>
              <a:t>2</a:t>
            </a:fld>
            <a:endParaRPr sz="1100" b="0" i="0" u="none" strike="noStrike" cap="none">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
          <p:cNvSpPr/>
          <p:nvPr/>
        </p:nvSpPr>
        <p:spPr>
          <a:xfrm>
            <a:off x="1872000" y="864000"/>
            <a:ext cx="7920000" cy="582444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alpha val="274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1. Project Goals and Objectives:</a:t>
            </a: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   -</a:t>
            </a:r>
            <a:r>
              <a:rPr lang="en-US" sz="1400" b="0" i="0" u="none" strike="noStrike" cap="none">
                <a:solidFill>
                  <a:srgbClr val="000000"/>
                </a:solidFill>
                <a:latin typeface="Arial"/>
                <a:ea typeface="Arial"/>
                <a:cs typeface="Arial"/>
                <a:sym typeface="Arial"/>
              </a:rPr>
              <a:t> Overview of the main goals and objectives of the project.</a:t>
            </a: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 Highlights what the project aims to achieve.</a:t>
            </a: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2. Target Audience:</a:t>
            </a: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   -</a:t>
            </a:r>
            <a:r>
              <a:rPr lang="en-US" sz="1400" b="0" i="0" u="none" strike="noStrike" cap="none">
                <a:solidFill>
                  <a:srgbClr val="000000"/>
                </a:solidFill>
                <a:latin typeface="Arial"/>
                <a:ea typeface="Arial"/>
                <a:cs typeface="Arial"/>
                <a:sym typeface="Arial"/>
              </a:rPr>
              <a:t> Description of the intended users or audience for the chatbot application.</a:t>
            </a: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 Helps in understanding user needs and preferences.</a:t>
            </a: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3. Scope of Work:</a:t>
            </a: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   -</a:t>
            </a:r>
            <a:r>
              <a:rPr lang="en-US" sz="1400" b="0" i="0" u="none" strike="noStrike" cap="none">
                <a:solidFill>
                  <a:srgbClr val="000000"/>
                </a:solidFill>
                <a:latin typeface="Arial"/>
                <a:ea typeface="Arial"/>
                <a:cs typeface="Arial"/>
                <a:sym typeface="Arial"/>
              </a:rPr>
              <a:t> Definition of the boundaries and extent of the project.</a:t>
            </a: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 Clarifies what functionalities and features are included.</a:t>
            </a: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4. Research and Planning:</a:t>
            </a: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 </a:t>
            </a:r>
            <a:r>
              <a:rPr lang="en-US" sz="1400" b="0" i="0" u="none" strike="noStrike" cap="none">
                <a:solidFill>
                  <a:srgbClr val="000000"/>
                </a:solidFill>
                <a:latin typeface="Arial"/>
                <a:ea typeface="Arial"/>
                <a:cs typeface="Arial"/>
                <a:sym typeface="Arial"/>
              </a:rPr>
              <a:t>  - Brief overview of the research conducted on mental health issues and existing chatbots.</a:t>
            </a: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5. Challenges and Opportunities:</a:t>
            </a: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 Identification of potential challenges and opportunities associated with the project.</a:t>
            </a: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6. Expected Outcomes:</a:t>
            </a: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  </a:t>
            </a:r>
            <a:r>
              <a:rPr lang="en-US" sz="1400" b="0" i="0" u="none" strike="noStrike" cap="none">
                <a:solidFill>
                  <a:srgbClr val="000000"/>
                </a:solidFill>
                <a:latin typeface="Arial"/>
                <a:ea typeface="Arial"/>
                <a:cs typeface="Arial"/>
                <a:sym typeface="Arial"/>
              </a:rPr>
              <a:t> - Description of the expected outcomes and deliverables of the project.</a:t>
            </a: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 Provides a vision of what success looks like for the project.</a:t>
            </a: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7. Timeline and Milestones:</a:t>
            </a: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 Overview of the project timeline and key milestones.</a:t>
            </a: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 Helps in tracking progress and managing project deadlines.</a:t>
            </a:r>
            <a:endParaRPr sz="1400" b="0" i="0" u="none" strike="noStrike" cap="none">
              <a:latin typeface="Arial"/>
              <a:ea typeface="Arial"/>
              <a:cs typeface="Arial"/>
              <a:sym typeface="Arial"/>
            </a:endParaRPr>
          </a:p>
        </p:txBody>
      </p:sp>
      <p:grpSp>
        <p:nvGrpSpPr>
          <p:cNvPr id="182" name="Google Shape;182;p3"/>
          <p:cNvGrpSpPr/>
          <p:nvPr/>
        </p:nvGrpSpPr>
        <p:grpSpPr>
          <a:xfrm>
            <a:off x="7416000" y="-720"/>
            <a:ext cx="4743360" cy="6858360"/>
            <a:chOff x="7416000" y="-720"/>
            <a:chExt cx="4743360" cy="6858360"/>
          </a:xfrm>
        </p:grpSpPr>
        <p:sp>
          <p:nvSpPr>
            <p:cNvPr id="183" name="Google Shape;183;p3"/>
            <p:cNvSpPr/>
            <p:nvPr/>
          </p:nvSpPr>
          <p:spPr>
            <a:xfrm>
              <a:off x="9344520" y="3960"/>
              <a:ext cx="1218240" cy="6853320"/>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sp>
        <p:sp>
          <p:nvSpPr>
            <p:cNvPr id="184" name="Google Shape;184;p3"/>
            <p:cNvSpPr/>
            <p:nvPr/>
          </p:nvSpPr>
          <p:spPr>
            <a:xfrm>
              <a:off x="7416000" y="3694320"/>
              <a:ext cx="4743000" cy="316332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sp>
        <p:sp>
          <p:nvSpPr>
            <p:cNvPr id="185" name="Google Shape;185;p3"/>
            <p:cNvSpPr/>
            <p:nvPr/>
          </p:nvSpPr>
          <p:spPr>
            <a:xfrm>
              <a:off x="9149400" y="-720"/>
              <a:ext cx="3009600" cy="685764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sp>
        <p:sp>
          <p:nvSpPr>
            <p:cNvPr id="186" name="Google Shape;186;p3"/>
            <p:cNvSpPr/>
            <p:nvPr/>
          </p:nvSpPr>
          <p:spPr>
            <a:xfrm>
              <a:off x="9570240" y="-720"/>
              <a:ext cx="2589120" cy="685764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20000"/>
              </a:srgbClr>
            </a:solidFill>
            <a:ln>
              <a:noFill/>
            </a:ln>
          </p:spPr>
        </p:sp>
        <p:sp>
          <p:nvSpPr>
            <p:cNvPr id="187" name="Google Shape;187;p3"/>
            <p:cNvSpPr/>
            <p:nvPr/>
          </p:nvSpPr>
          <p:spPr>
            <a:xfrm>
              <a:off x="8901720" y="3047400"/>
              <a:ext cx="3257280" cy="380952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4705"/>
              </a:srgbClr>
            </a:solidFill>
            <a:ln>
              <a:noFill/>
            </a:ln>
          </p:spPr>
        </p:sp>
        <p:sp>
          <p:nvSpPr>
            <p:cNvPr id="188" name="Google Shape;188;p3"/>
            <p:cNvSpPr/>
            <p:nvPr/>
          </p:nvSpPr>
          <p:spPr>
            <a:xfrm>
              <a:off x="9305280" y="-720"/>
              <a:ext cx="2854080" cy="685764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sp>
        <p:sp>
          <p:nvSpPr>
            <p:cNvPr id="189" name="Google Shape;189;p3"/>
            <p:cNvSpPr/>
            <p:nvPr/>
          </p:nvSpPr>
          <p:spPr>
            <a:xfrm>
              <a:off x="10863720" y="-720"/>
              <a:ext cx="1294920" cy="685764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sp>
        <p:sp>
          <p:nvSpPr>
            <p:cNvPr id="190" name="Google Shape;190;p3"/>
            <p:cNvSpPr/>
            <p:nvPr/>
          </p:nvSpPr>
          <p:spPr>
            <a:xfrm>
              <a:off x="10903320" y="-720"/>
              <a:ext cx="1255680" cy="685764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80000"/>
              </a:srgbClr>
            </a:solidFill>
            <a:ln>
              <a:noFill/>
            </a:ln>
          </p:spPr>
        </p:sp>
        <p:sp>
          <p:nvSpPr>
            <p:cNvPr id="191" name="Google Shape;191;p3"/>
            <p:cNvSpPr/>
            <p:nvPr/>
          </p:nvSpPr>
          <p:spPr>
            <a:xfrm>
              <a:off x="10339920" y="3590280"/>
              <a:ext cx="1819080" cy="3266640"/>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4705"/>
              </a:srgbClr>
            </a:solidFill>
            <a:ln>
              <a:noFill/>
            </a:ln>
          </p:spPr>
        </p:sp>
      </p:grpSp>
      <p:sp>
        <p:nvSpPr>
          <p:cNvPr id="192" name="Google Shape;192;p3"/>
          <p:cNvSpPr/>
          <p:nvPr/>
        </p:nvSpPr>
        <p:spPr>
          <a:xfrm>
            <a:off x="0" y="4010040"/>
            <a:ext cx="447480" cy="2847600"/>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sp>
      <p:sp>
        <p:nvSpPr>
          <p:cNvPr id="193" name="Google Shape;193;p3"/>
          <p:cNvSpPr/>
          <p:nvPr/>
        </p:nvSpPr>
        <p:spPr>
          <a:xfrm>
            <a:off x="752400" y="6486120"/>
            <a:ext cx="1773360" cy="383760"/>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latin typeface="Arial"/>
              <a:ea typeface="Arial"/>
              <a:cs typeface="Arial"/>
              <a:sym typeface="Arial"/>
            </a:endParaRPr>
          </a:p>
        </p:txBody>
      </p:sp>
      <p:sp>
        <p:nvSpPr>
          <p:cNvPr id="194" name="Google Shape;194;p3"/>
          <p:cNvSpPr/>
          <p:nvPr/>
        </p:nvSpPr>
        <p:spPr>
          <a:xfrm>
            <a:off x="7362720" y="447840"/>
            <a:ext cx="361440" cy="36144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sp>
      <p:sp>
        <p:nvSpPr>
          <p:cNvPr id="195" name="Google Shape;195;p3"/>
          <p:cNvSpPr/>
          <p:nvPr/>
        </p:nvSpPr>
        <p:spPr>
          <a:xfrm>
            <a:off x="11010960" y="5610240"/>
            <a:ext cx="647280" cy="64728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sp>
      <p:pic>
        <p:nvPicPr>
          <p:cNvPr id="196" name="Google Shape;196;p3"/>
          <p:cNvPicPr preferRelativeResize="0"/>
          <p:nvPr/>
        </p:nvPicPr>
        <p:blipFill rotWithShape="1">
          <a:blip r:embed="rId3">
            <a:alphaModFix/>
          </a:blip>
          <a:srcRect/>
          <a:stretch/>
        </p:blipFill>
        <p:spPr>
          <a:xfrm>
            <a:off x="10686960" y="6134040"/>
            <a:ext cx="247320" cy="247320"/>
          </a:xfrm>
          <a:prstGeom prst="rect">
            <a:avLst/>
          </a:prstGeom>
          <a:noFill/>
          <a:ln>
            <a:noFill/>
          </a:ln>
        </p:spPr>
      </p:pic>
      <p:grpSp>
        <p:nvGrpSpPr>
          <p:cNvPr id="197" name="Google Shape;197;p3"/>
          <p:cNvGrpSpPr/>
          <p:nvPr/>
        </p:nvGrpSpPr>
        <p:grpSpPr>
          <a:xfrm>
            <a:off x="47520" y="3819600"/>
            <a:ext cx="4123800" cy="3009600"/>
            <a:chOff x="47520" y="3819600"/>
            <a:chExt cx="4123800" cy="3009600"/>
          </a:xfrm>
        </p:grpSpPr>
        <p:pic>
          <p:nvPicPr>
            <p:cNvPr id="198" name="Google Shape;198;p3"/>
            <p:cNvPicPr preferRelativeResize="0"/>
            <p:nvPr/>
          </p:nvPicPr>
          <p:blipFill rotWithShape="1">
            <a:blip r:embed="rId4">
              <a:alphaModFix/>
            </a:blip>
            <a:srcRect/>
            <a:stretch/>
          </p:blipFill>
          <p:spPr>
            <a:xfrm>
              <a:off x="466560" y="6410160"/>
              <a:ext cx="3704760" cy="294840"/>
            </a:xfrm>
            <a:prstGeom prst="rect">
              <a:avLst/>
            </a:prstGeom>
            <a:noFill/>
            <a:ln>
              <a:noFill/>
            </a:ln>
          </p:spPr>
        </p:pic>
        <p:pic>
          <p:nvPicPr>
            <p:cNvPr id="199" name="Google Shape;199;p3"/>
            <p:cNvPicPr preferRelativeResize="0"/>
            <p:nvPr/>
          </p:nvPicPr>
          <p:blipFill rotWithShape="1">
            <a:blip r:embed="rId5">
              <a:alphaModFix/>
            </a:blip>
            <a:srcRect/>
            <a:stretch/>
          </p:blipFill>
          <p:spPr>
            <a:xfrm>
              <a:off x="47520" y="3819600"/>
              <a:ext cx="1733040" cy="3009600"/>
            </a:xfrm>
            <a:prstGeom prst="rect">
              <a:avLst/>
            </a:prstGeom>
            <a:noFill/>
            <a:ln>
              <a:noFill/>
            </a:ln>
          </p:spPr>
        </p:pic>
      </p:grpSp>
      <p:sp>
        <p:nvSpPr>
          <p:cNvPr id="200" name="Google Shape;200;p3"/>
          <p:cNvSpPr txBox="1"/>
          <p:nvPr/>
        </p:nvSpPr>
        <p:spPr>
          <a:xfrm>
            <a:off x="1666440" y="252000"/>
            <a:ext cx="3877560" cy="1476000"/>
          </a:xfrm>
          <a:prstGeom prst="rect">
            <a:avLst/>
          </a:prstGeom>
          <a:noFill/>
          <a:ln>
            <a:noFill/>
          </a:ln>
        </p:spPr>
        <p:txBody>
          <a:bodyPr spcFirstLastPara="1" wrap="square" lIns="0" tIns="13300" rIns="0" bIns="0" anchor="t" anchorCtr="0">
            <a:noAutofit/>
          </a:bodyPr>
          <a:lstStyle/>
          <a:p>
            <a:pPr marL="12600" marR="0" lvl="0" indent="0" algn="ctr" rtl="0">
              <a:lnSpc>
                <a:spcPct val="100000"/>
              </a:lnSpc>
              <a:spcBef>
                <a:spcPts val="0"/>
              </a:spcBef>
              <a:spcAft>
                <a:spcPts val="0"/>
              </a:spcAft>
              <a:buNone/>
            </a:pPr>
            <a:r>
              <a:rPr lang="en-US" sz="4800" b="1" i="0" u="none" strike="noStrike" cap="none">
                <a:solidFill>
                  <a:srgbClr val="000000"/>
                </a:solidFill>
                <a:latin typeface="Trebuchet MS"/>
                <a:ea typeface="Trebuchet MS"/>
                <a:cs typeface="Trebuchet MS"/>
                <a:sym typeface="Trebuchet MS"/>
              </a:rPr>
              <a:t>AGENDA</a:t>
            </a:r>
            <a:endParaRPr sz="4800" b="0" i="0" u="none" strike="noStrike" cap="none">
              <a:solidFill>
                <a:srgbClr val="000000"/>
              </a:solidFill>
              <a:latin typeface="Arial"/>
              <a:ea typeface="Arial"/>
              <a:cs typeface="Arial"/>
              <a:sym typeface="Arial"/>
            </a:endParaRPr>
          </a:p>
        </p:txBody>
      </p:sp>
      <p:sp>
        <p:nvSpPr>
          <p:cNvPr id="201" name="Google Shape;201;p3"/>
          <p:cNvSpPr txBox="1"/>
          <p:nvPr/>
        </p:nvSpPr>
        <p:spPr>
          <a:xfrm>
            <a:off x="11353320" y="6473160"/>
            <a:ext cx="150840" cy="3984480"/>
          </a:xfrm>
          <a:prstGeom prst="rect">
            <a:avLst/>
          </a:prstGeom>
          <a:noFill/>
          <a:ln>
            <a:noFill/>
          </a:ln>
        </p:spPr>
        <p:txBody>
          <a:bodyPr spcFirstLastPara="1" wrap="square" lIns="0" tIns="6825" rIns="0" bIns="0" anchor="t" anchorCtr="0">
            <a:noAutofit/>
          </a:bodyPr>
          <a:lstStyle/>
          <a:p>
            <a:pPr marL="38160" marR="0" lvl="0" indent="0" algn="l" rtl="0">
              <a:lnSpc>
                <a:spcPct val="100000"/>
              </a:lnSpc>
              <a:spcBef>
                <a:spcPts val="0"/>
              </a:spcBef>
              <a:spcAft>
                <a:spcPts val="0"/>
              </a:spcAft>
              <a:buNone/>
            </a:pPr>
            <a:fld id="{00000000-1234-1234-1234-123412341234}" type="slidenum">
              <a:rPr lang="en-US" sz="1100" b="0" i="0" u="none" strike="noStrike" cap="none">
                <a:solidFill>
                  <a:srgbClr val="2D936B"/>
                </a:solidFill>
                <a:latin typeface="Trebuchet MS"/>
                <a:ea typeface="Trebuchet MS"/>
                <a:cs typeface="Trebuchet MS"/>
                <a:sym typeface="Trebuchet MS"/>
              </a:rPr>
              <a:t>3</a:t>
            </a:fld>
            <a:endParaRPr sz="1100" b="0" i="0" u="none" strike="noStrike" cap="none">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
          <p:cNvSpPr/>
          <p:nvPr/>
        </p:nvSpPr>
        <p:spPr>
          <a:xfrm>
            <a:off x="7920000" y="972360"/>
            <a:ext cx="313920" cy="32364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sp>
      <p:sp>
        <p:nvSpPr>
          <p:cNvPr id="207" name="Google Shape;207;p4"/>
          <p:cNvSpPr txBox="1"/>
          <p:nvPr/>
        </p:nvSpPr>
        <p:spPr>
          <a:xfrm>
            <a:off x="648000" y="288000"/>
            <a:ext cx="7229880" cy="1311480"/>
          </a:xfrm>
          <a:prstGeom prst="rect">
            <a:avLst/>
          </a:prstGeom>
          <a:noFill/>
          <a:ln>
            <a:noFill/>
          </a:ln>
        </p:spPr>
        <p:txBody>
          <a:bodyPr spcFirstLastPara="1" wrap="square" lIns="0" tIns="16550" rIns="0" bIns="0" anchor="t" anchorCtr="0">
            <a:noAutofit/>
          </a:bodyPr>
          <a:lstStyle/>
          <a:p>
            <a:pPr marL="12600" marR="0" lvl="0" indent="0" algn="l" rtl="0">
              <a:lnSpc>
                <a:spcPct val="100000"/>
              </a:lnSpc>
              <a:spcBef>
                <a:spcPts val="0"/>
              </a:spcBef>
              <a:spcAft>
                <a:spcPts val="0"/>
              </a:spcAft>
              <a:buNone/>
            </a:pPr>
            <a:r>
              <a:rPr lang="en-US" sz="4250" b="1" i="0" u="none" strike="noStrike" cap="none">
                <a:solidFill>
                  <a:srgbClr val="000000"/>
                </a:solidFill>
                <a:latin typeface="Trebuchet MS"/>
                <a:ea typeface="Trebuchet MS"/>
                <a:cs typeface="Trebuchet MS"/>
                <a:sym typeface="Trebuchet MS"/>
              </a:rPr>
              <a:t>PROBLEM	STATEMENT</a:t>
            </a:r>
            <a:endParaRPr sz="4250" b="0" i="0" u="none" strike="noStrike" cap="none">
              <a:solidFill>
                <a:srgbClr val="000000"/>
              </a:solidFill>
              <a:latin typeface="Arial"/>
              <a:ea typeface="Arial"/>
              <a:cs typeface="Arial"/>
              <a:sym typeface="Arial"/>
            </a:endParaRPr>
          </a:p>
        </p:txBody>
      </p:sp>
      <p:pic>
        <p:nvPicPr>
          <p:cNvPr id="208" name="Google Shape;208;p4"/>
          <p:cNvPicPr preferRelativeResize="0"/>
          <p:nvPr/>
        </p:nvPicPr>
        <p:blipFill rotWithShape="1">
          <a:blip r:embed="rId3">
            <a:alphaModFix/>
          </a:blip>
          <a:srcRect/>
          <a:stretch/>
        </p:blipFill>
        <p:spPr>
          <a:xfrm>
            <a:off x="676440" y="6467400"/>
            <a:ext cx="2142720" cy="199800"/>
          </a:xfrm>
          <a:prstGeom prst="rect">
            <a:avLst/>
          </a:prstGeom>
          <a:noFill/>
          <a:ln>
            <a:noFill/>
          </a:ln>
        </p:spPr>
      </p:pic>
      <p:sp>
        <p:nvSpPr>
          <p:cNvPr id="209" name="Google Shape;209;p4"/>
          <p:cNvSpPr/>
          <p:nvPr/>
        </p:nvSpPr>
        <p:spPr>
          <a:xfrm>
            <a:off x="739800" y="6473160"/>
            <a:ext cx="1798560" cy="341280"/>
          </a:xfrm>
          <a:prstGeom prst="rect">
            <a:avLst/>
          </a:prstGeom>
          <a:noFill/>
          <a:ln>
            <a:noFill/>
          </a:ln>
        </p:spPr>
        <p:txBody>
          <a:bodyPr spcFirstLastPara="1" wrap="square" lIns="0" tIns="6825" rIns="0" bIns="0" anchor="t" anchorCtr="0">
            <a:spAutoFit/>
          </a:bodyPr>
          <a:lstStyle/>
          <a:p>
            <a:pPr marL="12600" marR="0" lvl="0" indent="0" algn="l" rtl="0">
              <a:lnSpc>
                <a:spcPct val="100000"/>
              </a:lnSpc>
              <a:spcBef>
                <a:spcPts val="0"/>
              </a:spcBef>
              <a:spcAft>
                <a:spcPts val="0"/>
              </a:spcAft>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latin typeface="Arial"/>
              <a:ea typeface="Arial"/>
              <a:cs typeface="Arial"/>
              <a:sym typeface="Arial"/>
            </a:endParaRPr>
          </a:p>
        </p:txBody>
      </p:sp>
      <p:sp>
        <p:nvSpPr>
          <p:cNvPr id="210" name="Google Shape;210;p4"/>
          <p:cNvSpPr txBox="1"/>
          <p:nvPr/>
        </p:nvSpPr>
        <p:spPr>
          <a:xfrm>
            <a:off x="11353320" y="6473160"/>
            <a:ext cx="150840" cy="3984480"/>
          </a:xfrm>
          <a:prstGeom prst="rect">
            <a:avLst/>
          </a:prstGeom>
          <a:noFill/>
          <a:ln>
            <a:noFill/>
          </a:ln>
        </p:spPr>
        <p:txBody>
          <a:bodyPr spcFirstLastPara="1" wrap="square" lIns="0" tIns="6825" rIns="0" bIns="0" anchor="t" anchorCtr="0">
            <a:noAutofit/>
          </a:bodyPr>
          <a:lstStyle/>
          <a:p>
            <a:pPr marL="38160" marR="0" lvl="0" indent="0" algn="l" rtl="0">
              <a:lnSpc>
                <a:spcPct val="100000"/>
              </a:lnSpc>
              <a:spcBef>
                <a:spcPts val="0"/>
              </a:spcBef>
              <a:spcAft>
                <a:spcPts val="0"/>
              </a:spcAft>
              <a:buNone/>
            </a:pPr>
            <a:fld id="{00000000-1234-1234-1234-123412341234}" type="slidenum">
              <a:rPr lang="en-US" sz="1100" b="0" i="0" u="none" strike="noStrike" cap="none">
                <a:solidFill>
                  <a:srgbClr val="2D936B"/>
                </a:solidFill>
                <a:latin typeface="Trebuchet MS"/>
                <a:ea typeface="Trebuchet MS"/>
                <a:cs typeface="Trebuchet MS"/>
                <a:sym typeface="Trebuchet MS"/>
              </a:rPr>
              <a:t>4</a:t>
            </a:fld>
            <a:endParaRPr sz="1100" b="0" i="0" u="none" strike="noStrike" cap="none">
              <a:latin typeface="Times New Roman"/>
              <a:ea typeface="Times New Roman"/>
              <a:cs typeface="Times New Roman"/>
              <a:sym typeface="Times New Roman"/>
            </a:endParaRPr>
          </a:p>
        </p:txBody>
      </p:sp>
      <p:sp>
        <p:nvSpPr>
          <p:cNvPr id="211" name="Google Shape;211;p4"/>
          <p:cNvSpPr/>
          <p:nvPr/>
        </p:nvSpPr>
        <p:spPr>
          <a:xfrm>
            <a:off x="576000" y="1176840"/>
            <a:ext cx="7576200" cy="50295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Develop an AI-powered chatbot application aimed at providing mental health support and resources to users. The chatbot should be capable of engaging in empathetic and supportive conversations, offering relevant information, resources, and guidance on various mental health issues. The primary goal is to create a user-friendly and accessible platform that empowers individuals to seek assistance, reduce stigma surrounding mental health, and promote well-being in the digital space.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a:p>
            <a:pPr marL="0" marR="0" lvl="0" indent="-1143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Develop an AI-powered chatbot application to provide mental health support and resources.</a:t>
            </a:r>
            <a:endParaRPr sz="1800" b="0" i="0" u="none" strike="noStrike" cap="none">
              <a:latin typeface="Arial"/>
              <a:ea typeface="Arial"/>
              <a:cs typeface="Arial"/>
              <a:sym typeface="Arial"/>
            </a:endParaRPr>
          </a:p>
          <a:p>
            <a:pPr marL="0" marR="0" lvl="0" indent="-1143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Create empathetic conversations and offer relevant information on various mental health issues.</a:t>
            </a:r>
            <a:endParaRPr sz="1800" b="0" i="0" u="none" strike="noStrike" cap="none">
              <a:latin typeface="Arial"/>
              <a:ea typeface="Arial"/>
              <a:cs typeface="Arial"/>
              <a:sym typeface="Arial"/>
            </a:endParaRPr>
          </a:p>
          <a:p>
            <a:pPr marL="0" marR="0" lvl="0" indent="-1143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Enable crisis intervention features and connections with mental health professionals.</a:t>
            </a:r>
            <a:endParaRPr sz="1800" b="0" i="0" u="none" strike="noStrike" cap="none">
              <a:latin typeface="Arial"/>
              <a:ea typeface="Arial"/>
              <a:cs typeface="Arial"/>
              <a:sym typeface="Arial"/>
            </a:endParaRPr>
          </a:p>
          <a:p>
            <a:pPr marL="0" marR="0" lvl="0" indent="-1143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Tailor responses based on individual user profiles while ensuring privacy and confidentiality.</a:t>
            </a:r>
            <a:endParaRPr sz="1800" b="0" i="0" u="none" strike="noStrike" cap="none">
              <a:latin typeface="Arial"/>
              <a:ea typeface="Arial"/>
              <a:cs typeface="Arial"/>
              <a:sym typeface="Arial"/>
            </a:endParaRPr>
          </a:p>
          <a:p>
            <a:pPr marL="0" marR="0" lvl="0" indent="-1143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Aim to reduce stigma surrounding mental health and promote well-being in the digital space.</a:t>
            </a:r>
            <a:endParaRPr sz="1800" b="0" i="0" u="none" strike="noStrike" cap="none">
              <a:latin typeface="Arial"/>
              <a:ea typeface="Arial"/>
              <a:cs typeface="Arial"/>
              <a:sym typeface="Arial"/>
            </a:endParaRPr>
          </a:p>
        </p:txBody>
      </p:sp>
      <p:grpSp>
        <p:nvGrpSpPr>
          <p:cNvPr id="212" name="Google Shape;212;p4"/>
          <p:cNvGrpSpPr/>
          <p:nvPr/>
        </p:nvGrpSpPr>
        <p:grpSpPr>
          <a:xfrm>
            <a:off x="8458200" y="3309840"/>
            <a:ext cx="2761920" cy="3257280"/>
            <a:chOff x="8458200" y="3309840"/>
            <a:chExt cx="2761920" cy="3257280"/>
          </a:xfrm>
        </p:grpSpPr>
        <p:sp>
          <p:nvSpPr>
            <p:cNvPr id="213" name="Google Shape;213;p4"/>
            <p:cNvSpPr/>
            <p:nvPr/>
          </p:nvSpPr>
          <p:spPr>
            <a:xfrm>
              <a:off x="9820440" y="5738760"/>
              <a:ext cx="456840" cy="45684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sp>
        <p:sp>
          <p:nvSpPr>
            <p:cNvPr id="214" name="Google Shape;214;p4"/>
            <p:cNvSpPr/>
            <p:nvPr/>
          </p:nvSpPr>
          <p:spPr>
            <a:xfrm>
              <a:off x="9820440" y="6272280"/>
              <a:ext cx="180720" cy="180720"/>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sp>
        <p:pic>
          <p:nvPicPr>
            <p:cNvPr id="215" name="Google Shape;215;p4"/>
            <p:cNvPicPr preferRelativeResize="0"/>
            <p:nvPr/>
          </p:nvPicPr>
          <p:blipFill rotWithShape="1">
            <a:blip r:embed="rId4">
              <a:alphaModFix/>
            </a:blip>
            <a:srcRect/>
            <a:stretch/>
          </p:blipFill>
          <p:spPr>
            <a:xfrm>
              <a:off x="8458200" y="3309840"/>
              <a:ext cx="2761920" cy="325728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grpSp>
        <p:nvGrpSpPr>
          <p:cNvPr id="220" name="Google Shape;220;p5"/>
          <p:cNvGrpSpPr/>
          <p:nvPr/>
        </p:nvGrpSpPr>
        <p:grpSpPr>
          <a:xfrm>
            <a:off x="8658360" y="2647800"/>
            <a:ext cx="3533400" cy="3809520"/>
            <a:chOff x="8658360" y="2647800"/>
            <a:chExt cx="3533400" cy="3809520"/>
          </a:xfrm>
        </p:grpSpPr>
        <p:sp>
          <p:nvSpPr>
            <p:cNvPr id="221" name="Google Shape;221;p5"/>
            <p:cNvSpPr/>
            <p:nvPr/>
          </p:nvSpPr>
          <p:spPr>
            <a:xfrm>
              <a:off x="9353520" y="5362560"/>
              <a:ext cx="456840" cy="45684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sp>
        <p:sp>
          <p:nvSpPr>
            <p:cNvPr id="222" name="Google Shape;222;p5"/>
            <p:cNvSpPr/>
            <p:nvPr/>
          </p:nvSpPr>
          <p:spPr>
            <a:xfrm>
              <a:off x="9353520" y="5896080"/>
              <a:ext cx="180720" cy="180720"/>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sp>
        <p:pic>
          <p:nvPicPr>
            <p:cNvPr id="223" name="Google Shape;223;p5"/>
            <p:cNvPicPr preferRelativeResize="0"/>
            <p:nvPr/>
          </p:nvPicPr>
          <p:blipFill rotWithShape="1">
            <a:blip r:embed="rId3">
              <a:alphaModFix/>
            </a:blip>
            <a:srcRect/>
            <a:stretch/>
          </p:blipFill>
          <p:spPr>
            <a:xfrm>
              <a:off x="8658360" y="2647800"/>
              <a:ext cx="3533400" cy="3809520"/>
            </a:xfrm>
            <a:prstGeom prst="rect">
              <a:avLst/>
            </a:prstGeom>
            <a:noFill/>
            <a:ln>
              <a:noFill/>
            </a:ln>
          </p:spPr>
        </p:pic>
      </p:grpSp>
      <p:sp>
        <p:nvSpPr>
          <p:cNvPr id="224" name="Google Shape;224;p5"/>
          <p:cNvSpPr/>
          <p:nvPr/>
        </p:nvSpPr>
        <p:spPr>
          <a:xfrm>
            <a:off x="6696000" y="1695600"/>
            <a:ext cx="313920" cy="32364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sp>
      <p:sp>
        <p:nvSpPr>
          <p:cNvPr id="225" name="Google Shape;225;p5"/>
          <p:cNvSpPr txBox="1"/>
          <p:nvPr/>
        </p:nvSpPr>
        <p:spPr>
          <a:xfrm>
            <a:off x="739800" y="829800"/>
            <a:ext cx="7612200" cy="1311480"/>
          </a:xfrm>
          <a:prstGeom prst="rect">
            <a:avLst/>
          </a:prstGeom>
          <a:noFill/>
          <a:ln>
            <a:noFill/>
          </a:ln>
        </p:spPr>
        <p:txBody>
          <a:bodyPr spcFirstLastPara="1" wrap="square" lIns="0" tIns="16550" rIns="0" bIns="0" anchor="t" anchorCtr="0">
            <a:noAutofit/>
          </a:bodyPr>
          <a:lstStyle/>
          <a:p>
            <a:pPr marL="12600" marR="0" lvl="0" indent="0" algn="l" rtl="0">
              <a:lnSpc>
                <a:spcPct val="100000"/>
              </a:lnSpc>
              <a:spcBef>
                <a:spcPts val="0"/>
              </a:spcBef>
              <a:spcAft>
                <a:spcPts val="0"/>
              </a:spcAft>
              <a:buNone/>
            </a:pPr>
            <a:r>
              <a:rPr lang="en-US" sz="4250" b="1" i="0" u="none" strike="noStrike" cap="none">
                <a:solidFill>
                  <a:srgbClr val="000000"/>
                </a:solidFill>
                <a:latin typeface="Trebuchet MS"/>
                <a:ea typeface="Trebuchet MS"/>
                <a:cs typeface="Trebuchet MS"/>
                <a:sym typeface="Trebuchet MS"/>
              </a:rPr>
              <a:t>PROJECT	OVERVIEW</a:t>
            </a:r>
            <a:endParaRPr sz="4250" b="0" i="0" u="none" strike="noStrike" cap="none">
              <a:solidFill>
                <a:srgbClr val="000000"/>
              </a:solidFill>
              <a:latin typeface="Arial"/>
              <a:ea typeface="Arial"/>
              <a:cs typeface="Arial"/>
              <a:sym typeface="Arial"/>
            </a:endParaRPr>
          </a:p>
        </p:txBody>
      </p:sp>
      <p:pic>
        <p:nvPicPr>
          <p:cNvPr id="226" name="Google Shape;226;p5"/>
          <p:cNvPicPr preferRelativeResize="0"/>
          <p:nvPr/>
        </p:nvPicPr>
        <p:blipFill rotWithShape="1">
          <a:blip r:embed="rId4">
            <a:alphaModFix/>
          </a:blip>
          <a:srcRect/>
          <a:stretch/>
        </p:blipFill>
        <p:spPr>
          <a:xfrm>
            <a:off x="676440" y="6467400"/>
            <a:ext cx="2142720" cy="199800"/>
          </a:xfrm>
          <a:prstGeom prst="rect">
            <a:avLst/>
          </a:prstGeom>
          <a:noFill/>
          <a:ln>
            <a:noFill/>
          </a:ln>
        </p:spPr>
      </p:pic>
      <p:sp>
        <p:nvSpPr>
          <p:cNvPr id="227" name="Google Shape;227;p5"/>
          <p:cNvSpPr/>
          <p:nvPr/>
        </p:nvSpPr>
        <p:spPr>
          <a:xfrm>
            <a:off x="739800" y="6473160"/>
            <a:ext cx="1798560" cy="341280"/>
          </a:xfrm>
          <a:prstGeom prst="rect">
            <a:avLst/>
          </a:prstGeom>
          <a:noFill/>
          <a:ln>
            <a:noFill/>
          </a:ln>
        </p:spPr>
        <p:txBody>
          <a:bodyPr spcFirstLastPara="1" wrap="square" lIns="0" tIns="6825" rIns="0" bIns="0" anchor="t" anchorCtr="0">
            <a:spAutoFit/>
          </a:bodyPr>
          <a:lstStyle/>
          <a:p>
            <a:pPr marL="12600" marR="0" lvl="0" indent="0" algn="l" rtl="0">
              <a:lnSpc>
                <a:spcPct val="100000"/>
              </a:lnSpc>
              <a:spcBef>
                <a:spcPts val="0"/>
              </a:spcBef>
              <a:spcAft>
                <a:spcPts val="0"/>
              </a:spcAft>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latin typeface="Arial"/>
              <a:ea typeface="Arial"/>
              <a:cs typeface="Arial"/>
              <a:sym typeface="Arial"/>
            </a:endParaRPr>
          </a:p>
        </p:txBody>
      </p:sp>
      <p:sp>
        <p:nvSpPr>
          <p:cNvPr id="228" name="Google Shape;228;p5"/>
          <p:cNvSpPr txBox="1"/>
          <p:nvPr/>
        </p:nvSpPr>
        <p:spPr>
          <a:xfrm>
            <a:off x="11353320" y="6473160"/>
            <a:ext cx="150840" cy="3984480"/>
          </a:xfrm>
          <a:prstGeom prst="rect">
            <a:avLst/>
          </a:prstGeom>
          <a:noFill/>
          <a:ln>
            <a:noFill/>
          </a:ln>
        </p:spPr>
        <p:txBody>
          <a:bodyPr spcFirstLastPara="1" wrap="square" lIns="0" tIns="6825" rIns="0" bIns="0" anchor="t" anchorCtr="0">
            <a:noAutofit/>
          </a:bodyPr>
          <a:lstStyle/>
          <a:p>
            <a:pPr marL="38160" marR="0" lvl="0" indent="0" algn="l" rtl="0">
              <a:lnSpc>
                <a:spcPct val="100000"/>
              </a:lnSpc>
              <a:spcBef>
                <a:spcPts val="0"/>
              </a:spcBef>
              <a:spcAft>
                <a:spcPts val="0"/>
              </a:spcAft>
              <a:buNone/>
            </a:pPr>
            <a:fld id="{00000000-1234-1234-1234-123412341234}" type="slidenum">
              <a:rPr lang="en-US" sz="1100" b="0" i="0" u="none" strike="noStrike" cap="none">
                <a:solidFill>
                  <a:srgbClr val="2D936B"/>
                </a:solidFill>
                <a:latin typeface="Trebuchet MS"/>
                <a:ea typeface="Trebuchet MS"/>
                <a:cs typeface="Trebuchet MS"/>
                <a:sym typeface="Trebuchet MS"/>
              </a:rPr>
              <a:t>5</a:t>
            </a:fld>
            <a:endParaRPr sz="1100" b="0" i="0" u="none" strike="noStrike" cap="none">
              <a:latin typeface="Times New Roman"/>
              <a:ea typeface="Times New Roman"/>
              <a:cs typeface="Times New Roman"/>
              <a:sym typeface="Times New Roman"/>
            </a:endParaRPr>
          </a:p>
        </p:txBody>
      </p:sp>
      <p:sp>
        <p:nvSpPr>
          <p:cNvPr id="229" name="Google Shape;229;p5"/>
          <p:cNvSpPr/>
          <p:nvPr/>
        </p:nvSpPr>
        <p:spPr>
          <a:xfrm>
            <a:off x="656640" y="2019240"/>
            <a:ext cx="7846560" cy="39315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Char char="•"/>
            </a:pPr>
            <a:r>
              <a:rPr lang="en-US" sz="1800" b="1" i="0" u="none" strike="noStrike" cap="none">
                <a:solidFill>
                  <a:srgbClr val="000000"/>
                </a:solidFill>
                <a:latin typeface="Arial"/>
                <a:ea typeface="Arial"/>
                <a:cs typeface="Arial"/>
                <a:sym typeface="Arial"/>
              </a:rPr>
              <a:t>Chatbot Application Project: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Develop a chatbot application leveraging AI and NLP for mental health support.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Char char="•"/>
            </a:pPr>
            <a:r>
              <a:rPr lang="en-US" sz="1800" b="1" i="0" u="none" strike="noStrike" cap="none">
                <a:solidFill>
                  <a:srgbClr val="000000"/>
                </a:solidFill>
                <a:latin typeface="Arial"/>
                <a:ea typeface="Arial"/>
                <a:cs typeface="Arial"/>
                <a:sym typeface="Arial"/>
              </a:rPr>
              <a:t>Goals and Objectives: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Provide empathetic conversations, crisis intervention, and personalized resources.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Char char="•"/>
            </a:pPr>
            <a:r>
              <a:rPr lang="en-US" sz="1800" b="1" i="0" u="none" strike="noStrike" cap="none">
                <a:solidFill>
                  <a:srgbClr val="000000"/>
                </a:solidFill>
                <a:latin typeface="Arial"/>
                <a:ea typeface="Arial"/>
                <a:cs typeface="Arial"/>
                <a:sym typeface="Arial"/>
              </a:rPr>
              <a:t>Target Audience: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Individuals seeking mental health assistance, support, and information.</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Char char="•"/>
            </a:pPr>
            <a:r>
              <a:rPr lang="en-US" sz="1800" b="1" i="0" u="none" strike="noStrike" cap="none">
                <a:solidFill>
                  <a:srgbClr val="000000"/>
                </a:solidFill>
                <a:latin typeface="Arial"/>
                <a:ea typeface="Arial"/>
                <a:cs typeface="Arial"/>
                <a:sym typeface="Arial"/>
              </a:rPr>
              <a:t>Scope of Work:</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Design conversational flow, develop NLP models, and integrate with mental health resources.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Char char="•"/>
            </a:pPr>
            <a:r>
              <a:rPr lang="en-US" sz="1800" b="1" i="0" u="none" strike="noStrike" cap="none">
                <a:solidFill>
                  <a:srgbClr val="000000"/>
                </a:solidFill>
                <a:latin typeface="Arial"/>
                <a:ea typeface="Arial"/>
                <a:cs typeface="Arial"/>
                <a:sym typeface="Arial"/>
              </a:rPr>
              <a:t>Expected Outcome: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A user-friendly chatbot platform offering accessible and reliable mental health support.</a:t>
            </a:r>
            <a:endParaRPr sz="1800" b="0" i="0" u="none" strike="noStrike" cap="non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6"/>
          <p:cNvSpPr/>
          <p:nvPr/>
        </p:nvSpPr>
        <p:spPr>
          <a:xfrm>
            <a:off x="9353520" y="5362560"/>
            <a:ext cx="456840" cy="45684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sp>
      <p:sp>
        <p:nvSpPr>
          <p:cNvPr id="235" name="Google Shape;235;p6"/>
          <p:cNvSpPr/>
          <p:nvPr/>
        </p:nvSpPr>
        <p:spPr>
          <a:xfrm>
            <a:off x="6696000" y="1695600"/>
            <a:ext cx="313920" cy="32364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sp>
      <p:sp>
        <p:nvSpPr>
          <p:cNvPr id="236" name="Google Shape;236;p6"/>
          <p:cNvSpPr/>
          <p:nvPr/>
        </p:nvSpPr>
        <p:spPr>
          <a:xfrm>
            <a:off x="9353520" y="5896080"/>
            <a:ext cx="180720" cy="180720"/>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sp>
      <p:sp>
        <p:nvSpPr>
          <p:cNvPr id="237" name="Google Shape;237;p6"/>
          <p:cNvSpPr txBox="1"/>
          <p:nvPr/>
        </p:nvSpPr>
        <p:spPr>
          <a:xfrm>
            <a:off x="699480" y="891720"/>
            <a:ext cx="7004520" cy="1161720"/>
          </a:xfrm>
          <a:prstGeom prst="rect">
            <a:avLst/>
          </a:prstGeom>
          <a:noFill/>
          <a:ln>
            <a:noFill/>
          </a:ln>
        </p:spPr>
        <p:txBody>
          <a:bodyPr spcFirstLastPara="1" wrap="square" lIns="0" tIns="16550" rIns="0" bIns="0" anchor="t" anchorCtr="0">
            <a:noAutofit/>
          </a:bodyPr>
          <a:lstStyle/>
          <a:p>
            <a:pPr marL="12600" marR="0" lvl="0" indent="0" algn="l" rtl="0">
              <a:lnSpc>
                <a:spcPct val="100000"/>
              </a:lnSpc>
              <a:spcBef>
                <a:spcPts val="0"/>
              </a:spcBef>
              <a:spcAft>
                <a:spcPts val="0"/>
              </a:spcAft>
              <a:buNone/>
            </a:pPr>
            <a:r>
              <a:rPr lang="en-US" sz="3200" b="1" i="0" u="none" strike="noStrike" cap="none">
                <a:solidFill>
                  <a:srgbClr val="000000"/>
                </a:solidFill>
                <a:latin typeface="Trebuchet MS"/>
                <a:ea typeface="Trebuchet MS"/>
                <a:cs typeface="Trebuchet MS"/>
                <a:sym typeface="Trebuchet MS"/>
              </a:rPr>
              <a:t>WHO ARE THE END USERS?</a:t>
            </a:r>
            <a:endParaRPr sz="3200" b="0" i="0" u="none" strike="noStrike" cap="none">
              <a:solidFill>
                <a:srgbClr val="000000"/>
              </a:solidFill>
              <a:latin typeface="Arial"/>
              <a:ea typeface="Arial"/>
              <a:cs typeface="Arial"/>
              <a:sym typeface="Arial"/>
            </a:endParaRPr>
          </a:p>
        </p:txBody>
      </p:sp>
      <p:pic>
        <p:nvPicPr>
          <p:cNvPr id="238" name="Google Shape;238;p6"/>
          <p:cNvPicPr preferRelativeResize="0"/>
          <p:nvPr/>
        </p:nvPicPr>
        <p:blipFill rotWithShape="1">
          <a:blip r:embed="rId3">
            <a:alphaModFix/>
          </a:blip>
          <a:srcRect/>
          <a:stretch/>
        </p:blipFill>
        <p:spPr>
          <a:xfrm>
            <a:off x="723960" y="6172200"/>
            <a:ext cx="2180880" cy="485280"/>
          </a:xfrm>
          <a:prstGeom prst="rect">
            <a:avLst/>
          </a:prstGeom>
          <a:noFill/>
          <a:ln>
            <a:noFill/>
          </a:ln>
        </p:spPr>
      </p:pic>
      <p:sp>
        <p:nvSpPr>
          <p:cNvPr id="239" name="Google Shape;239;p6"/>
          <p:cNvSpPr/>
          <p:nvPr/>
        </p:nvSpPr>
        <p:spPr>
          <a:xfrm>
            <a:off x="739800" y="6473160"/>
            <a:ext cx="1798560" cy="341280"/>
          </a:xfrm>
          <a:prstGeom prst="rect">
            <a:avLst/>
          </a:prstGeom>
          <a:noFill/>
          <a:ln>
            <a:noFill/>
          </a:ln>
        </p:spPr>
        <p:txBody>
          <a:bodyPr spcFirstLastPara="1" wrap="square" lIns="0" tIns="6825" rIns="0" bIns="0" anchor="t" anchorCtr="0">
            <a:spAutoFit/>
          </a:bodyPr>
          <a:lstStyle/>
          <a:p>
            <a:pPr marL="12600" marR="0" lvl="0" indent="0" algn="l" rtl="0">
              <a:lnSpc>
                <a:spcPct val="100000"/>
              </a:lnSpc>
              <a:spcBef>
                <a:spcPts val="0"/>
              </a:spcBef>
              <a:spcAft>
                <a:spcPts val="0"/>
              </a:spcAft>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latin typeface="Arial"/>
              <a:ea typeface="Arial"/>
              <a:cs typeface="Arial"/>
              <a:sym typeface="Arial"/>
            </a:endParaRPr>
          </a:p>
        </p:txBody>
      </p:sp>
      <p:sp>
        <p:nvSpPr>
          <p:cNvPr id="240" name="Google Shape;240;p6"/>
          <p:cNvSpPr txBox="1"/>
          <p:nvPr/>
        </p:nvSpPr>
        <p:spPr>
          <a:xfrm>
            <a:off x="11353320" y="6473160"/>
            <a:ext cx="150840" cy="3984480"/>
          </a:xfrm>
          <a:prstGeom prst="rect">
            <a:avLst/>
          </a:prstGeom>
          <a:noFill/>
          <a:ln>
            <a:noFill/>
          </a:ln>
        </p:spPr>
        <p:txBody>
          <a:bodyPr spcFirstLastPara="1" wrap="square" lIns="0" tIns="6825" rIns="0" bIns="0" anchor="t" anchorCtr="0">
            <a:noAutofit/>
          </a:bodyPr>
          <a:lstStyle/>
          <a:p>
            <a:pPr marL="38160" marR="0" lvl="0" indent="0" algn="l" rtl="0">
              <a:lnSpc>
                <a:spcPct val="100000"/>
              </a:lnSpc>
              <a:spcBef>
                <a:spcPts val="0"/>
              </a:spcBef>
              <a:spcAft>
                <a:spcPts val="0"/>
              </a:spcAft>
              <a:buNone/>
            </a:pPr>
            <a:fld id="{00000000-1234-1234-1234-123412341234}" type="slidenum">
              <a:rPr lang="en-US" sz="1100" b="0" i="0" u="none" strike="noStrike" cap="none">
                <a:solidFill>
                  <a:srgbClr val="2D936B"/>
                </a:solidFill>
                <a:latin typeface="Trebuchet MS"/>
                <a:ea typeface="Trebuchet MS"/>
                <a:cs typeface="Trebuchet MS"/>
                <a:sym typeface="Trebuchet MS"/>
              </a:rPr>
              <a:t>6</a:t>
            </a:fld>
            <a:endParaRPr sz="1100" b="0" i="0" u="none" strike="noStrike" cap="none">
              <a:latin typeface="Times New Roman"/>
              <a:ea typeface="Times New Roman"/>
              <a:cs typeface="Times New Roman"/>
              <a:sym typeface="Times New Roman"/>
            </a:endParaRPr>
          </a:p>
        </p:txBody>
      </p:sp>
      <p:sp>
        <p:nvSpPr>
          <p:cNvPr id="241" name="Google Shape;241;p6"/>
          <p:cNvSpPr/>
          <p:nvPr/>
        </p:nvSpPr>
        <p:spPr>
          <a:xfrm>
            <a:off x="594360" y="2088000"/>
            <a:ext cx="9053640" cy="37141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Char char="•"/>
            </a:pPr>
            <a:r>
              <a:rPr lang="en-US" sz="1400" b="1" i="0" u="none" strike="noStrike" cap="none">
                <a:solidFill>
                  <a:srgbClr val="000000"/>
                </a:solidFill>
                <a:latin typeface="Arial"/>
                <a:ea typeface="Arial"/>
                <a:cs typeface="Arial"/>
                <a:sym typeface="Arial"/>
              </a:rPr>
              <a:t>Individuals Seeking Mental Health Support:</a:t>
            </a:r>
            <a:r>
              <a:rPr lang="en-US" sz="1400" b="0" i="0" u="none" strike="noStrike" cap="none">
                <a:solidFill>
                  <a:srgbClr val="000000"/>
                </a:solidFill>
                <a:latin typeface="Arial"/>
                <a:ea typeface="Arial"/>
                <a:cs typeface="Arial"/>
                <a:sym typeface="Arial"/>
              </a:rPr>
              <a:t> People experiencing mental health challenges such as stress, anxiety, depression, or other mental health conditions who are looking for guidance, resources, or someone to talk to.</a:t>
            </a:r>
            <a:endParaRPr sz="1400" b="0" i="0" u="none" strike="noStrike" cap="none">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None/>
            </a:pP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Char char="•"/>
            </a:pPr>
            <a:r>
              <a:rPr lang="en-US" sz="1400" b="1" i="0" u="none" strike="noStrike" cap="none">
                <a:solidFill>
                  <a:srgbClr val="000000"/>
                </a:solidFill>
                <a:latin typeface="Arial"/>
                <a:ea typeface="Arial"/>
                <a:cs typeface="Arial"/>
                <a:sym typeface="Arial"/>
              </a:rPr>
              <a:t>Caregivers and Support Networks:</a:t>
            </a:r>
            <a:r>
              <a:rPr lang="en-US" sz="1400" b="0" i="0" u="none" strike="noStrike" cap="none">
                <a:solidFill>
                  <a:srgbClr val="000000"/>
                </a:solidFill>
                <a:latin typeface="Arial"/>
                <a:ea typeface="Arial"/>
                <a:cs typeface="Arial"/>
                <a:sym typeface="Arial"/>
              </a:rPr>
              <a:t> Family members, friends, or caregivers of individuals dealing with mental health issues who seek information, advice, or support on how to assist their loved ones.</a:t>
            </a:r>
            <a:endParaRPr sz="1400" b="0" i="0" u="none" strike="noStrike" cap="none">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None/>
            </a:pP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Char char="•"/>
            </a:pPr>
            <a:r>
              <a:rPr lang="en-US" sz="1400" b="1" i="0" u="none" strike="noStrike" cap="none">
                <a:solidFill>
                  <a:srgbClr val="000000"/>
                </a:solidFill>
                <a:latin typeface="Arial"/>
                <a:ea typeface="Arial"/>
                <a:cs typeface="Arial"/>
                <a:sym typeface="Arial"/>
              </a:rPr>
              <a:t>Students and Young Adults:</a:t>
            </a:r>
            <a:r>
              <a:rPr lang="en-US" sz="1400" b="0" i="0" u="none" strike="noStrike" cap="none">
                <a:solidFill>
                  <a:srgbClr val="000000"/>
                </a:solidFill>
                <a:latin typeface="Arial"/>
                <a:ea typeface="Arial"/>
                <a:cs typeface="Arial"/>
                <a:sym typeface="Arial"/>
              </a:rPr>
              <a:t> Students, adolescents, or young adults facing academic, social, or personal stressors who may benefit from access to mental health resources and coping strategies.</a:t>
            </a:r>
            <a:endParaRPr sz="1400" b="0" i="0" u="none" strike="noStrike" cap="none">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None/>
            </a:pP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Char char="•"/>
            </a:pPr>
            <a:r>
              <a:rPr lang="en-US" sz="1400" b="1" i="0" u="none" strike="noStrike" cap="none">
                <a:solidFill>
                  <a:srgbClr val="000000"/>
                </a:solidFill>
                <a:latin typeface="Arial"/>
                <a:ea typeface="Arial"/>
                <a:cs typeface="Arial"/>
                <a:sym typeface="Arial"/>
              </a:rPr>
              <a:t>Professionals in the Mental Health Field:</a:t>
            </a:r>
            <a:r>
              <a:rPr lang="en-US" sz="1400" b="0" i="0" u="none" strike="noStrike" cap="none">
                <a:solidFill>
                  <a:srgbClr val="000000"/>
                </a:solidFill>
                <a:latin typeface="Arial"/>
                <a:ea typeface="Arial"/>
                <a:cs typeface="Arial"/>
                <a:sym typeface="Arial"/>
              </a:rPr>
              <a:t> Mental health professionals, therapists, counselors, or psychologists who may use the chatbot as a supplementary tool for their practice or recommend it to their clients for additional support.</a:t>
            </a:r>
            <a:endParaRPr sz="1400" b="0" i="0" u="none" strike="noStrike" cap="none">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None/>
            </a:pP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Char char="•"/>
            </a:pPr>
            <a:r>
              <a:rPr lang="en-US" sz="1400" b="1" i="0" u="none" strike="noStrike" cap="none">
                <a:solidFill>
                  <a:srgbClr val="000000"/>
                </a:solidFill>
                <a:latin typeface="Arial"/>
                <a:ea typeface="Arial"/>
                <a:cs typeface="Arial"/>
                <a:sym typeface="Arial"/>
              </a:rPr>
              <a:t>General Public: </a:t>
            </a:r>
            <a:r>
              <a:rPr lang="en-US" sz="1400" b="0" i="0" u="none" strike="noStrike" cap="none">
                <a:solidFill>
                  <a:srgbClr val="000000"/>
                </a:solidFill>
                <a:latin typeface="Arial"/>
                <a:ea typeface="Arial"/>
                <a:cs typeface="Arial"/>
                <a:sym typeface="Arial"/>
              </a:rPr>
              <a:t>Individuals interested in learning more about mental health, self-care practices, or ways to support others in their community, regardless of whether they are currently experiencing mental health challenges themselves.</a:t>
            </a:r>
            <a:endParaRPr sz="1400" b="0" i="0" u="none" strike="noStrike" cap="none">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7"/>
          <p:cNvSpPr/>
          <p:nvPr/>
        </p:nvSpPr>
        <p:spPr>
          <a:xfrm>
            <a:off x="9353520" y="5362560"/>
            <a:ext cx="456840" cy="45684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sp>
      <p:sp>
        <p:nvSpPr>
          <p:cNvPr id="247" name="Google Shape;247;p7"/>
          <p:cNvSpPr/>
          <p:nvPr/>
        </p:nvSpPr>
        <p:spPr>
          <a:xfrm>
            <a:off x="6696000" y="1695600"/>
            <a:ext cx="313920" cy="32364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sp>
      <p:sp>
        <p:nvSpPr>
          <p:cNvPr id="248" name="Google Shape;248;p7"/>
          <p:cNvSpPr/>
          <p:nvPr/>
        </p:nvSpPr>
        <p:spPr>
          <a:xfrm>
            <a:off x="9353520" y="5896080"/>
            <a:ext cx="180720" cy="180720"/>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sp>
      <p:sp>
        <p:nvSpPr>
          <p:cNvPr id="249" name="Google Shape;249;p7"/>
          <p:cNvSpPr txBox="1"/>
          <p:nvPr/>
        </p:nvSpPr>
        <p:spPr>
          <a:xfrm>
            <a:off x="504000" y="432000"/>
            <a:ext cx="9762840" cy="1158480"/>
          </a:xfrm>
          <a:prstGeom prst="rect">
            <a:avLst/>
          </a:prstGeom>
          <a:noFill/>
          <a:ln>
            <a:noFill/>
          </a:ln>
        </p:spPr>
        <p:txBody>
          <a:bodyPr spcFirstLastPara="1" wrap="square" lIns="0" tIns="13300" rIns="0" bIns="0" anchor="t" anchorCtr="0">
            <a:noAutofit/>
          </a:bodyPr>
          <a:lstStyle/>
          <a:p>
            <a:pPr marL="12600" marR="0" lvl="0" indent="0" algn="l" rtl="0">
              <a:lnSpc>
                <a:spcPct val="100000"/>
              </a:lnSpc>
              <a:spcBef>
                <a:spcPts val="0"/>
              </a:spcBef>
              <a:spcAft>
                <a:spcPts val="0"/>
              </a:spcAft>
              <a:buNone/>
            </a:pPr>
            <a:r>
              <a:rPr lang="en-US" sz="3600" b="1" i="0" u="none" strike="noStrike" cap="none">
                <a:solidFill>
                  <a:srgbClr val="000000"/>
                </a:solidFill>
                <a:latin typeface="Trebuchet MS"/>
                <a:ea typeface="Trebuchet MS"/>
                <a:cs typeface="Trebuchet MS"/>
                <a:sym typeface="Trebuchet MS"/>
              </a:rPr>
              <a:t>YOUR SOLUTION AND ITS VALUE PROPOSITION</a:t>
            </a:r>
            <a:endParaRPr sz="3600" b="0" i="0" u="none" strike="noStrike" cap="none">
              <a:solidFill>
                <a:srgbClr val="000000"/>
              </a:solidFill>
              <a:latin typeface="Arial"/>
              <a:ea typeface="Arial"/>
              <a:cs typeface="Arial"/>
              <a:sym typeface="Arial"/>
            </a:endParaRPr>
          </a:p>
        </p:txBody>
      </p:sp>
      <p:pic>
        <p:nvPicPr>
          <p:cNvPr id="250" name="Google Shape;250;p7"/>
          <p:cNvPicPr preferRelativeResize="0"/>
          <p:nvPr/>
        </p:nvPicPr>
        <p:blipFill rotWithShape="1">
          <a:blip r:embed="rId3">
            <a:alphaModFix/>
          </a:blip>
          <a:srcRect/>
          <a:stretch/>
        </p:blipFill>
        <p:spPr>
          <a:xfrm>
            <a:off x="676440" y="6467400"/>
            <a:ext cx="2142720" cy="199800"/>
          </a:xfrm>
          <a:prstGeom prst="rect">
            <a:avLst/>
          </a:prstGeom>
          <a:noFill/>
          <a:ln>
            <a:noFill/>
          </a:ln>
        </p:spPr>
      </p:pic>
      <p:sp>
        <p:nvSpPr>
          <p:cNvPr id="251" name="Google Shape;251;p7"/>
          <p:cNvSpPr/>
          <p:nvPr/>
        </p:nvSpPr>
        <p:spPr>
          <a:xfrm>
            <a:off x="739800" y="6473160"/>
            <a:ext cx="1798560" cy="341280"/>
          </a:xfrm>
          <a:prstGeom prst="rect">
            <a:avLst/>
          </a:prstGeom>
          <a:noFill/>
          <a:ln>
            <a:noFill/>
          </a:ln>
        </p:spPr>
        <p:txBody>
          <a:bodyPr spcFirstLastPara="1" wrap="square" lIns="0" tIns="6825" rIns="0" bIns="0" anchor="t" anchorCtr="0">
            <a:spAutoFit/>
          </a:bodyPr>
          <a:lstStyle/>
          <a:p>
            <a:pPr marL="12600" marR="0" lvl="0" indent="0" algn="l" rtl="0">
              <a:lnSpc>
                <a:spcPct val="100000"/>
              </a:lnSpc>
              <a:spcBef>
                <a:spcPts val="0"/>
              </a:spcBef>
              <a:spcAft>
                <a:spcPts val="0"/>
              </a:spcAft>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latin typeface="Arial"/>
              <a:ea typeface="Arial"/>
              <a:cs typeface="Arial"/>
              <a:sym typeface="Arial"/>
            </a:endParaRPr>
          </a:p>
        </p:txBody>
      </p:sp>
      <p:sp>
        <p:nvSpPr>
          <p:cNvPr id="252" name="Google Shape;252;p7"/>
          <p:cNvSpPr txBox="1"/>
          <p:nvPr/>
        </p:nvSpPr>
        <p:spPr>
          <a:xfrm>
            <a:off x="11353320" y="6473160"/>
            <a:ext cx="150840" cy="3984480"/>
          </a:xfrm>
          <a:prstGeom prst="rect">
            <a:avLst/>
          </a:prstGeom>
          <a:noFill/>
          <a:ln>
            <a:noFill/>
          </a:ln>
        </p:spPr>
        <p:txBody>
          <a:bodyPr spcFirstLastPara="1" wrap="square" lIns="0" tIns="6825" rIns="0" bIns="0" anchor="t" anchorCtr="0">
            <a:noAutofit/>
          </a:bodyPr>
          <a:lstStyle/>
          <a:p>
            <a:pPr marL="38160" marR="0" lvl="0" indent="0" algn="l" rtl="0">
              <a:lnSpc>
                <a:spcPct val="100000"/>
              </a:lnSpc>
              <a:spcBef>
                <a:spcPts val="0"/>
              </a:spcBef>
              <a:spcAft>
                <a:spcPts val="0"/>
              </a:spcAft>
              <a:buNone/>
            </a:pPr>
            <a:fld id="{00000000-1234-1234-1234-123412341234}" type="slidenum">
              <a:rPr lang="en-US" sz="1100" b="0" i="0" u="none" strike="noStrike" cap="none">
                <a:solidFill>
                  <a:srgbClr val="2D936B"/>
                </a:solidFill>
                <a:latin typeface="Trebuchet MS"/>
                <a:ea typeface="Trebuchet MS"/>
                <a:cs typeface="Trebuchet MS"/>
                <a:sym typeface="Trebuchet MS"/>
              </a:rPr>
              <a:t>7</a:t>
            </a:fld>
            <a:endParaRPr sz="1100" b="0" i="0" u="none" strike="noStrike" cap="none">
              <a:latin typeface="Times New Roman"/>
              <a:ea typeface="Times New Roman"/>
              <a:cs typeface="Times New Roman"/>
              <a:sym typeface="Times New Roman"/>
            </a:endParaRPr>
          </a:p>
        </p:txBody>
      </p:sp>
      <p:sp>
        <p:nvSpPr>
          <p:cNvPr id="253" name="Google Shape;253;p7"/>
          <p:cNvSpPr/>
          <p:nvPr/>
        </p:nvSpPr>
        <p:spPr>
          <a:xfrm>
            <a:off x="0" y="0"/>
            <a:ext cx="3149280" cy="36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br>
              <a:rPr lang="en-US" sz="1800" b="0" i="0" u="none" strike="noStrike" cap="none">
                <a:latin typeface="Arial"/>
                <a:ea typeface="Arial"/>
                <a:cs typeface="Arial"/>
                <a:sym typeface="Arial"/>
              </a:rPr>
            </a:br>
            <a:endParaRPr sz="1800" b="0" i="0" u="none" strike="noStrike" cap="none">
              <a:latin typeface="Arial"/>
              <a:ea typeface="Arial"/>
              <a:cs typeface="Arial"/>
              <a:sym typeface="Arial"/>
            </a:endParaRPr>
          </a:p>
        </p:txBody>
      </p:sp>
      <p:sp>
        <p:nvSpPr>
          <p:cNvPr id="254" name="Google Shape;254;p7"/>
          <p:cNvSpPr/>
          <p:nvPr/>
        </p:nvSpPr>
        <p:spPr>
          <a:xfrm>
            <a:off x="668520" y="1256040"/>
            <a:ext cx="8141400" cy="4816440"/>
          </a:xfrm>
          <a:prstGeom prst="rect">
            <a:avLst/>
          </a:prstGeom>
          <a:noFill/>
          <a:ln>
            <a:noFill/>
          </a:ln>
        </p:spPr>
        <p:txBody>
          <a:bodyPr spcFirstLastPara="1" wrap="square" lIns="0" tIns="198350" rIns="0" bIns="0" anchor="ctr" anchorCtr="0">
            <a:noAutofit/>
          </a:bodyPr>
          <a:lstStyle/>
          <a:p>
            <a:pPr marL="216000" marR="0" lvl="0" indent="-216000" algn="l" rtl="0">
              <a:lnSpc>
                <a:spcPct val="100000"/>
              </a:lnSpc>
              <a:spcBef>
                <a:spcPts val="0"/>
              </a:spcBef>
              <a:spcAft>
                <a:spcPts val="0"/>
              </a:spcAft>
              <a:buClr>
                <a:srgbClr val="000000"/>
              </a:buClr>
              <a:buSzPts val="720"/>
              <a:buFont typeface="Noto Sans Symbols"/>
              <a:buChar char="●"/>
            </a:pPr>
            <a:r>
              <a:rPr lang="en-US" sz="1600" b="1" i="0" u="none" strike="noStrike" cap="none">
                <a:solidFill>
                  <a:srgbClr val="000000"/>
                </a:solidFill>
                <a:latin typeface="Arial"/>
                <a:ea typeface="Arial"/>
                <a:cs typeface="Arial"/>
                <a:sym typeface="Arial"/>
              </a:rPr>
              <a:t>Empathetic Support:</a:t>
            </a:r>
            <a:r>
              <a:rPr lang="en-US" sz="1600" b="0" i="0" u="none" strike="noStrike" cap="none">
                <a:solidFill>
                  <a:srgbClr val="000000"/>
                </a:solidFill>
                <a:latin typeface="Arial"/>
                <a:ea typeface="Arial"/>
                <a:cs typeface="Arial"/>
                <a:sym typeface="Arial"/>
              </a:rPr>
              <a:t> Our chatbot engages users in empathetic conversations, demonstrating sensitivity and understanding towards their mental health concerns. This creates a safe and non-judgmental space for users to express themselves and seek assistance.</a:t>
            </a:r>
            <a:endParaRPr sz="1600" b="0" i="0" u="none" strike="noStrike" cap="none">
              <a:latin typeface="Arial"/>
              <a:ea typeface="Arial"/>
              <a:cs typeface="Arial"/>
              <a:sym typeface="Arial"/>
            </a:endParaRPr>
          </a:p>
          <a:p>
            <a:pPr marL="216000" marR="0" lvl="0" indent="-170279" algn="l" rtl="0">
              <a:lnSpc>
                <a:spcPct val="100000"/>
              </a:lnSpc>
              <a:spcBef>
                <a:spcPts val="0"/>
              </a:spcBef>
              <a:spcAft>
                <a:spcPts val="0"/>
              </a:spcAft>
              <a:buClr>
                <a:srgbClr val="000000"/>
              </a:buClr>
              <a:buSzPts val="720"/>
              <a:buFont typeface="Noto Sans Symbols"/>
              <a:buNone/>
            </a:pPr>
            <a:endParaRPr sz="1600" b="0" i="0" u="none" strike="noStrike" cap="none">
              <a:latin typeface="Arial"/>
              <a:ea typeface="Arial"/>
              <a:cs typeface="Arial"/>
              <a:sym typeface="Arial"/>
            </a:endParaRPr>
          </a:p>
          <a:p>
            <a:pPr marL="216000" marR="0" lvl="0" indent="-216000" algn="l" rtl="0">
              <a:lnSpc>
                <a:spcPct val="100000"/>
              </a:lnSpc>
              <a:spcBef>
                <a:spcPts val="0"/>
              </a:spcBef>
              <a:spcAft>
                <a:spcPts val="0"/>
              </a:spcAft>
              <a:buClr>
                <a:srgbClr val="000000"/>
              </a:buClr>
              <a:buSzPts val="720"/>
              <a:buFont typeface="Noto Sans Symbols"/>
              <a:buChar char="●"/>
            </a:pPr>
            <a:r>
              <a:rPr lang="en-US" sz="1600" b="1" i="0" u="none" strike="noStrike" cap="none">
                <a:solidFill>
                  <a:srgbClr val="000000"/>
                </a:solidFill>
                <a:latin typeface="Arial"/>
                <a:ea typeface="Arial"/>
                <a:cs typeface="Arial"/>
                <a:sym typeface="Arial"/>
              </a:rPr>
              <a:t>Personalized Assistance:</a:t>
            </a:r>
            <a:r>
              <a:rPr lang="en-US" sz="1600" b="0" i="0" u="none" strike="noStrike" cap="none">
                <a:solidFill>
                  <a:srgbClr val="000000"/>
                </a:solidFill>
                <a:latin typeface="Arial"/>
                <a:ea typeface="Arial"/>
                <a:cs typeface="Arial"/>
                <a:sym typeface="Arial"/>
              </a:rPr>
              <a:t> By tailoring responses based on individual user profiles and preferences, our chatbot delivers personalized recommendations, coping strategies, and resources tailored to each user's unique needs and circumstances.</a:t>
            </a:r>
            <a:endParaRPr sz="1600" b="0" i="0" u="none" strike="noStrike" cap="none">
              <a:latin typeface="Arial"/>
              <a:ea typeface="Arial"/>
              <a:cs typeface="Arial"/>
              <a:sym typeface="Arial"/>
            </a:endParaRPr>
          </a:p>
          <a:p>
            <a:pPr marL="216000" marR="0" lvl="0" indent="-170279" algn="l" rtl="0">
              <a:lnSpc>
                <a:spcPct val="100000"/>
              </a:lnSpc>
              <a:spcBef>
                <a:spcPts val="0"/>
              </a:spcBef>
              <a:spcAft>
                <a:spcPts val="0"/>
              </a:spcAft>
              <a:buClr>
                <a:srgbClr val="000000"/>
              </a:buClr>
              <a:buSzPts val="720"/>
              <a:buFont typeface="Noto Sans Symbols"/>
              <a:buNone/>
            </a:pPr>
            <a:endParaRPr sz="1600" b="0" i="0" u="none" strike="noStrike" cap="none">
              <a:latin typeface="Arial"/>
              <a:ea typeface="Arial"/>
              <a:cs typeface="Arial"/>
              <a:sym typeface="Arial"/>
            </a:endParaRPr>
          </a:p>
          <a:p>
            <a:pPr marL="216000" marR="0" lvl="0" indent="-216000" algn="l" rtl="0">
              <a:lnSpc>
                <a:spcPct val="100000"/>
              </a:lnSpc>
              <a:spcBef>
                <a:spcPts val="0"/>
              </a:spcBef>
              <a:spcAft>
                <a:spcPts val="0"/>
              </a:spcAft>
              <a:buClr>
                <a:srgbClr val="000000"/>
              </a:buClr>
              <a:buSzPts val="720"/>
              <a:buFont typeface="Noto Sans Symbols"/>
              <a:buChar char="●"/>
            </a:pPr>
            <a:r>
              <a:rPr lang="en-US" sz="1600" b="1" i="0" u="none" strike="noStrike" cap="none">
                <a:solidFill>
                  <a:srgbClr val="000000"/>
                </a:solidFill>
                <a:latin typeface="Arial"/>
                <a:ea typeface="Arial"/>
                <a:cs typeface="Arial"/>
                <a:sym typeface="Arial"/>
              </a:rPr>
              <a:t>Crisis Intervention:</a:t>
            </a:r>
            <a:r>
              <a:rPr lang="en-US" sz="1600" b="0" i="0" u="none" strike="noStrike" cap="none">
                <a:solidFill>
                  <a:srgbClr val="000000"/>
                </a:solidFill>
                <a:latin typeface="Arial"/>
                <a:ea typeface="Arial"/>
                <a:cs typeface="Arial"/>
                <a:sym typeface="Arial"/>
              </a:rPr>
              <a:t> Our chatbot includes features for crisis intervention, providing immediate access to helplines, de-escalation techniques, and emergency response protocols. This ensures timely support and assistance during critical situations.</a:t>
            </a:r>
            <a:endParaRPr sz="1600" b="0" i="0" u="none" strike="noStrike" cap="none">
              <a:latin typeface="Arial"/>
              <a:ea typeface="Arial"/>
              <a:cs typeface="Arial"/>
              <a:sym typeface="Arial"/>
            </a:endParaRPr>
          </a:p>
          <a:p>
            <a:pPr marL="216000" marR="0" lvl="0" indent="-170279" algn="l" rtl="0">
              <a:lnSpc>
                <a:spcPct val="100000"/>
              </a:lnSpc>
              <a:spcBef>
                <a:spcPts val="0"/>
              </a:spcBef>
              <a:spcAft>
                <a:spcPts val="0"/>
              </a:spcAft>
              <a:buClr>
                <a:srgbClr val="000000"/>
              </a:buClr>
              <a:buSzPts val="720"/>
              <a:buFont typeface="Noto Sans Symbols"/>
              <a:buNone/>
            </a:pPr>
            <a:endParaRPr sz="1600" b="0" i="0" u="none" strike="noStrike" cap="none">
              <a:latin typeface="Arial"/>
              <a:ea typeface="Arial"/>
              <a:cs typeface="Arial"/>
              <a:sym typeface="Arial"/>
            </a:endParaRPr>
          </a:p>
          <a:p>
            <a:pPr marL="216000" marR="0" lvl="0" indent="-216000" algn="l" rtl="0">
              <a:lnSpc>
                <a:spcPct val="100000"/>
              </a:lnSpc>
              <a:spcBef>
                <a:spcPts val="0"/>
              </a:spcBef>
              <a:spcAft>
                <a:spcPts val="0"/>
              </a:spcAft>
              <a:buClr>
                <a:srgbClr val="000000"/>
              </a:buClr>
              <a:buSzPts val="720"/>
              <a:buFont typeface="Noto Sans Symbols"/>
              <a:buChar char="●"/>
            </a:pPr>
            <a:r>
              <a:rPr lang="en-US" sz="1600" b="1" i="0" u="none" strike="noStrike" cap="none">
                <a:solidFill>
                  <a:srgbClr val="000000"/>
                </a:solidFill>
                <a:latin typeface="Arial"/>
                <a:ea typeface="Arial"/>
                <a:cs typeface="Arial"/>
                <a:sym typeface="Arial"/>
              </a:rPr>
              <a:t>Accessible Resources:</a:t>
            </a:r>
            <a:r>
              <a:rPr lang="en-US" sz="1600" b="0" i="0" u="none" strike="noStrike" cap="none">
                <a:solidFill>
                  <a:srgbClr val="000000"/>
                </a:solidFill>
                <a:latin typeface="Arial"/>
                <a:ea typeface="Arial"/>
                <a:cs typeface="Arial"/>
                <a:sym typeface="Arial"/>
              </a:rPr>
              <a:t> Users can access a comprehensive repository of mental health resources, including articles, self-help tips, coping strategies, and professional support services. This empowers users to learn more about mental health, develop self-care practices, and connect with relevant support networks.</a:t>
            </a:r>
            <a:endParaRPr sz="1600" b="0" i="0" u="none" strike="noStrike" cap="none">
              <a:latin typeface="Arial"/>
              <a:ea typeface="Arial"/>
              <a:cs typeface="Arial"/>
              <a:sym typeface="Arial"/>
            </a:endParaRPr>
          </a:p>
        </p:txBody>
      </p:sp>
      <p:sp>
        <p:nvSpPr>
          <p:cNvPr id="255" name="Google Shape;255;p7"/>
          <p:cNvSpPr/>
          <p:nvPr/>
        </p:nvSpPr>
        <p:spPr>
          <a:xfrm>
            <a:off x="152280" y="152280"/>
            <a:ext cx="3149280" cy="36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br>
              <a:rPr lang="en-US" sz="1800" b="0" i="0" u="none" strike="noStrike" cap="none">
                <a:latin typeface="Arial"/>
                <a:ea typeface="Arial"/>
                <a:cs typeface="Arial"/>
                <a:sym typeface="Arial"/>
              </a:rPr>
            </a:br>
            <a:endParaRPr sz="1800" b="0" i="0" u="none" strike="noStrike" cap="non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8"/>
          <p:cNvSpPr/>
          <p:nvPr/>
        </p:nvSpPr>
        <p:spPr>
          <a:xfrm>
            <a:off x="752400" y="6486120"/>
            <a:ext cx="1773360" cy="383760"/>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latin typeface="Arial"/>
              <a:ea typeface="Arial"/>
              <a:cs typeface="Arial"/>
              <a:sym typeface="Arial"/>
            </a:endParaRPr>
          </a:p>
        </p:txBody>
      </p:sp>
      <p:sp>
        <p:nvSpPr>
          <p:cNvPr id="261" name="Google Shape;261;p8"/>
          <p:cNvSpPr/>
          <p:nvPr/>
        </p:nvSpPr>
        <p:spPr>
          <a:xfrm>
            <a:off x="9353520" y="5362560"/>
            <a:ext cx="456840" cy="45684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sp>
      <p:sp>
        <p:nvSpPr>
          <p:cNvPr id="262" name="Google Shape;262;p8"/>
          <p:cNvSpPr/>
          <p:nvPr/>
        </p:nvSpPr>
        <p:spPr>
          <a:xfrm>
            <a:off x="6696000" y="1695600"/>
            <a:ext cx="313920" cy="32364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sp>
      <p:sp>
        <p:nvSpPr>
          <p:cNvPr id="263" name="Google Shape;263;p8"/>
          <p:cNvSpPr/>
          <p:nvPr/>
        </p:nvSpPr>
        <p:spPr>
          <a:xfrm>
            <a:off x="9353520" y="5896080"/>
            <a:ext cx="180720" cy="180720"/>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sp>
      <p:sp>
        <p:nvSpPr>
          <p:cNvPr id="264" name="Google Shape;264;p8"/>
          <p:cNvSpPr txBox="1"/>
          <p:nvPr/>
        </p:nvSpPr>
        <p:spPr>
          <a:xfrm>
            <a:off x="739800" y="474840"/>
            <a:ext cx="8620200" cy="1311480"/>
          </a:xfrm>
          <a:prstGeom prst="rect">
            <a:avLst/>
          </a:prstGeom>
          <a:noFill/>
          <a:ln>
            <a:noFill/>
          </a:ln>
        </p:spPr>
        <p:txBody>
          <a:bodyPr spcFirstLastPara="1" wrap="square" lIns="0" tIns="16550" rIns="0" bIns="0" anchor="t" anchorCtr="0">
            <a:noAutofit/>
          </a:bodyPr>
          <a:lstStyle/>
          <a:p>
            <a:pPr marL="12600" marR="0" lvl="0" indent="0" algn="l" rtl="0">
              <a:lnSpc>
                <a:spcPct val="100000"/>
              </a:lnSpc>
              <a:spcBef>
                <a:spcPts val="0"/>
              </a:spcBef>
              <a:spcAft>
                <a:spcPts val="0"/>
              </a:spcAft>
              <a:buNone/>
            </a:pPr>
            <a:r>
              <a:rPr lang="en-US" sz="4250" b="1" i="0" u="none" strike="noStrike" cap="none">
                <a:solidFill>
                  <a:srgbClr val="000000"/>
                </a:solidFill>
                <a:latin typeface="Trebuchet MS"/>
                <a:ea typeface="Trebuchet MS"/>
                <a:cs typeface="Trebuchet MS"/>
                <a:sym typeface="Trebuchet MS"/>
              </a:rPr>
              <a:t>THE WOW IN YOUR SOLUTION</a:t>
            </a:r>
            <a:endParaRPr sz="4250" b="0" i="0" u="none" strike="noStrike" cap="none">
              <a:solidFill>
                <a:srgbClr val="000000"/>
              </a:solidFill>
              <a:latin typeface="Arial"/>
              <a:ea typeface="Arial"/>
              <a:cs typeface="Arial"/>
              <a:sym typeface="Arial"/>
            </a:endParaRPr>
          </a:p>
        </p:txBody>
      </p:sp>
      <p:sp>
        <p:nvSpPr>
          <p:cNvPr id="265" name="Google Shape;265;p8"/>
          <p:cNvSpPr/>
          <p:nvPr/>
        </p:nvSpPr>
        <p:spPr>
          <a:xfrm>
            <a:off x="11277360" y="6473160"/>
            <a:ext cx="228240" cy="174600"/>
          </a:xfrm>
          <a:prstGeom prst="rect">
            <a:avLst/>
          </a:prstGeom>
          <a:noFill/>
          <a:ln>
            <a:noFill/>
          </a:ln>
        </p:spPr>
        <p:txBody>
          <a:bodyPr spcFirstLastPara="1" wrap="square" lIns="0" tIns="6825" rIns="0" bIns="0" anchor="t" anchorCtr="0">
            <a:spAutoFit/>
          </a:bodyPr>
          <a:lstStyle/>
          <a:p>
            <a:pPr marL="38160" marR="0" lvl="0" indent="0" algn="l" rtl="0">
              <a:lnSpc>
                <a:spcPct val="100000"/>
              </a:lnSpc>
              <a:spcBef>
                <a:spcPts val="0"/>
              </a:spcBef>
              <a:spcAft>
                <a:spcPts val="0"/>
              </a:spcAft>
              <a:buNone/>
            </a:pPr>
            <a:fld id="{00000000-1234-1234-1234-123412341234}" type="slidenum">
              <a:rPr lang="en-US" sz="1100" b="0" i="0" u="none" strike="noStrike" cap="none">
                <a:solidFill>
                  <a:srgbClr val="2D936B"/>
                </a:solidFill>
                <a:latin typeface="Trebuchet MS"/>
                <a:ea typeface="Trebuchet MS"/>
                <a:cs typeface="Trebuchet MS"/>
                <a:sym typeface="Trebuchet MS"/>
              </a:rPr>
              <a:t>8</a:t>
            </a:fld>
            <a:endParaRPr sz="1100" b="0" i="0" u="none" strike="noStrike" cap="none">
              <a:latin typeface="Arial"/>
              <a:ea typeface="Arial"/>
              <a:cs typeface="Arial"/>
              <a:sym typeface="Arial"/>
            </a:endParaRPr>
          </a:p>
        </p:txBody>
      </p:sp>
      <p:sp>
        <p:nvSpPr>
          <p:cNvPr id="266" name="Google Shape;266;p8"/>
          <p:cNvSpPr/>
          <p:nvPr/>
        </p:nvSpPr>
        <p:spPr>
          <a:xfrm>
            <a:off x="685800" y="1995840"/>
            <a:ext cx="8848440" cy="43534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Char char="•"/>
            </a:pPr>
            <a:r>
              <a:rPr lang="en-US" sz="1400" b="1" i="0" u="none" strike="noStrike" cap="none">
                <a:solidFill>
                  <a:srgbClr val="000000"/>
                </a:solidFill>
                <a:latin typeface="Arial"/>
                <a:ea typeface="Arial"/>
                <a:cs typeface="Arial"/>
                <a:sym typeface="Arial"/>
              </a:rPr>
              <a:t>Empathetic Conversations:</a:t>
            </a:r>
            <a:r>
              <a:rPr lang="en-US" sz="1400" b="0" i="0" u="none" strike="noStrike" cap="none">
                <a:solidFill>
                  <a:srgbClr val="000000"/>
                </a:solidFill>
                <a:latin typeface="Arial"/>
                <a:ea typeface="Arial"/>
                <a:cs typeface="Arial"/>
                <a:sym typeface="Arial"/>
              </a:rPr>
              <a:t> Our chatbot engages users in conversations that feel natural, empathetic, and human-like, thanks to advanced natural language processing (NLP) techniques. Users feel understood, heard, and supported, creating a profound emotional connection.</a:t>
            </a:r>
            <a:endParaRPr sz="1400" b="0" i="0" u="none" strike="noStrike" cap="none">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None/>
            </a:pP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Char char="•"/>
            </a:pPr>
            <a:r>
              <a:rPr lang="en-US" sz="1400" b="1" i="0" u="none" strike="noStrike" cap="none">
                <a:solidFill>
                  <a:srgbClr val="000000"/>
                </a:solidFill>
                <a:latin typeface="Arial"/>
                <a:ea typeface="Arial"/>
                <a:cs typeface="Arial"/>
                <a:sym typeface="Arial"/>
              </a:rPr>
              <a:t>Crisis Intervention Features: </a:t>
            </a:r>
            <a:r>
              <a:rPr lang="en-US" sz="1400" b="0" i="0" u="none" strike="noStrike" cap="none">
                <a:solidFill>
                  <a:srgbClr val="000000"/>
                </a:solidFill>
                <a:latin typeface="Arial"/>
                <a:ea typeface="Arial"/>
                <a:cs typeface="Arial"/>
                <a:sym typeface="Arial"/>
              </a:rPr>
              <a:t>In moments of crisis, our chatbot provides immediate access to helplines, de-escalation techniques, and emergency response protocols. This proactive approach can make a life-saving difference during critical situations, offering reassurance and support when it's needed most.</a:t>
            </a:r>
            <a:endParaRPr sz="1400" b="0" i="0" u="none" strike="noStrike" cap="none">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None/>
            </a:pP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Char char="•"/>
            </a:pPr>
            <a:r>
              <a:rPr lang="en-US" sz="1400" b="1" i="0" u="none" strike="noStrike" cap="none">
                <a:solidFill>
                  <a:srgbClr val="000000"/>
                </a:solidFill>
                <a:latin typeface="Arial"/>
                <a:ea typeface="Arial"/>
                <a:cs typeface="Arial"/>
                <a:sym typeface="Arial"/>
              </a:rPr>
              <a:t>Personalized Assistance:</a:t>
            </a:r>
            <a:r>
              <a:rPr lang="en-US" sz="1400" b="0" i="0" u="none" strike="noStrike" cap="none">
                <a:solidFill>
                  <a:srgbClr val="000000"/>
                </a:solidFill>
                <a:latin typeface="Arial"/>
                <a:ea typeface="Arial"/>
                <a:cs typeface="Arial"/>
                <a:sym typeface="Arial"/>
              </a:rPr>
              <a:t> Our chatbot delivers personalized recommendations, coping strategies, and resources tailored to each user's unique needs and circumstances. By understanding and adapting to individual preferences and challenges, it provides highly relevant and impactful support.</a:t>
            </a:r>
            <a:endParaRPr sz="1400" b="0" i="0" u="none" strike="noStrike" cap="none">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None/>
            </a:pP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Char char="•"/>
            </a:pPr>
            <a:r>
              <a:rPr lang="en-US" sz="1400" b="1" i="0" u="none" strike="noStrike" cap="none">
                <a:solidFill>
                  <a:srgbClr val="000000"/>
                </a:solidFill>
                <a:latin typeface="Arial"/>
                <a:ea typeface="Arial"/>
                <a:cs typeface="Arial"/>
                <a:sym typeface="Arial"/>
              </a:rPr>
              <a:t>Comprehensive Resource Repository:</a:t>
            </a:r>
            <a:r>
              <a:rPr lang="en-US" sz="1400" b="0" i="0" u="none" strike="noStrike" cap="none">
                <a:solidFill>
                  <a:srgbClr val="000000"/>
                </a:solidFill>
                <a:latin typeface="Arial"/>
                <a:ea typeface="Arial"/>
                <a:cs typeface="Arial"/>
                <a:sym typeface="Arial"/>
              </a:rPr>
              <a:t> Users have access to a wealth of mental health resources, including articles, self-help tips, coping strategies, and professional support services. This comprehensive repository empowers users to explore, learn, and take proactive steps towards improving their mental well-being.</a:t>
            </a:r>
            <a:endParaRPr sz="1400" b="0" i="0" u="none" strike="noStrike" cap="none">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None/>
            </a:pPr>
            <a:endParaRPr sz="1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Char char="•"/>
            </a:pPr>
            <a:r>
              <a:rPr lang="en-US" sz="1400" b="1" i="0" u="none" strike="noStrike" cap="none">
                <a:solidFill>
                  <a:srgbClr val="000000"/>
                </a:solidFill>
                <a:latin typeface="Arial"/>
                <a:ea typeface="Arial"/>
                <a:cs typeface="Arial"/>
                <a:sym typeface="Arial"/>
              </a:rPr>
              <a:t>User-Friendly Interface: </a:t>
            </a:r>
            <a:r>
              <a:rPr lang="en-US" sz="1400" b="0" i="0" u="none" strike="noStrike" cap="none">
                <a:solidFill>
                  <a:srgbClr val="000000"/>
                </a:solidFill>
                <a:latin typeface="Arial"/>
                <a:ea typeface="Arial"/>
                <a:cs typeface="Arial"/>
                <a:sym typeface="Arial"/>
              </a:rPr>
              <a:t>Our chatbot features a user-friendly interface designed for ease of use and accessibility. Whether users are tech-savvy or not, they can navigate the chatbot effortlessly, ensuring that everyone can benefit from its support and resources.</a:t>
            </a:r>
            <a:endParaRPr sz="1400" b="0" i="0" u="none" strike="noStrike" cap="non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9"/>
          <p:cNvSpPr/>
          <p:nvPr/>
        </p:nvSpPr>
        <p:spPr>
          <a:xfrm>
            <a:off x="752400" y="6486120"/>
            <a:ext cx="1773360" cy="383760"/>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latin typeface="Arial"/>
              <a:ea typeface="Arial"/>
              <a:cs typeface="Arial"/>
              <a:sym typeface="Arial"/>
            </a:endParaRPr>
          </a:p>
        </p:txBody>
      </p:sp>
      <p:sp>
        <p:nvSpPr>
          <p:cNvPr id="272" name="Google Shape;272;p9"/>
          <p:cNvSpPr/>
          <p:nvPr/>
        </p:nvSpPr>
        <p:spPr>
          <a:xfrm>
            <a:off x="9353520" y="5362560"/>
            <a:ext cx="456840" cy="45684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sp>
      <p:sp>
        <p:nvSpPr>
          <p:cNvPr id="273" name="Google Shape;273;p9"/>
          <p:cNvSpPr/>
          <p:nvPr/>
        </p:nvSpPr>
        <p:spPr>
          <a:xfrm>
            <a:off x="8424000" y="540360"/>
            <a:ext cx="313920" cy="32364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sp>
      <p:sp>
        <p:nvSpPr>
          <p:cNvPr id="274" name="Google Shape;274;p9"/>
          <p:cNvSpPr/>
          <p:nvPr/>
        </p:nvSpPr>
        <p:spPr>
          <a:xfrm>
            <a:off x="9353520" y="5896080"/>
            <a:ext cx="180720" cy="180720"/>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sp>
      <p:pic>
        <p:nvPicPr>
          <p:cNvPr id="275" name="Google Shape;275;p9"/>
          <p:cNvPicPr preferRelativeResize="0"/>
          <p:nvPr/>
        </p:nvPicPr>
        <p:blipFill rotWithShape="1">
          <a:blip r:embed="rId3">
            <a:alphaModFix/>
          </a:blip>
          <a:srcRect/>
          <a:stretch/>
        </p:blipFill>
        <p:spPr>
          <a:xfrm>
            <a:off x="1666800" y="6467400"/>
            <a:ext cx="75960" cy="177480"/>
          </a:xfrm>
          <a:prstGeom prst="rect">
            <a:avLst/>
          </a:prstGeom>
          <a:noFill/>
          <a:ln>
            <a:noFill/>
          </a:ln>
        </p:spPr>
      </p:pic>
      <p:sp>
        <p:nvSpPr>
          <p:cNvPr id="276" name="Google Shape;276;p9"/>
          <p:cNvSpPr/>
          <p:nvPr/>
        </p:nvSpPr>
        <p:spPr>
          <a:xfrm>
            <a:off x="11277360" y="6473160"/>
            <a:ext cx="228240" cy="174600"/>
          </a:xfrm>
          <a:prstGeom prst="rect">
            <a:avLst/>
          </a:prstGeom>
          <a:noFill/>
          <a:ln>
            <a:noFill/>
          </a:ln>
        </p:spPr>
        <p:txBody>
          <a:bodyPr spcFirstLastPara="1" wrap="square" lIns="0" tIns="6825" rIns="0" bIns="0" anchor="t" anchorCtr="0">
            <a:spAutoFit/>
          </a:bodyPr>
          <a:lstStyle/>
          <a:p>
            <a:pPr marL="38160" marR="0" lvl="0" indent="0" algn="l" rtl="0">
              <a:lnSpc>
                <a:spcPct val="100000"/>
              </a:lnSpc>
              <a:spcBef>
                <a:spcPts val="0"/>
              </a:spcBef>
              <a:spcAft>
                <a:spcPts val="0"/>
              </a:spcAft>
              <a:buNone/>
            </a:pPr>
            <a:fld id="{00000000-1234-1234-1234-123412341234}" type="slidenum">
              <a:rPr lang="en-US" sz="1100" b="0" i="0" u="none" strike="noStrike" cap="none">
                <a:solidFill>
                  <a:srgbClr val="2D936B"/>
                </a:solidFill>
                <a:latin typeface="Trebuchet MS"/>
                <a:ea typeface="Trebuchet MS"/>
                <a:cs typeface="Trebuchet MS"/>
                <a:sym typeface="Trebuchet MS"/>
              </a:rPr>
              <a:t>9</a:t>
            </a:fld>
            <a:endParaRPr sz="1100" b="0" i="0" u="none" strike="noStrike" cap="none">
              <a:latin typeface="Arial"/>
              <a:ea typeface="Arial"/>
              <a:cs typeface="Arial"/>
              <a:sym typeface="Arial"/>
            </a:endParaRPr>
          </a:p>
        </p:txBody>
      </p:sp>
      <p:sp>
        <p:nvSpPr>
          <p:cNvPr id="277" name="Google Shape;277;p9"/>
          <p:cNvSpPr/>
          <p:nvPr/>
        </p:nvSpPr>
        <p:spPr>
          <a:xfrm>
            <a:off x="739800" y="291240"/>
            <a:ext cx="5380200" cy="744840"/>
          </a:xfrm>
          <a:prstGeom prst="rect">
            <a:avLst/>
          </a:prstGeom>
          <a:noFill/>
          <a:ln>
            <a:noFill/>
          </a:ln>
        </p:spPr>
        <p:txBody>
          <a:bodyPr spcFirstLastPara="1" wrap="square" lIns="0" tIns="13300" rIns="0" bIns="0" anchor="t" anchorCtr="0">
            <a:spAutoFit/>
          </a:bodyPr>
          <a:lstStyle/>
          <a:p>
            <a:pPr marL="12600" marR="0" lvl="0" indent="0" algn="l" rtl="0">
              <a:lnSpc>
                <a:spcPct val="100000"/>
              </a:lnSpc>
              <a:spcBef>
                <a:spcPts val="0"/>
              </a:spcBef>
              <a:spcAft>
                <a:spcPts val="0"/>
              </a:spcAft>
              <a:buNone/>
            </a:pPr>
            <a:r>
              <a:rPr lang="en-US" sz="4800" b="1" i="0" u="none" strike="noStrike" cap="none">
                <a:solidFill>
                  <a:srgbClr val="000000"/>
                </a:solidFill>
                <a:latin typeface="Trebuchet MS"/>
                <a:ea typeface="Trebuchet MS"/>
                <a:cs typeface="Trebuchet MS"/>
                <a:sym typeface="Trebuchet MS"/>
              </a:rPr>
              <a:t>MODELLING</a:t>
            </a:r>
            <a:endParaRPr sz="4800" b="0" i="0" u="none" strike="noStrike" cap="none">
              <a:latin typeface="Arial"/>
              <a:ea typeface="Arial"/>
              <a:cs typeface="Arial"/>
              <a:sym typeface="Arial"/>
            </a:endParaRPr>
          </a:p>
        </p:txBody>
      </p:sp>
      <p:sp>
        <p:nvSpPr>
          <p:cNvPr id="278" name="Google Shape;278;p9"/>
          <p:cNvSpPr/>
          <p:nvPr/>
        </p:nvSpPr>
        <p:spPr>
          <a:xfrm>
            <a:off x="648000" y="1080000"/>
            <a:ext cx="7394760" cy="535284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Char char="•"/>
            </a:pPr>
            <a:r>
              <a:rPr lang="en-US" sz="1400" b="1" i="0" u="none" strike="noStrike" cap="none">
                <a:solidFill>
                  <a:srgbClr val="000000"/>
                </a:solidFill>
                <a:latin typeface="Arial"/>
                <a:ea typeface="Arial"/>
                <a:cs typeface="Arial"/>
                <a:sym typeface="Arial"/>
              </a:rPr>
              <a:t>Data Collection:</a:t>
            </a:r>
            <a:r>
              <a:rPr lang="en-US" sz="1400" b="0" i="0" u="none" strike="noStrike" cap="none">
                <a:solidFill>
                  <a:srgbClr val="000000"/>
                </a:solidFill>
                <a:latin typeface="Arial"/>
                <a:ea typeface="Arial"/>
                <a:cs typeface="Arial"/>
                <a:sym typeface="Arial"/>
              </a:rPr>
              <a:t> We gather a diverse range of conversational data relevant to mental health topics. This data includes user queries, responses, and context-rich interactions to train our chatbot effectively.</a:t>
            </a:r>
            <a:endParaRPr sz="1400" b="0" i="0" u="none" strike="noStrike" cap="none">
              <a:latin typeface="Arial"/>
              <a:ea typeface="Arial"/>
              <a:cs typeface="Arial"/>
              <a:sym typeface="Arial"/>
            </a:endParaRPr>
          </a:p>
          <a:p>
            <a:pPr marL="0" marR="0" lvl="0" indent="88900" algn="l" rtl="0">
              <a:lnSpc>
                <a:spcPct val="100000"/>
              </a:lnSpc>
              <a:spcBef>
                <a:spcPts val="283"/>
              </a:spcBef>
              <a:spcAft>
                <a:spcPts val="0"/>
              </a:spcAft>
              <a:buClr>
                <a:srgbClr val="000000"/>
              </a:buClr>
              <a:buSzPts val="1400"/>
              <a:buFont typeface="Arial"/>
              <a:buNone/>
            </a:pPr>
            <a:endParaRPr sz="1400" b="0" i="0" u="none" strike="noStrike" cap="none">
              <a:latin typeface="Arial"/>
              <a:ea typeface="Arial"/>
              <a:cs typeface="Arial"/>
              <a:sym typeface="Arial"/>
            </a:endParaRPr>
          </a:p>
          <a:p>
            <a:pPr marL="0" marR="0" lvl="0" indent="0" algn="l" rtl="0">
              <a:lnSpc>
                <a:spcPct val="100000"/>
              </a:lnSpc>
              <a:spcBef>
                <a:spcPts val="283"/>
              </a:spcBef>
              <a:spcAft>
                <a:spcPts val="0"/>
              </a:spcAft>
              <a:buClr>
                <a:srgbClr val="000000"/>
              </a:buClr>
              <a:buSzPts val="1400"/>
              <a:buFont typeface="Arial"/>
              <a:buChar char="•"/>
            </a:pPr>
            <a:r>
              <a:rPr lang="en-US" sz="1400" b="1" i="0" u="none" strike="noStrike" cap="none">
                <a:solidFill>
                  <a:srgbClr val="000000"/>
                </a:solidFill>
                <a:latin typeface="Arial"/>
                <a:ea typeface="Arial"/>
                <a:cs typeface="Arial"/>
                <a:sym typeface="Arial"/>
              </a:rPr>
              <a:t>Data Preprocessing:</a:t>
            </a:r>
            <a:r>
              <a:rPr lang="en-US" sz="1400" b="0" i="0" u="none" strike="noStrike" cap="none">
                <a:solidFill>
                  <a:srgbClr val="000000"/>
                </a:solidFill>
                <a:latin typeface="Arial"/>
                <a:ea typeface="Arial"/>
                <a:cs typeface="Arial"/>
                <a:sym typeface="Arial"/>
              </a:rPr>
              <a:t> The collected data undergoes preprocessing steps such as tokenization, lemmatization, and cleaning to ensure consistency and prepare it for modeling.</a:t>
            </a:r>
            <a:endParaRPr sz="1400" b="0" i="0" u="none" strike="noStrike" cap="none">
              <a:latin typeface="Arial"/>
              <a:ea typeface="Arial"/>
              <a:cs typeface="Arial"/>
              <a:sym typeface="Arial"/>
            </a:endParaRPr>
          </a:p>
          <a:p>
            <a:pPr marL="0" marR="0" lvl="0" indent="88900" algn="l" rtl="0">
              <a:lnSpc>
                <a:spcPct val="100000"/>
              </a:lnSpc>
              <a:spcBef>
                <a:spcPts val="283"/>
              </a:spcBef>
              <a:spcAft>
                <a:spcPts val="0"/>
              </a:spcAft>
              <a:buClr>
                <a:srgbClr val="000000"/>
              </a:buClr>
              <a:buSzPts val="1400"/>
              <a:buFont typeface="Arial"/>
              <a:buNone/>
            </a:pPr>
            <a:endParaRPr sz="1400" b="0" i="0" u="none" strike="noStrike" cap="none">
              <a:latin typeface="Arial"/>
              <a:ea typeface="Arial"/>
              <a:cs typeface="Arial"/>
              <a:sym typeface="Arial"/>
            </a:endParaRPr>
          </a:p>
          <a:p>
            <a:pPr marL="0" marR="0" lvl="0" indent="0" algn="l" rtl="0">
              <a:lnSpc>
                <a:spcPct val="100000"/>
              </a:lnSpc>
              <a:spcBef>
                <a:spcPts val="283"/>
              </a:spcBef>
              <a:spcAft>
                <a:spcPts val="0"/>
              </a:spcAft>
              <a:buClr>
                <a:srgbClr val="000000"/>
              </a:buClr>
              <a:buSzPts val="1400"/>
              <a:buFont typeface="Arial"/>
              <a:buChar char="•"/>
            </a:pPr>
            <a:r>
              <a:rPr lang="en-US" sz="1400" b="1" i="0" u="none" strike="noStrike" cap="none">
                <a:solidFill>
                  <a:srgbClr val="000000"/>
                </a:solidFill>
                <a:latin typeface="Arial"/>
                <a:ea typeface="Arial"/>
                <a:cs typeface="Arial"/>
                <a:sym typeface="Arial"/>
              </a:rPr>
              <a:t>Model Selection: </a:t>
            </a:r>
            <a:r>
              <a:rPr lang="en-US" sz="1400" b="0" i="0" u="none" strike="noStrike" cap="none">
                <a:solidFill>
                  <a:srgbClr val="000000"/>
                </a:solidFill>
                <a:latin typeface="Arial"/>
                <a:ea typeface="Arial"/>
                <a:cs typeface="Arial"/>
                <a:sym typeface="Arial"/>
              </a:rPr>
              <a:t>We choose a suitable machine learning or deep learning model architecture for our chatbot. This could include recurrent neural networks (RNNs), long short-term memory networks (LSTMs), or transformer-based models like BERT or GPT.</a:t>
            </a:r>
            <a:endParaRPr sz="1400" b="0" i="0" u="none" strike="noStrike" cap="none">
              <a:latin typeface="Arial"/>
              <a:ea typeface="Arial"/>
              <a:cs typeface="Arial"/>
              <a:sym typeface="Arial"/>
            </a:endParaRPr>
          </a:p>
          <a:p>
            <a:pPr marL="0" marR="0" lvl="0" indent="88900" algn="l" rtl="0">
              <a:lnSpc>
                <a:spcPct val="100000"/>
              </a:lnSpc>
              <a:spcBef>
                <a:spcPts val="283"/>
              </a:spcBef>
              <a:spcAft>
                <a:spcPts val="0"/>
              </a:spcAft>
              <a:buClr>
                <a:srgbClr val="000000"/>
              </a:buClr>
              <a:buSzPts val="1400"/>
              <a:buFont typeface="Arial"/>
              <a:buNone/>
            </a:pPr>
            <a:endParaRPr sz="1400" b="0" i="0" u="none" strike="noStrike" cap="none">
              <a:latin typeface="Arial"/>
              <a:ea typeface="Arial"/>
              <a:cs typeface="Arial"/>
              <a:sym typeface="Arial"/>
            </a:endParaRPr>
          </a:p>
          <a:p>
            <a:pPr marL="0" marR="0" lvl="0" indent="0" algn="l" rtl="0">
              <a:lnSpc>
                <a:spcPct val="100000"/>
              </a:lnSpc>
              <a:spcBef>
                <a:spcPts val="283"/>
              </a:spcBef>
              <a:spcAft>
                <a:spcPts val="0"/>
              </a:spcAft>
              <a:buClr>
                <a:srgbClr val="000000"/>
              </a:buClr>
              <a:buSzPts val="1400"/>
              <a:buFont typeface="Arial"/>
              <a:buChar char="•"/>
            </a:pPr>
            <a:r>
              <a:rPr lang="en-US" sz="1400" b="1" i="0" u="none" strike="noStrike" cap="none">
                <a:solidFill>
                  <a:srgbClr val="000000"/>
                </a:solidFill>
                <a:latin typeface="Arial"/>
                <a:ea typeface="Arial"/>
                <a:cs typeface="Arial"/>
                <a:sym typeface="Arial"/>
              </a:rPr>
              <a:t>Training: </a:t>
            </a:r>
            <a:r>
              <a:rPr lang="en-US" sz="1400" b="0" i="0" u="none" strike="noStrike" cap="none">
                <a:solidFill>
                  <a:srgbClr val="000000"/>
                </a:solidFill>
                <a:latin typeface="Arial"/>
                <a:ea typeface="Arial"/>
                <a:cs typeface="Arial"/>
                <a:sym typeface="Arial"/>
              </a:rPr>
              <a:t>The selected model is trained on the preprocessed data to learn patterns and relationships between user queries and responses. We use techniques like backpropagation and gradient descent to optimize the model's parameters.</a:t>
            </a:r>
            <a:endParaRPr sz="1400" b="0" i="0" u="none" strike="noStrike" cap="none">
              <a:latin typeface="Arial"/>
              <a:ea typeface="Arial"/>
              <a:cs typeface="Arial"/>
              <a:sym typeface="Arial"/>
            </a:endParaRPr>
          </a:p>
          <a:p>
            <a:pPr marL="0" marR="0" lvl="0" indent="88900" algn="l" rtl="0">
              <a:lnSpc>
                <a:spcPct val="100000"/>
              </a:lnSpc>
              <a:spcBef>
                <a:spcPts val="283"/>
              </a:spcBef>
              <a:spcAft>
                <a:spcPts val="0"/>
              </a:spcAft>
              <a:buClr>
                <a:srgbClr val="000000"/>
              </a:buClr>
              <a:buSzPts val="1400"/>
              <a:buFont typeface="Arial"/>
              <a:buNone/>
            </a:pPr>
            <a:endParaRPr sz="1400" b="0" i="0" u="none" strike="noStrike" cap="none">
              <a:latin typeface="Arial"/>
              <a:ea typeface="Arial"/>
              <a:cs typeface="Arial"/>
              <a:sym typeface="Arial"/>
            </a:endParaRPr>
          </a:p>
          <a:p>
            <a:pPr marL="0" marR="0" lvl="0" indent="0" algn="l" rtl="0">
              <a:lnSpc>
                <a:spcPct val="100000"/>
              </a:lnSpc>
              <a:spcBef>
                <a:spcPts val="283"/>
              </a:spcBef>
              <a:spcAft>
                <a:spcPts val="0"/>
              </a:spcAft>
              <a:buClr>
                <a:srgbClr val="000000"/>
              </a:buClr>
              <a:buSzPts val="1400"/>
              <a:buFont typeface="Arial"/>
              <a:buChar char="•"/>
            </a:pPr>
            <a:r>
              <a:rPr lang="en-US" sz="1400" b="1" i="0" u="none" strike="noStrike" cap="none">
                <a:solidFill>
                  <a:srgbClr val="000000"/>
                </a:solidFill>
                <a:latin typeface="Arial"/>
                <a:ea typeface="Arial"/>
                <a:cs typeface="Arial"/>
                <a:sym typeface="Arial"/>
              </a:rPr>
              <a:t>Validation: </a:t>
            </a:r>
            <a:r>
              <a:rPr lang="en-US" sz="1400" b="0" i="0" u="none" strike="noStrike" cap="none">
                <a:solidFill>
                  <a:srgbClr val="000000"/>
                </a:solidFill>
                <a:latin typeface="Arial"/>
                <a:ea typeface="Arial"/>
                <a:cs typeface="Arial"/>
                <a:sym typeface="Arial"/>
              </a:rPr>
              <a:t>We validate the trained model using separate validation data to ensure its performance and generalization ability. This step helps us identify and address any overfitting or underfitting issues.</a:t>
            </a:r>
            <a:endParaRPr sz="1400" b="0" i="0" u="none" strike="noStrike" cap="none">
              <a:latin typeface="Arial"/>
              <a:ea typeface="Arial"/>
              <a:cs typeface="Arial"/>
              <a:sym typeface="Arial"/>
            </a:endParaRPr>
          </a:p>
          <a:p>
            <a:pPr marL="0" marR="0" lvl="0" indent="88900" algn="l" rtl="0">
              <a:lnSpc>
                <a:spcPct val="100000"/>
              </a:lnSpc>
              <a:spcBef>
                <a:spcPts val="283"/>
              </a:spcBef>
              <a:spcAft>
                <a:spcPts val="0"/>
              </a:spcAft>
              <a:buClr>
                <a:srgbClr val="000000"/>
              </a:buClr>
              <a:buSzPts val="1400"/>
              <a:buFont typeface="Arial"/>
              <a:buNone/>
            </a:pPr>
            <a:endParaRPr sz="1400" b="0" i="0" u="none" strike="noStrike" cap="none">
              <a:latin typeface="Arial"/>
              <a:ea typeface="Arial"/>
              <a:cs typeface="Arial"/>
              <a:sym typeface="Arial"/>
            </a:endParaRPr>
          </a:p>
          <a:p>
            <a:pPr marL="0" marR="0" lvl="0" indent="0" algn="l" rtl="0">
              <a:lnSpc>
                <a:spcPct val="100000"/>
              </a:lnSpc>
              <a:spcBef>
                <a:spcPts val="283"/>
              </a:spcBef>
              <a:spcAft>
                <a:spcPts val="0"/>
              </a:spcAft>
              <a:buClr>
                <a:srgbClr val="000000"/>
              </a:buClr>
              <a:buSzPts val="1400"/>
              <a:buFont typeface="Arial"/>
              <a:buChar char="•"/>
            </a:pPr>
            <a:r>
              <a:rPr lang="en-US" sz="1400" b="1" i="0" u="none" strike="noStrike" cap="none">
                <a:solidFill>
                  <a:srgbClr val="000000"/>
                </a:solidFill>
                <a:latin typeface="Arial"/>
                <a:ea typeface="Arial"/>
                <a:cs typeface="Arial"/>
                <a:sym typeface="Arial"/>
              </a:rPr>
              <a:t>Evaluation: </a:t>
            </a:r>
            <a:r>
              <a:rPr lang="en-US" sz="1400" b="0" i="0" u="none" strike="noStrike" cap="none">
                <a:solidFill>
                  <a:srgbClr val="000000"/>
                </a:solidFill>
                <a:latin typeface="Arial"/>
                <a:ea typeface="Arial"/>
                <a:cs typeface="Arial"/>
                <a:sym typeface="Arial"/>
              </a:rPr>
              <a:t>The model's performance is evaluated using metrics such as accuracy, precision, recall, and F1-score. We analyze the model's ability to understand user intents, generate relevant responses, and handle various conversational scenarios.</a:t>
            </a:r>
            <a:endParaRPr sz="1400" b="0" i="0" u="none" strike="noStrike" cap="non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1350</Words>
  <Application>Microsoft Office PowerPoint</Application>
  <PresentationFormat>Widescreen</PresentationFormat>
  <Paragraphs>121</Paragraphs>
  <Slides>10</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Noto Sans Symbols</vt:lpstr>
      <vt:lpstr>Times New Roman</vt:lpstr>
      <vt:lpstr>Trebuchet MS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NIVETAA M</dc:creator>
  <cp:lastModifiedBy>NIVETAA M</cp:lastModifiedBy>
  <cp:revision>1</cp:revision>
  <dcterms:modified xsi:type="dcterms:W3CDTF">2024-04-04T15:46:56Z</dcterms:modified>
</cp:coreProperties>
</file>