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</p:sldIdLst>
  <p:sldSz cx="18288000" cy="10287000"/>
  <p:notesSz cx="6858000" cy="9144000"/>
  <p:embeddedFontLst>
    <p:embeddedFont>
      <p:font typeface="Canva Sans 1 Bold" panose="020B0604020202020204" charset="0"/>
      <p:regular r:id="rId9"/>
    </p:embeddedFont>
    <p:embeddedFont>
      <p:font typeface="Canva Sans 2" panose="020B0604020202020204" charset="0"/>
      <p:regular r:id="rId10"/>
    </p:embeddedFont>
    <p:embeddedFont>
      <p:font typeface="League Spartan" panose="020B0604020202020204" charset="0"/>
      <p:regular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013"/>
    <a:srgbClr val="99D9EA"/>
    <a:srgbClr val="3A4CD9"/>
    <a:srgbClr val="B97A57"/>
    <a:srgbClr val="B386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utosh Kumar" userId="4ffe287d-9991-42ea-8a30-6b1da5ab2876" providerId="ADAL" clId="{E631E4F0-52DE-4D22-BF74-8F2B632FE849}"/>
    <pc:docChg chg="undo custSel modSld">
      <pc:chgData name="Ashutosh Kumar" userId="4ffe287d-9991-42ea-8a30-6b1da5ab2876" providerId="ADAL" clId="{E631E4F0-52DE-4D22-BF74-8F2B632FE849}" dt="2024-10-29T11:01:17.470" v="3" actId="6549"/>
      <pc:docMkLst>
        <pc:docMk/>
      </pc:docMkLst>
      <pc:sldChg chg="modSp mod">
        <pc:chgData name="Ashutosh Kumar" userId="4ffe287d-9991-42ea-8a30-6b1da5ab2876" providerId="ADAL" clId="{E631E4F0-52DE-4D22-BF74-8F2B632FE849}" dt="2024-10-29T11:01:17.470" v="3" actId="6549"/>
        <pc:sldMkLst>
          <pc:docMk/>
          <pc:sldMk cId="0" sldId="256"/>
        </pc:sldMkLst>
        <pc:spChg chg="mod">
          <ac:chgData name="Ashutosh Kumar" userId="4ffe287d-9991-42ea-8a30-6b1da5ab2876" providerId="ADAL" clId="{E631E4F0-52DE-4D22-BF74-8F2B632FE849}" dt="2024-10-29T11:01:17.470" v="3" actId="6549"/>
          <ac:spMkLst>
            <pc:docMk/>
            <pc:sldMk cId="0" sldId="256"/>
            <ac:spMk id="6" creationId="{00000000-0000-0000-0000-000000000000}"/>
          </ac:spMkLst>
        </pc:spChg>
      </pc:sldChg>
    </pc:docChg>
  </pc:docChgLst>
  <pc:docChgLst>
    <pc:chgData name="Ashutosh Kumar" userId="4ffe287d-9991-42ea-8a30-6b1da5ab2876" providerId="ADAL" clId="{EE847D1E-2463-4487-9EB9-567DD04BF6C1}"/>
    <pc:docChg chg="custSel modSld">
      <pc:chgData name="Ashutosh Kumar" userId="4ffe287d-9991-42ea-8a30-6b1da5ab2876" providerId="ADAL" clId="{EE847D1E-2463-4487-9EB9-567DD04BF6C1}" dt="2024-12-06T09:12:40.591" v="14" actId="20577"/>
      <pc:docMkLst>
        <pc:docMk/>
      </pc:docMkLst>
      <pc:sldChg chg="modSp mod">
        <pc:chgData name="Ashutosh Kumar" userId="4ffe287d-9991-42ea-8a30-6b1da5ab2876" providerId="ADAL" clId="{EE847D1E-2463-4487-9EB9-567DD04BF6C1}" dt="2024-12-06T09:12:40.591" v="14" actId="20577"/>
        <pc:sldMkLst>
          <pc:docMk/>
          <pc:sldMk cId="0" sldId="256"/>
        </pc:sldMkLst>
        <pc:spChg chg="mod">
          <ac:chgData name="Ashutosh Kumar" userId="4ffe287d-9991-42ea-8a30-6b1da5ab2876" providerId="ADAL" clId="{EE847D1E-2463-4487-9EB9-567DD04BF6C1}" dt="2024-12-06T09:12:40.591" v="14" actId="20577"/>
          <ac:spMkLst>
            <pc:docMk/>
            <pc:sldMk cId="0" sldId="256"/>
            <ac:spMk id="12" creationId="{00000000-0000-0000-0000-000000000000}"/>
          </ac:spMkLst>
        </pc:spChg>
      </pc:sldChg>
      <pc:sldChg chg="delSp mod">
        <pc:chgData name="Ashutosh Kumar" userId="4ffe287d-9991-42ea-8a30-6b1da5ab2876" providerId="ADAL" clId="{EE847D1E-2463-4487-9EB9-567DD04BF6C1}" dt="2024-12-06T09:12:28.503" v="0" actId="478"/>
        <pc:sldMkLst>
          <pc:docMk/>
          <pc:sldMk cId="0" sldId="261"/>
        </pc:sldMkLst>
        <pc:spChg chg="del">
          <ac:chgData name="Ashutosh Kumar" userId="4ffe287d-9991-42ea-8a30-6b1da5ab2876" providerId="ADAL" clId="{EE847D1E-2463-4487-9EB9-567DD04BF6C1}" dt="2024-12-06T09:12:28.503" v="0" actId="478"/>
          <ac:spMkLst>
            <pc:docMk/>
            <pc:sldMk cId="0" sldId="261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D67174-EBD2-4D29-A9F1-19EE0949F25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CBCA301-DD06-474C-B4FF-2C7E2C421F5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Customer places the items in cart on conveyor</a:t>
          </a:r>
          <a:endParaRPr lang="en-GB" dirty="0"/>
        </a:p>
      </dgm:t>
    </dgm:pt>
    <dgm:pt modelId="{36397248-BF91-44E8-86AD-80CDA39DB649}" type="parTrans" cxnId="{9918BC84-3F5F-4C76-AA59-7185BEC6D0AC}">
      <dgm:prSet/>
      <dgm:spPr/>
      <dgm:t>
        <a:bodyPr/>
        <a:lstStyle/>
        <a:p>
          <a:endParaRPr lang="en-GB"/>
        </a:p>
      </dgm:t>
    </dgm:pt>
    <dgm:pt modelId="{716F6E45-F208-4A85-81C2-052EEDCCE79D}" type="sibTrans" cxnId="{9918BC84-3F5F-4C76-AA59-7185BEC6D0AC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GB"/>
        </a:p>
      </dgm:t>
    </dgm:pt>
    <dgm:pt modelId="{E4EDFAA1-9D39-4503-A3EA-8470183D1251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Items are scanned as they enters scanning area</a:t>
          </a:r>
          <a:endParaRPr lang="en-GB" dirty="0"/>
        </a:p>
      </dgm:t>
    </dgm:pt>
    <dgm:pt modelId="{475FEC3E-174F-4803-BA03-3320DDE38F0A}" type="parTrans" cxnId="{5B100629-8BC8-4D3C-9D2F-AC71F8519825}">
      <dgm:prSet/>
      <dgm:spPr/>
      <dgm:t>
        <a:bodyPr/>
        <a:lstStyle/>
        <a:p>
          <a:endParaRPr lang="en-GB"/>
        </a:p>
      </dgm:t>
    </dgm:pt>
    <dgm:pt modelId="{268E315D-A7F9-444E-91A2-100003DDD63A}" type="sibTrans" cxnId="{5B100629-8BC8-4D3C-9D2F-AC71F8519825}">
      <dgm:prSet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endParaRPr lang="en-GB"/>
        </a:p>
      </dgm:t>
    </dgm:pt>
    <dgm:pt modelId="{64AC311F-CD19-44E0-9734-11F2E3A2ACB0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Scanned items at end of conveyor are packed</a:t>
          </a:r>
          <a:endParaRPr lang="en-GB" dirty="0"/>
        </a:p>
      </dgm:t>
    </dgm:pt>
    <dgm:pt modelId="{027A687C-699D-4123-A024-F9CFB890A38B}" type="parTrans" cxnId="{9D56EDEE-57BE-46C7-95A2-C5FBA57EC678}">
      <dgm:prSet/>
      <dgm:spPr/>
      <dgm:t>
        <a:bodyPr/>
        <a:lstStyle/>
        <a:p>
          <a:endParaRPr lang="en-GB"/>
        </a:p>
      </dgm:t>
    </dgm:pt>
    <dgm:pt modelId="{F433473B-1007-47B3-8D99-8E6468C1B29E}" type="sibTrans" cxnId="{9D56EDEE-57BE-46C7-95A2-C5FBA57EC678}">
      <dgm:prSet/>
      <dgm:spPr/>
      <dgm:t>
        <a:bodyPr/>
        <a:lstStyle/>
        <a:p>
          <a:endParaRPr lang="en-GB"/>
        </a:p>
      </dgm:t>
    </dgm:pt>
    <dgm:pt modelId="{E6E76A83-54D2-4D5F-83B0-B972CA85B192}" type="pres">
      <dgm:prSet presAssocID="{64D67174-EBD2-4D29-A9F1-19EE0949F25A}" presName="Name0" presStyleCnt="0">
        <dgm:presLayoutVars>
          <dgm:dir/>
          <dgm:resizeHandles val="exact"/>
        </dgm:presLayoutVars>
      </dgm:prSet>
      <dgm:spPr/>
    </dgm:pt>
    <dgm:pt modelId="{90AC01BA-B534-44F8-B1E4-6FA6B22A61F9}" type="pres">
      <dgm:prSet presAssocID="{6CBCA301-DD06-474C-B4FF-2C7E2C421F51}" presName="node" presStyleLbl="node1" presStyleIdx="0" presStyleCnt="3" custLinFactNeighborX="8718" custLinFactNeighborY="9578">
        <dgm:presLayoutVars>
          <dgm:bulletEnabled val="1"/>
        </dgm:presLayoutVars>
      </dgm:prSet>
      <dgm:spPr/>
    </dgm:pt>
    <dgm:pt modelId="{AEA1150D-04F7-49C9-8C27-515D40E05582}" type="pres">
      <dgm:prSet presAssocID="{716F6E45-F208-4A85-81C2-052EEDCCE79D}" presName="sibTrans" presStyleLbl="sibTrans2D1" presStyleIdx="0" presStyleCnt="2"/>
      <dgm:spPr/>
    </dgm:pt>
    <dgm:pt modelId="{9ED63B39-1978-4BD5-95F3-DFBEE2D85E60}" type="pres">
      <dgm:prSet presAssocID="{716F6E45-F208-4A85-81C2-052EEDCCE79D}" presName="connectorText" presStyleLbl="sibTrans2D1" presStyleIdx="0" presStyleCnt="2"/>
      <dgm:spPr/>
    </dgm:pt>
    <dgm:pt modelId="{2F35FACA-52B8-427F-A083-8D787BDB5B61}" type="pres">
      <dgm:prSet presAssocID="{E4EDFAA1-9D39-4503-A3EA-8470183D1251}" presName="node" presStyleLbl="node1" presStyleIdx="1" presStyleCnt="3" custLinFactNeighborX="3730" custLinFactNeighborY="-21473">
        <dgm:presLayoutVars>
          <dgm:bulletEnabled val="1"/>
        </dgm:presLayoutVars>
      </dgm:prSet>
      <dgm:spPr/>
    </dgm:pt>
    <dgm:pt modelId="{D8DACEC2-F859-46E6-B246-DFC6291A58CF}" type="pres">
      <dgm:prSet presAssocID="{268E315D-A7F9-444E-91A2-100003DDD63A}" presName="sibTrans" presStyleLbl="sibTrans2D1" presStyleIdx="1" presStyleCnt="2"/>
      <dgm:spPr/>
    </dgm:pt>
    <dgm:pt modelId="{8D752C43-9178-4865-B416-96CEFB5100F7}" type="pres">
      <dgm:prSet presAssocID="{268E315D-A7F9-444E-91A2-100003DDD63A}" presName="connectorText" presStyleLbl="sibTrans2D1" presStyleIdx="1" presStyleCnt="2"/>
      <dgm:spPr/>
    </dgm:pt>
    <dgm:pt modelId="{E2DC74EF-4213-4C17-B381-069203D2F8DD}" type="pres">
      <dgm:prSet presAssocID="{64AC311F-CD19-44E0-9734-11F2E3A2ACB0}" presName="node" presStyleLbl="node1" presStyleIdx="2" presStyleCnt="3" custLinFactNeighborX="19917" custLinFactNeighborY="944">
        <dgm:presLayoutVars>
          <dgm:bulletEnabled val="1"/>
        </dgm:presLayoutVars>
      </dgm:prSet>
      <dgm:spPr/>
    </dgm:pt>
  </dgm:ptLst>
  <dgm:cxnLst>
    <dgm:cxn modelId="{4BEB9206-7FCA-4959-A0F5-AA4F3452B507}" type="presOf" srcId="{6CBCA301-DD06-474C-B4FF-2C7E2C421F51}" destId="{90AC01BA-B534-44F8-B1E4-6FA6B22A61F9}" srcOrd="0" destOrd="0" presId="urn:microsoft.com/office/officeart/2005/8/layout/process1"/>
    <dgm:cxn modelId="{A8C12E0B-103B-4CF6-A622-C6976BB19D72}" type="presOf" srcId="{64AC311F-CD19-44E0-9734-11F2E3A2ACB0}" destId="{E2DC74EF-4213-4C17-B381-069203D2F8DD}" srcOrd="0" destOrd="0" presId="urn:microsoft.com/office/officeart/2005/8/layout/process1"/>
    <dgm:cxn modelId="{A24CFB24-6371-4020-9AC6-60E150D24C45}" type="presOf" srcId="{E4EDFAA1-9D39-4503-A3EA-8470183D1251}" destId="{2F35FACA-52B8-427F-A083-8D787BDB5B61}" srcOrd="0" destOrd="0" presId="urn:microsoft.com/office/officeart/2005/8/layout/process1"/>
    <dgm:cxn modelId="{5B100629-8BC8-4D3C-9D2F-AC71F8519825}" srcId="{64D67174-EBD2-4D29-A9F1-19EE0949F25A}" destId="{E4EDFAA1-9D39-4503-A3EA-8470183D1251}" srcOrd="1" destOrd="0" parTransId="{475FEC3E-174F-4803-BA03-3320DDE38F0A}" sibTransId="{268E315D-A7F9-444E-91A2-100003DDD63A}"/>
    <dgm:cxn modelId="{50584430-9A79-4749-BDF7-27B2E0E10C43}" type="presOf" srcId="{716F6E45-F208-4A85-81C2-052EEDCCE79D}" destId="{AEA1150D-04F7-49C9-8C27-515D40E05582}" srcOrd="0" destOrd="0" presId="urn:microsoft.com/office/officeart/2005/8/layout/process1"/>
    <dgm:cxn modelId="{9918BC84-3F5F-4C76-AA59-7185BEC6D0AC}" srcId="{64D67174-EBD2-4D29-A9F1-19EE0949F25A}" destId="{6CBCA301-DD06-474C-B4FF-2C7E2C421F51}" srcOrd="0" destOrd="0" parTransId="{36397248-BF91-44E8-86AD-80CDA39DB649}" sibTransId="{716F6E45-F208-4A85-81C2-052EEDCCE79D}"/>
    <dgm:cxn modelId="{D6471497-A704-451D-B043-D1E09A8B4458}" type="presOf" srcId="{268E315D-A7F9-444E-91A2-100003DDD63A}" destId="{8D752C43-9178-4865-B416-96CEFB5100F7}" srcOrd="1" destOrd="0" presId="urn:microsoft.com/office/officeart/2005/8/layout/process1"/>
    <dgm:cxn modelId="{DF14FAB9-08C6-4173-A7D2-C4FCAE05C786}" type="presOf" srcId="{64D67174-EBD2-4D29-A9F1-19EE0949F25A}" destId="{E6E76A83-54D2-4D5F-83B0-B972CA85B192}" srcOrd="0" destOrd="0" presId="urn:microsoft.com/office/officeart/2005/8/layout/process1"/>
    <dgm:cxn modelId="{9D56EDEE-57BE-46C7-95A2-C5FBA57EC678}" srcId="{64D67174-EBD2-4D29-A9F1-19EE0949F25A}" destId="{64AC311F-CD19-44E0-9734-11F2E3A2ACB0}" srcOrd="2" destOrd="0" parTransId="{027A687C-699D-4123-A024-F9CFB890A38B}" sibTransId="{F433473B-1007-47B3-8D99-8E6468C1B29E}"/>
    <dgm:cxn modelId="{B11DDBF8-A1D5-41E8-8CAA-1E6292101DA3}" type="presOf" srcId="{268E315D-A7F9-444E-91A2-100003DDD63A}" destId="{D8DACEC2-F859-46E6-B246-DFC6291A58CF}" srcOrd="0" destOrd="0" presId="urn:microsoft.com/office/officeart/2005/8/layout/process1"/>
    <dgm:cxn modelId="{D92E6AFD-F827-40F7-AB3A-A6958143730C}" type="presOf" srcId="{716F6E45-F208-4A85-81C2-052EEDCCE79D}" destId="{9ED63B39-1978-4BD5-95F3-DFBEE2D85E60}" srcOrd="1" destOrd="0" presId="urn:microsoft.com/office/officeart/2005/8/layout/process1"/>
    <dgm:cxn modelId="{5C198BF5-358B-40A6-B518-B0237BC45517}" type="presParOf" srcId="{E6E76A83-54D2-4D5F-83B0-B972CA85B192}" destId="{90AC01BA-B534-44F8-B1E4-6FA6B22A61F9}" srcOrd="0" destOrd="0" presId="urn:microsoft.com/office/officeart/2005/8/layout/process1"/>
    <dgm:cxn modelId="{C894FE74-3C59-4072-BD96-7D5E8DF5F767}" type="presParOf" srcId="{E6E76A83-54D2-4D5F-83B0-B972CA85B192}" destId="{AEA1150D-04F7-49C9-8C27-515D40E05582}" srcOrd="1" destOrd="0" presId="urn:microsoft.com/office/officeart/2005/8/layout/process1"/>
    <dgm:cxn modelId="{241F3C22-D91B-4FF7-932F-3ADCA6A7BB9D}" type="presParOf" srcId="{AEA1150D-04F7-49C9-8C27-515D40E05582}" destId="{9ED63B39-1978-4BD5-95F3-DFBEE2D85E60}" srcOrd="0" destOrd="0" presId="urn:microsoft.com/office/officeart/2005/8/layout/process1"/>
    <dgm:cxn modelId="{4E71407D-D4CC-4E0B-9E61-B647C2E4F19A}" type="presParOf" srcId="{E6E76A83-54D2-4D5F-83B0-B972CA85B192}" destId="{2F35FACA-52B8-427F-A083-8D787BDB5B61}" srcOrd="2" destOrd="0" presId="urn:microsoft.com/office/officeart/2005/8/layout/process1"/>
    <dgm:cxn modelId="{CA794773-2631-4203-A7EA-AB3AF9A250AD}" type="presParOf" srcId="{E6E76A83-54D2-4D5F-83B0-B972CA85B192}" destId="{D8DACEC2-F859-46E6-B246-DFC6291A58CF}" srcOrd="3" destOrd="0" presId="urn:microsoft.com/office/officeart/2005/8/layout/process1"/>
    <dgm:cxn modelId="{17546605-430A-4942-AB4C-875FD9B39B3F}" type="presParOf" srcId="{D8DACEC2-F859-46E6-B246-DFC6291A58CF}" destId="{8D752C43-9178-4865-B416-96CEFB5100F7}" srcOrd="0" destOrd="0" presId="urn:microsoft.com/office/officeart/2005/8/layout/process1"/>
    <dgm:cxn modelId="{A28C1017-C2D1-4798-8C71-E97B0C367864}" type="presParOf" srcId="{E6E76A83-54D2-4D5F-83B0-B972CA85B192}" destId="{E2DC74EF-4213-4C17-B381-069203D2F8DD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898897-CEDA-4610-9962-C1B236738793}" type="doc">
      <dgm:prSet loTypeId="urn:microsoft.com/office/officeart/2009/3/layout/SubSte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ECA130A5-D7E1-4D8D-8088-AF3EFBDFA5CE}" type="pres">
      <dgm:prSet presAssocID="{90898897-CEDA-4610-9962-C1B236738793}" presName="Name0" presStyleCnt="0">
        <dgm:presLayoutVars>
          <dgm:chMax val="7"/>
          <dgm:dir/>
          <dgm:animOne val="branch"/>
        </dgm:presLayoutVars>
      </dgm:prSet>
      <dgm:spPr/>
    </dgm:pt>
  </dgm:ptLst>
  <dgm:cxnLst>
    <dgm:cxn modelId="{F3C75AE8-50D1-4CD7-A539-5327EB01CC79}" type="presOf" srcId="{90898897-CEDA-4610-9962-C1B236738793}" destId="{ECA130A5-D7E1-4D8D-8088-AF3EFBDFA5CE}" srcOrd="0" destOrd="0" presId="urn:microsoft.com/office/officeart/2009/3/layout/SubStep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3A2BC0-E267-4E7B-A757-0FAE99A56CCA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92393CDB-C8A0-48F9-8687-18C5B0799674}">
      <dgm:prSet phldrT="[Text]"/>
      <dgm:spPr/>
      <dgm:t>
        <a:bodyPr/>
        <a:lstStyle/>
        <a:p>
          <a:r>
            <a:rPr lang="en-US" dirty="0"/>
            <a:t>Scan</a:t>
          </a:r>
          <a:endParaRPr lang="en-GB" dirty="0"/>
        </a:p>
      </dgm:t>
    </dgm:pt>
    <dgm:pt modelId="{06BAA743-CB66-4F7C-B1AD-6F49A9361CD4}" type="parTrans" cxnId="{3C86EF24-4605-44FD-9AA1-F007BD1532FC}">
      <dgm:prSet/>
      <dgm:spPr/>
      <dgm:t>
        <a:bodyPr/>
        <a:lstStyle/>
        <a:p>
          <a:endParaRPr lang="en-GB"/>
        </a:p>
      </dgm:t>
    </dgm:pt>
    <dgm:pt modelId="{08E307A4-FA5D-4782-B4BA-AC1E696DFB04}" type="sibTrans" cxnId="{3C86EF24-4605-44FD-9AA1-F007BD1532FC}">
      <dgm:prSet/>
      <dgm:spPr/>
      <dgm:t>
        <a:bodyPr/>
        <a:lstStyle/>
        <a:p>
          <a:endParaRPr lang="en-GB"/>
        </a:p>
      </dgm:t>
    </dgm:pt>
    <dgm:pt modelId="{3DF1DF4D-900E-4981-9C93-F2DA4B735D0A}">
      <dgm:prSet phldrT="[Text]"/>
      <dgm:spPr/>
      <dgm:t>
        <a:bodyPr/>
        <a:lstStyle/>
        <a:p>
          <a:r>
            <a:rPr lang="en-US" dirty="0"/>
            <a:t>Process</a:t>
          </a:r>
          <a:endParaRPr lang="en-GB" dirty="0"/>
        </a:p>
      </dgm:t>
    </dgm:pt>
    <dgm:pt modelId="{4BA7A84C-E23E-43AD-A3DA-24E38D37D2A6}" type="parTrans" cxnId="{07431326-BCAD-4674-9C92-E8AEBED59D8A}">
      <dgm:prSet/>
      <dgm:spPr/>
      <dgm:t>
        <a:bodyPr/>
        <a:lstStyle/>
        <a:p>
          <a:endParaRPr lang="en-GB"/>
        </a:p>
      </dgm:t>
    </dgm:pt>
    <dgm:pt modelId="{2174D131-C24C-47DB-8E2A-A37DC87262B3}" type="sibTrans" cxnId="{07431326-BCAD-4674-9C92-E8AEBED59D8A}">
      <dgm:prSet/>
      <dgm:spPr/>
      <dgm:t>
        <a:bodyPr/>
        <a:lstStyle/>
        <a:p>
          <a:endParaRPr lang="en-GB"/>
        </a:p>
      </dgm:t>
    </dgm:pt>
    <dgm:pt modelId="{6997D216-B38D-430F-8821-C84332FD5BD3}">
      <dgm:prSet phldrT="[Text]"/>
      <dgm:spPr/>
      <dgm:t>
        <a:bodyPr/>
        <a:lstStyle/>
        <a:p>
          <a:r>
            <a:rPr lang="en-US" dirty="0"/>
            <a:t>A </a:t>
          </a:r>
          <a:r>
            <a:rPr lang="en-US" dirty="0" err="1"/>
            <a:t>YoLo</a:t>
          </a:r>
          <a:r>
            <a:rPr lang="en-US" dirty="0"/>
            <a:t> model trained for dataset in the supermarket is deployed in the Raspberry </a:t>
          </a:r>
          <a:r>
            <a:rPr lang="en-US" dirty="0" err="1"/>
            <a:t>Pi.This</a:t>
          </a:r>
          <a:r>
            <a:rPr lang="en-US" dirty="0"/>
            <a:t> detects the items and generates bill .</a:t>
          </a:r>
          <a:endParaRPr lang="en-GB" dirty="0"/>
        </a:p>
      </dgm:t>
    </dgm:pt>
    <dgm:pt modelId="{3CD49A65-F3AA-4157-AF37-E6D39FF0F9AD}" type="parTrans" cxnId="{CB070DFC-35CD-449F-A11D-0EE0ADB16F1B}">
      <dgm:prSet/>
      <dgm:spPr/>
      <dgm:t>
        <a:bodyPr/>
        <a:lstStyle/>
        <a:p>
          <a:endParaRPr lang="en-GB"/>
        </a:p>
      </dgm:t>
    </dgm:pt>
    <dgm:pt modelId="{85372EB9-967F-481A-91FE-878DF50084B4}" type="sibTrans" cxnId="{CB070DFC-35CD-449F-A11D-0EE0ADB16F1B}">
      <dgm:prSet/>
      <dgm:spPr/>
      <dgm:t>
        <a:bodyPr/>
        <a:lstStyle/>
        <a:p>
          <a:endParaRPr lang="en-GB"/>
        </a:p>
      </dgm:t>
    </dgm:pt>
    <dgm:pt modelId="{1581C454-47A9-4CDD-B7D6-C782FCC8DE88}">
      <dgm:prSet phldrT="[Text]"/>
      <dgm:spPr/>
      <dgm:t>
        <a:bodyPr/>
        <a:lstStyle/>
        <a:p>
          <a:r>
            <a:rPr lang="en-US" dirty="0"/>
            <a:t>Print</a:t>
          </a:r>
          <a:endParaRPr lang="en-GB" dirty="0"/>
        </a:p>
      </dgm:t>
    </dgm:pt>
    <dgm:pt modelId="{3579CE82-50FF-4FAB-8E85-C9203711566C}" type="parTrans" cxnId="{CCEC7CE1-56D7-4FE6-8477-6439A1CE1588}">
      <dgm:prSet/>
      <dgm:spPr/>
      <dgm:t>
        <a:bodyPr/>
        <a:lstStyle/>
        <a:p>
          <a:endParaRPr lang="en-GB"/>
        </a:p>
      </dgm:t>
    </dgm:pt>
    <dgm:pt modelId="{8F97D266-7ED1-4CF0-8692-CD31EB88142D}" type="sibTrans" cxnId="{CCEC7CE1-56D7-4FE6-8477-6439A1CE1588}">
      <dgm:prSet/>
      <dgm:spPr/>
      <dgm:t>
        <a:bodyPr/>
        <a:lstStyle/>
        <a:p>
          <a:endParaRPr lang="en-GB"/>
        </a:p>
      </dgm:t>
    </dgm:pt>
    <dgm:pt modelId="{F4AB1766-05CF-40EA-A29F-FB175608632A}">
      <dgm:prSet phldrT="[Text]"/>
      <dgm:spPr/>
      <dgm:t>
        <a:bodyPr/>
        <a:lstStyle/>
        <a:p>
          <a:r>
            <a:rPr lang="en-US" dirty="0"/>
            <a:t>All the items are sealed in a package and the Generated Bill is  sealed on it.</a:t>
          </a:r>
          <a:endParaRPr lang="en-GB" dirty="0"/>
        </a:p>
      </dgm:t>
    </dgm:pt>
    <dgm:pt modelId="{7D8EB9F8-CC24-44FE-A252-03B482B583BA}" type="parTrans" cxnId="{0F5D8945-0A5C-43E8-9828-1D6949E8ECA8}">
      <dgm:prSet/>
      <dgm:spPr/>
      <dgm:t>
        <a:bodyPr/>
        <a:lstStyle/>
        <a:p>
          <a:endParaRPr lang="en-GB"/>
        </a:p>
      </dgm:t>
    </dgm:pt>
    <dgm:pt modelId="{FB448286-B3EE-45C8-80BC-6BDE81DE050C}" type="sibTrans" cxnId="{0F5D8945-0A5C-43E8-9828-1D6949E8ECA8}">
      <dgm:prSet/>
      <dgm:spPr/>
      <dgm:t>
        <a:bodyPr/>
        <a:lstStyle/>
        <a:p>
          <a:endParaRPr lang="en-GB"/>
        </a:p>
      </dgm:t>
    </dgm:pt>
    <dgm:pt modelId="{6077876B-F0E7-4C2E-A0D7-F95F0548DBFF}">
      <dgm:prSet phldrT="[Text]"/>
      <dgm:spPr/>
      <dgm:t>
        <a:bodyPr/>
        <a:lstStyle/>
        <a:p>
          <a:r>
            <a:rPr lang="en-US" dirty="0"/>
            <a:t>A Scanning point where Raspberry PI Ai camera is mounted takes live video input</a:t>
          </a:r>
          <a:endParaRPr lang="en-GB" dirty="0"/>
        </a:p>
      </dgm:t>
    </dgm:pt>
    <dgm:pt modelId="{3CC1D7D1-6D55-45ED-A8B4-E6976ADF3630}" type="sibTrans" cxnId="{AE982C34-B3E3-4709-8C07-B7DF0F5332D0}">
      <dgm:prSet/>
      <dgm:spPr/>
      <dgm:t>
        <a:bodyPr/>
        <a:lstStyle/>
        <a:p>
          <a:endParaRPr lang="en-GB"/>
        </a:p>
      </dgm:t>
    </dgm:pt>
    <dgm:pt modelId="{F2F5CD4D-BE4C-41A0-9B03-BE90B305E5A1}" type="parTrans" cxnId="{AE982C34-B3E3-4709-8C07-B7DF0F5332D0}">
      <dgm:prSet/>
      <dgm:spPr/>
      <dgm:t>
        <a:bodyPr/>
        <a:lstStyle/>
        <a:p>
          <a:endParaRPr lang="en-GB"/>
        </a:p>
      </dgm:t>
    </dgm:pt>
    <dgm:pt modelId="{733B8506-E793-4737-941E-E40864FBABE2}" type="pres">
      <dgm:prSet presAssocID="{E73A2BC0-E267-4E7B-A757-0FAE99A56CCA}" presName="linearFlow" presStyleCnt="0">
        <dgm:presLayoutVars>
          <dgm:dir/>
          <dgm:animLvl val="lvl"/>
          <dgm:resizeHandles val="exact"/>
        </dgm:presLayoutVars>
      </dgm:prSet>
      <dgm:spPr/>
    </dgm:pt>
    <dgm:pt modelId="{66D1F115-65B9-41A7-99F1-3C5CD03C5EDA}" type="pres">
      <dgm:prSet presAssocID="{92393CDB-C8A0-48F9-8687-18C5B0799674}" presName="composite" presStyleCnt="0"/>
      <dgm:spPr/>
    </dgm:pt>
    <dgm:pt modelId="{4C278B53-4320-41A5-A548-7A05791B808E}" type="pres">
      <dgm:prSet presAssocID="{92393CDB-C8A0-48F9-8687-18C5B079967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D7579B5A-50E9-4E98-8CC2-086729B12846}" type="pres">
      <dgm:prSet presAssocID="{92393CDB-C8A0-48F9-8687-18C5B0799674}" presName="descendantText" presStyleLbl="alignAcc1" presStyleIdx="0" presStyleCnt="3">
        <dgm:presLayoutVars>
          <dgm:bulletEnabled val="1"/>
        </dgm:presLayoutVars>
      </dgm:prSet>
      <dgm:spPr/>
    </dgm:pt>
    <dgm:pt modelId="{81665982-08EC-44E6-B08E-73A02C804279}" type="pres">
      <dgm:prSet presAssocID="{08E307A4-FA5D-4782-B4BA-AC1E696DFB04}" presName="sp" presStyleCnt="0"/>
      <dgm:spPr/>
    </dgm:pt>
    <dgm:pt modelId="{329C4678-661D-44C6-A384-C81CD0812125}" type="pres">
      <dgm:prSet presAssocID="{3DF1DF4D-900E-4981-9C93-F2DA4B735D0A}" presName="composite" presStyleCnt="0"/>
      <dgm:spPr/>
    </dgm:pt>
    <dgm:pt modelId="{DF248BCD-7C63-437C-AB99-4E43C1271A17}" type="pres">
      <dgm:prSet presAssocID="{3DF1DF4D-900E-4981-9C93-F2DA4B735D0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51C05A7-3A96-4865-B534-E253B3B93280}" type="pres">
      <dgm:prSet presAssocID="{3DF1DF4D-900E-4981-9C93-F2DA4B735D0A}" presName="descendantText" presStyleLbl="alignAcc1" presStyleIdx="1" presStyleCnt="3">
        <dgm:presLayoutVars>
          <dgm:bulletEnabled val="1"/>
        </dgm:presLayoutVars>
      </dgm:prSet>
      <dgm:spPr/>
    </dgm:pt>
    <dgm:pt modelId="{B6CD62A1-EFA2-4132-A27D-D37DE9E9A408}" type="pres">
      <dgm:prSet presAssocID="{2174D131-C24C-47DB-8E2A-A37DC87262B3}" presName="sp" presStyleCnt="0"/>
      <dgm:spPr/>
    </dgm:pt>
    <dgm:pt modelId="{69E7F42A-804D-4547-8FB9-CD0651011AC6}" type="pres">
      <dgm:prSet presAssocID="{1581C454-47A9-4CDD-B7D6-C782FCC8DE88}" presName="composite" presStyleCnt="0"/>
      <dgm:spPr/>
    </dgm:pt>
    <dgm:pt modelId="{254BBE6C-05DF-46A5-AF0E-26A4544AD82C}" type="pres">
      <dgm:prSet presAssocID="{1581C454-47A9-4CDD-B7D6-C782FCC8DE8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96922029-B22F-48A2-9EF2-D2BAB62C2306}" type="pres">
      <dgm:prSet presAssocID="{1581C454-47A9-4CDD-B7D6-C782FCC8DE8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C86EF24-4605-44FD-9AA1-F007BD1532FC}" srcId="{E73A2BC0-E267-4E7B-A757-0FAE99A56CCA}" destId="{92393CDB-C8A0-48F9-8687-18C5B0799674}" srcOrd="0" destOrd="0" parTransId="{06BAA743-CB66-4F7C-B1AD-6F49A9361CD4}" sibTransId="{08E307A4-FA5D-4782-B4BA-AC1E696DFB04}"/>
    <dgm:cxn modelId="{07431326-BCAD-4674-9C92-E8AEBED59D8A}" srcId="{E73A2BC0-E267-4E7B-A757-0FAE99A56CCA}" destId="{3DF1DF4D-900E-4981-9C93-F2DA4B735D0A}" srcOrd="1" destOrd="0" parTransId="{4BA7A84C-E23E-43AD-A3DA-24E38D37D2A6}" sibTransId="{2174D131-C24C-47DB-8E2A-A37DC87262B3}"/>
    <dgm:cxn modelId="{B121AC2C-685E-455B-A9D6-6C849BC360E6}" type="presOf" srcId="{6997D216-B38D-430F-8821-C84332FD5BD3}" destId="{751C05A7-3A96-4865-B534-E253B3B93280}" srcOrd="0" destOrd="0" presId="urn:microsoft.com/office/officeart/2005/8/layout/chevron2"/>
    <dgm:cxn modelId="{AE982C34-B3E3-4709-8C07-B7DF0F5332D0}" srcId="{92393CDB-C8A0-48F9-8687-18C5B0799674}" destId="{6077876B-F0E7-4C2E-A0D7-F95F0548DBFF}" srcOrd="0" destOrd="0" parTransId="{F2F5CD4D-BE4C-41A0-9B03-BE90B305E5A1}" sibTransId="{3CC1D7D1-6D55-45ED-A8B4-E6976ADF3630}"/>
    <dgm:cxn modelId="{6C78CF3B-1852-4357-BB23-1274D083D175}" type="presOf" srcId="{1581C454-47A9-4CDD-B7D6-C782FCC8DE88}" destId="{254BBE6C-05DF-46A5-AF0E-26A4544AD82C}" srcOrd="0" destOrd="0" presId="urn:microsoft.com/office/officeart/2005/8/layout/chevron2"/>
    <dgm:cxn modelId="{0F5D8945-0A5C-43E8-9828-1D6949E8ECA8}" srcId="{1581C454-47A9-4CDD-B7D6-C782FCC8DE88}" destId="{F4AB1766-05CF-40EA-A29F-FB175608632A}" srcOrd="0" destOrd="0" parTransId="{7D8EB9F8-CC24-44FE-A252-03B482B583BA}" sibTransId="{FB448286-B3EE-45C8-80BC-6BDE81DE050C}"/>
    <dgm:cxn modelId="{262B2491-1A39-48A3-AD5E-197A96AB6B6F}" type="presOf" srcId="{E73A2BC0-E267-4E7B-A757-0FAE99A56CCA}" destId="{733B8506-E793-4737-941E-E40864FBABE2}" srcOrd="0" destOrd="0" presId="urn:microsoft.com/office/officeart/2005/8/layout/chevron2"/>
    <dgm:cxn modelId="{72534099-4C0B-444C-9B39-B0ECF9391881}" type="presOf" srcId="{F4AB1766-05CF-40EA-A29F-FB175608632A}" destId="{96922029-B22F-48A2-9EF2-D2BAB62C2306}" srcOrd="0" destOrd="0" presId="urn:microsoft.com/office/officeart/2005/8/layout/chevron2"/>
    <dgm:cxn modelId="{CCCBDFAD-47A3-443A-9507-5B200F17D814}" type="presOf" srcId="{92393CDB-C8A0-48F9-8687-18C5B0799674}" destId="{4C278B53-4320-41A5-A548-7A05791B808E}" srcOrd="0" destOrd="0" presId="urn:microsoft.com/office/officeart/2005/8/layout/chevron2"/>
    <dgm:cxn modelId="{207DFACF-8DA7-4A28-8FA1-288DB2BB026D}" type="presOf" srcId="{3DF1DF4D-900E-4981-9C93-F2DA4B735D0A}" destId="{DF248BCD-7C63-437C-AB99-4E43C1271A17}" srcOrd="0" destOrd="0" presId="urn:microsoft.com/office/officeart/2005/8/layout/chevron2"/>
    <dgm:cxn modelId="{CCEC7CE1-56D7-4FE6-8477-6439A1CE1588}" srcId="{E73A2BC0-E267-4E7B-A757-0FAE99A56CCA}" destId="{1581C454-47A9-4CDD-B7D6-C782FCC8DE88}" srcOrd="2" destOrd="0" parTransId="{3579CE82-50FF-4FAB-8E85-C9203711566C}" sibTransId="{8F97D266-7ED1-4CF0-8692-CD31EB88142D}"/>
    <dgm:cxn modelId="{C8EE33E9-BD54-4E8F-8B73-08C1ED98D132}" type="presOf" srcId="{6077876B-F0E7-4C2E-A0D7-F95F0548DBFF}" destId="{D7579B5A-50E9-4E98-8CC2-086729B12846}" srcOrd="0" destOrd="0" presId="urn:microsoft.com/office/officeart/2005/8/layout/chevron2"/>
    <dgm:cxn modelId="{CB070DFC-35CD-449F-A11D-0EE0ADB16F1B}" srcId="{3DF1DF4D-900E-4981-9C93-F2DA4B735D0A}" destId="{6997D216-B38D-430F-8821-C84332FD5BD3}" srcOrd="0" destOrd="0" parTransId="{3CD49A65-F3AA-4157-AF37-E6D39FF0F9AD}" sibTransId="{85372EB9-967F-481A-91FE-878DF50084B4}"/>
    <dgm:cxn modelId="{D7DB44B9-23F7-4E7F-B28D-6891EC265C46}" type="presParOf" srcId="{733B8506-E793-4737-941E-E40864FBABE2}" destId="{66D1F115-65B9-41A7-99F1-3C5CD03C5EDA}" srcOrd="0" destOrd="0" presId="urn:microsoft.com/office/officeart/2005/8/layout/chevron2"/>
    <dgm:cxn modelId="{DE58E647-ED71-422F-A211-B7F73DB1B2E5}" type="presParOf" srcId="{66D1F115-65B9-41A7-99F1-3C5CD03C5EDA}" destId="{4C278B53-4320-41A5-A548-7A05791B808E}" srcOrd="0" destOrd="0" presId="urn:microsoft.com/office/officeart/2005/8/layout/chevron2"/>
    <dgm:cxn modelId="{566CF2E8-64F8-40A0-8408-37BDE273FEE5}" type="presParOf" srcId="{66D1F115-65B9-41A7-99F1-3C5CD03C5EDA}" destId="{D7579B5A-50E9-4E98-8CC2-086729B12846}" srcOrd="1" destOrd="0" presId="urn:microsoft.com/office/officeart/2005/8/layout/chevron2"/>
    <dgm:cxn modelId="{ED339D28-6BFF-4C78-9D0A-824F34E8ED16}" type="presParOf" srcId="{733B8506-E793-4737-941E-E40864FBABE2}" destId="{81665982-08EC-44E6-B08E-73A02C804279}" srcOrd="1" destOrd="0" presId="urn:microsoft.com/office/officeart/2005/8/layout/chevron2"/>
    <dgm:cxn modelId="{41833259-354C-459D-9185-06B790FB53BC}" type="presParOf" srcId="{733B8506-E793-4737-941E-E40864FBABE2}" destId="{329C4678-661D-44C6-A384-C81CD0812125}" srcOrd="2" destOrd="0" presId="urn:microsoft.com/office/officeart/2005/8/layout/chevron2"/>
    <dgm:cxn modelId="{120A0915-6315-4448-A3DA-3875693D03DD}" type="presParOf" srcId="{329C4678-661D-44C6-A384-C81CD0812125}" destId="{DF248BCD-7C63-437C-AB99-4E43C1271A17}" srcOrd="0" destOrd="0" presId="urn:microsoft.com/office/officeart/2005/8/layout/chevron2"/>
    <dgm:cxn modelId="{0CFED672-8367-4985-ABF1-E82B925ECB9C}" type="presParOf" srcId="{329C4678-661D-44C6-A384-C81CD0812125}" destId="{751C05A7-3A96-4865-B534-E253B3B93280}" srcOrd="1" destOrd="0" presId="urn:microsoft.com/office/officeart/2005/8/layout/chevron2"/>
    <dgm:cxn modelId="{0030B841-5E7A-4592-AB2C-C6C28775208F}" type="presParOf" srcId="{733B8506-E793-4737-941E-E40864FBABE2}" destId="{B6CD62A1-EFA2-4132-A27D-D37DE9E9A408}" srcOrd="3" destOrd="0" presId="urn:microsoft.com/office/officeart/2005/8/layout/chevron2"/>
    <dgm:cxn modelId="{764A23EC-9A04-4305-9F50-013456A3C0D1}" type="presParOf" srcId="{733B8506-E793-4737-941E-E40864FBABE2}" destId="{69E7F42A-804D-4547-8FB9-CD0651011AC6}" srcOrd="4" destOrd="0" presId="urn:microsoft.com/office/officeart/2005/8/layout/chevron2"/>
    <dgm:cxn modelId="{7D88D57D-A177-4139-B4E6-F1E7ABE99BBE}" type="presParOf" srcId="{69E7F42A-804D-4547-8FB9-CD0651011AC6}" destId="{254BBE6C-05DF-46A5-AF0E-26A4544AD82C}" srcOrd="0" destOrd="0" presId="urn:microsoft.com/office/officeart/2005/8/layout/chevron2"/>
    <dgm:cxn modelId="{05FFD02D-58E5-4A44-B6CC-5BD77797A918}" type="presParOf" srcId="{69E7F42A-804D-4547-8FB9-CD0651011AC6}" destId="{96922029-B22F-48A2-9EF2-D2BAB62C230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C01BA-B534-44F8-B1E4-6FA6B22A61F9}">
      <dsp:nvSpPr>
        <dsp:cNvPr id="0" name=""/>
        <dsp:cNvSpPr/>
      </dsp:nvSpPr>
      <dsp:spPr>
        <a:xfrm>
          <a:off x="122272" y="685588"/>
          <a:ext cx="3199367" cy="191962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Customer places the items in cart on conveyor</a:t>
          </a:r>
          <a:endParaRPr lang="en-GB" sz="3000" kern="1200" dirty="0"/>
        </a:p>
      </dsp:txBody>
      <dsp:txXfrm>
        <a:off x="178496" y="741812"/>
        <a:ext cx="3086919" cy="1807172"/>
      </dsp:txXfrm>
    </dsp:sp>
    <dsp:sp modelId="{AEA1150D-04F7-49C9-8C27-515D40E05582}">
      <dsp:nvSpPr>
        <dsp:cNvPr id="0" name=""/>
        <dsp:cNvSpPr/>
      </dsp:nvSpPr>
      <dsp:spPr>
        <a:xfrm rot="21138694">
          <a:off x="3622695" y="948184"/>
          <a:ext cx="650279" cy="7934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3623572" y="1119923"/>
        <a:ext cx="455195" cy="476065"/>
      </dsp:txXfrm>
    </dsp:sp>
    <dsp:sp modelId="{2F35FACA-52B8-427F-A083-8D787BDB5B61}">
      <dsp:nvSpPr>
        <dsp:cNvPr id="0" name=""/>
        <dsp:cNvSpPr/>
      </dsp:nvSpPr>
      <dsp:spPr>
        <a:xfrm>
          <a:off x="4537553" y="89527"/>
          <a:ext cx="3199367" cy="191962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Items are scanned as they enters scanning area</a:t>
          </a:r>
          <a:endParaRPr lang="en-GB" sz="3000" kern="1200" dirty="0"/>
        </a:p>
      </dsp:txBody>
      <dsp:txXfrm>
        <a:off x="4593777" y="145751"/>
        <a:ext cx="3086919" cy="1807172"/>
      </dsp:txXfrm>
    </dsp:sp>
    <dsp:sp modelId="{D8DACEC2-F859-46E6-B246-DFC6291A58CF}">
      <dsp:nvSpPr>
        <dsp:cNvPr id="0" name=""/>
        <dsp:cNvSpPr/>
      </dsp:nvSpPr>
      <dsp:spPr>
        <a:xfrm rot="331991">
          <a:off x="8046059" y="869582"/>
          <a:ext cx="661723" cy="793443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400" kern="1200"/>
        </a:p>
      </dsp:txBody>
      <dsp:txXfrm>
        <a:off x="8046521" y="1018700"/>
        <a:ext cx="463206" cy="476065"/>
      </dsp:txXfrm>
    </dsp:sp>
    <dsp:sp modelId="{E2DC74EF-4213-4C17-B381-069203D2F8DD}">
      <dsp:nvSpPr>
        <dsp:cNvPr id="0" name=""/>
        <dsp:cNvSpPr/>
      </dsp:nvSpPr>
      <dsp:spPr>
        <a:xfrm>
          <a:off x="8979638" y="519848"/>
          <a:ext cx="3199367" cy="1919620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Scanned items at end of conveyor are packed</a:t>
          </a:r>
          <a:endParaRPr lang="en-GB" sz="3000" kern="1200" dirty="0"/>
        </a:p>
      </dsp:txBody>
      <dsp:txXfrm>
        <a:off x="9035862" y="576072"/>
        <a:ext cx="3086919" cy="1807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78B53-4320-41A5-A548-7A05791B808E}">
      <dsp:nvSpPr>
        <dsp:cNvPr id="0" name=""/>
        <dsp:cNvSpPr/>
      </dsp:nvSpPr>
      <dsp:spPr>
        <a:xfrm rot="5400000">
          <a:off x="-358970" y="361162"/>
          <a:ext cx="2393135" cy="1675195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Scan</a:t>
          </a:r>
          <a:endParaRPr lang="en-GB" sz="4100" kern="1200" dirty="0"/>
        </a:p>
      </dsp:txBody>
      <dsp:txXfrm rot="-5400000">
        <a:off x="1" y="839790"/>
        <a:ext cx="1675195" cy="717940"/>
      </dsp:txXfrm>
    </dsp:sp>
    <dsp:sp modelId="{D7579B5A-50E9-4E98-8CC2-086729B12846}">
      <dsp:nvSpPr>
        <dsp:cNvPr id="0" name=""/>
        <dsp:cNvSpPr/>
      </dsp:nvSpPr>
      <dsp:spPr>
        <a:xfrm rot="5400000">
          <a:off x="5615539" y="-3938152"/>
          <a:ext cx="1555538" cy="94362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 Scanning point where Raspberry PI Ai camera is mounted takes live video input</a:t>
          </a:r>
          <a:endParaRPr lang="en-GB" sz="3200" kern="1200" dirty="0"/>
        </a:p>
      </dsp:txBody>
      <dsp:txXfrm rot="-5400000">
        <a:off x="1675195" y="78127"/>
        <a:ext cx="9360292" cy="1403668"/>
      </dsp:txXfrm>
    </dsp:sp>
    <dsp:sp modelId="{DF248BCD-7C63-437C-AB99-4E43C1271A17}">
      <dsp:nvSpPr>
        <dsp:cNvPr id="0" name=""/>
        <dsp:cNvSpPr/>
      </dsp:nvSpPr>
      <dsp:spPr>
        <a:xfrm rot="5400000">
          <a:off x="-358970" y="2565973"/>
          <a:ext cx="2393135" cy="1675195"/>
        </a:xfrm>
        <a:prstGeom prst="chevron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Process</a:t>
          </a:r>
          <a:endParaRPr lang="en-GB" sz="4100" kern="1200" dirty="0"/>
        </a:p>
      </dsp:txBody>
      <dsp:txXfrm rot="-5400000">
        <a:off x="1" y="3044601"/>
        <a:ext cx="1675195" cy="717940"/>
      </dsp:txXfrm>
    </dsp:sp>
    <dsp:sp modelId="{751C05A7-3A96-4865-B534-E253B3B93280}">
      <dsp:nvSpPr>
        <dsp:cNvPr id="0" name=""/>
        <dsp:cNvSpPr/>
      </dsp:nvSpPr>
      <dsp:spPr>
        <a:xfrm rot="5400000">
          <a:off x="5615539" y="-1733341"/>
          <a:ext cx="1555538" cy="94362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 </a:t>
          </a:r>
          <a:r>
            <a:rPr lang="en-US" sz="3200" kern="1200" dirty="0" err="1"/>
            <a:t>YoLo</a:t>
          </a:r>
          <a:r>
            <a:rPr lang="en-US" sz="3200" kern="1200" dirty="0"/>
            <a:t> model trained for dataset in the supermarket is deployed in the Raspberry </a:t>
          </a:r>
          <a:r>
            <a:rPr lang="en-US" sz="3200" kern="1200" dirty="0" err="1"/>
            <a:t>Pi.This</a:t>
          </a:r>
          <a:r>
            <a:rPr lang="en-US" sz="3200" kern="1200" dirty="0"/>
            <a:t> detects the items and generates bill .</a:t>
          </a:r>
          <a:endParaRPr lang="en-GB" sz="3200" kern="1200" dirty="0"/>
        </a:p>
      </dsp:txBody>
      <dsp:txXfrm rot="-5400000">
        <a:off x="1675195" y="2282938"/>
        <a:ext cx="9360292" cy="1403668"/>
      </dsp:txXfrm>
    </dsp:sp>
    <dsp:sp modelId="{254BBE6C-05DF-46A5-AF0E-26A4544AD82C}">
      <dsp:nvSpPr>
        <dsp:cNvPr id="0" name=""/>
        <dsp:cNvSpPr/>
      </dsp:nvSpPr>
      <dsp:spPr>
        <a:xfrm rot="5400000">
          <a:off x="-358970" y="4770784"/>
          <a:ext cx="2393135" cy="1675195"/>
        </a:xfrm>
        <a:prstGeom prst="chevron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035" tIns="26035" rIns="26035" bIns="26035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Print</a:t>
          </a:r>
          <a:endParaRPr lang="en-GB" sz="4100" kern="1200" dirty="0"/>
        </a:p>
      </dsp:txBody>
      <dsp:txXfrm rot="-5400000">
        <a:off x="1" y="5249412"/>
        <a:ext cx="1675195" cy="717940"/>
      </dsp:txXfrm>
    </dsp:sp>
    <dsp:sp modelId="{96922029-B22F-48A2-9EF2-D2BAB62C2306}">
      <dsp:nvSpPr>
        <dsp:cNvPr id="0" name=""/>
        <dsp:cNvSpPr/>
      </dsp:nvSpPr>
      <dsp:spPr>
        <a:xfrm rot="5400000">
          <a:off x="5615539" y="471469"/>
          <a:ext cx="1555538" cy="943622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All the items are sealed in a package and the Generated Bill is  sealed on it.</a:t>
          </a:r>
          <a:endParaRPr lang="en-GB" sz="3200" kern="1200" dirty="0"/>
        </a:p>
      </dsp:txBody>
      <dsp:txXfrm rot="-5400000">
        <a:off x="1675195" y="4487749"/>
        <a:ext cx="9360292" cy="140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ubStepProcess">
  <dgm:title val=""/>
  <dgm:desc val=""/>
  <dgm:catLst>
    <dgm:cat type="process" pri="122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61" srcId="1" destId="11" srcOrd="0" destOrd="0"/>
        <dgm:cxn modelId="62" srcId="1" destId="12" srcOrd="1" destOrd="0"/>
        <dgm:cxn modelId="7" srcId="0" destId="2" srcOrd="0" destOrd="0"/>
        <dgm:cxn modelId="8" srcId="0" destId="3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8" srcId="0" destId="1" srcOrd="0" destOrd="0"/>
        <dgm:cxn modelId="81" srcId="1" destId="11" srcOrd="0" destOrd="0"/>
        <dgm:cxn modelId="82" srcId="1" destId="12" srcOrd="1" destOrd="0"/>
        <dgm:cxn modelId="9" srcId="0" destId="2" srcOrd="0" destOrd="0"/>
        <dgm:cxn modelId="10" srcId="0" destId="3" srcOrd="0" destOrd="0"/>
        <dgm:cxn modelId="11" srcId="0" destId="4" srcOrd="0" destOrd="0"/>
      </dgm:cxnLst>
      <dgm:bg/>
      <dgm:whole/>
    </dgm:dataModel>
  </dgm:clrData>
  <dgm:layoutNode name="Name0">
    <dgm:varLst>
      <dgm:chMax val="7"/>
      <dgm:dir/>
      <dgm:animOne val="branch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Tx1" refType="w"/>
      <dgm:constr type="w" for="ch" forName="chLin1" refType="w" refFor="ch" refForName="parTx1" fact="1.38"/>
      <dgm:constr type="h" for="ch" forName="chLin1" refType="h"/>
      <dgm:constr type="w" for="ch" forName="spPre1" refType="w" fact="0.27"/>
      <dgm:constr type="w" for="ch" forName="spPost1" refType="w" fact="0.27"/>
      <dgm:constr type="h" for="ch" forName="spPre1" refType="h"/>
      <dgm:constr type="h" for="ch" forName="spPost1" refType="h"/>
      <dgm:constr type="primFontSz" for="ch" forName="parTx1" val="65"/>
      <dgm:constr type="primFontSz" for="des" forName="desTx1" refType="primFontSz" refFor="ch" refForName="parTx1" fact="0.78"/>
      <dgm:constr type="primFontSz" for="des" forName="desTx1" op="equ"/>
      <dgm:constr type="w" for="ch" forName="parTx2" refType="w"/>
      <dgm:constr type="w" for="ch" forName="chLin2" refType="w" refFor="ch" refForName="parTx2" fact="1.38"/>
      <dgm:constr type="h" for="ch" forName="chLin2" refType="h"/>
      <dgm:constr type="w" for="ch" forName="spPre2" refType="w" fact="0.54"/>
      <dgm:constr type="w" for="ch" forName="spPost2" refType="w" fact="0.54"/>
      <dgm:constr type="h" for="ch" forName="spPre2" refType="h"/>
      <dgm:constr type="h" for="ch" forName="spPost2" refType="h"/>
      <dgm:constr type="primFontSz" for="ch" forName="parTx2" refType="primFontSz" refFor="ch" refForName="parTx1" op="equ"/>
      <dgm:constr type="primFontSz" for="des" forName="desTx2" refType="primFontSz" refFor="des" refForName="desTx1" op="equ"/>
      <dgm:constr type="w" for="ch" forName="parTx3" refType="w"/>
      <dgm:constr type="w" for="ch" forName="chLin3" refType="w" refFor="ch" refForName="parTx3" fact="1.38"/>
      <dgm:constr type="h" for="ch" forName="chLin3" refType="h"/>
      <dgm:constr type="w" for="ch" forName="spPre3" refType="w" fact="0.54"/>
      <dgm:constr type="w" for="ch" forName="spPost3" refType="w" fact="0.54"/>
      <dgm:constr type="h" for="ch" forName="spPre3" refType="h"/>
      <dgm:constr type="h" for="ch" forName="spPost3" refType="h"/>
      <dgm:constr type="primFontSz" for="ch" forName="parTx3" refType="primFontSz" refFor="ch" refForName="parTx1" op="equ"/>
      <dgm:constr type="primFontSz" for="des" forName="desTx3" refType="primFontSz" refFor="des" refForName="desTx1" op="equ"/>
      <dgm:constr type="w" for="ch" forName="parTx4" refType="w"/>
      <dgm:constr type="w" for="ch" forName="chLin4" refType="w" refFor="ch" refForName="parTx4" fact="1.38"/>
      <dgm:constr type="h" for="ch" forName="chLin4" refType="h"/>
      <dgm:constr type="w" for="ch" forName="spPre4" refType="w" fact="0.54"/>
      <dgm:constr type="w" for="ch" forName="spPost4" refType="w" fact="0.54"/>
      <dgm:constr type="h" for="ch" forName="spPre4" refType="h"/>
      <dgm:constr type="h" for="ch" forName="spPost4" refType="h"/>
      <dgm:constr type="primFontSz" for="ch" forName="parTx4" refType="primFontSz" refFor="ch" refForName="parTx1" op="equ"/>
      <dgm:constr type="primFontSz" for="des" forName="desTx4" refType="primFontSz" refFor="des" refForName="desTx1" op="equ"/>
      <dgm:constr type="w" for="ch" forName="parTx5" refType="w"/>
      <dgm:constr type="w" for="ch" forName="chLin5" refType="w" refFor="ch" refForName="parTx5" fact="1.38"/>
      <dgm:constr type="h" for="ch" forName="chLin5" refType="h"/>
      <dgm:constr type="w" for="ch" forName="spPre5" refType="w" fact="0.54"/>
      <dgm:constr type="w" for="ch" forName="spPost5" refType="w" fact="0.54"/>
      <dgm:constr type="h" for="ch" forName="spPre5" refType="h"/>
      <dgm:constr type="h" for="ch" forName="spPost5" refType="h"/>
      <dgm:constr type="primFontSz" for="ch" forName="parTx5" refType="primFontSz" refFor="ch" refForName="parTx1" op="equ"/>
      <dgm:constr type="primFontSz" for="des" forName="desTx5" refType="primFontSz" refFor="des" refForName="desTx1" op="equ"/>
      <dgm:constr type="w" for="ch" forName="parTx6" refType="w"/>
      <dgm:constr type="w" for="ch" forName="chLin6" refType="w" refFor="ch" refForName="parTx6" fact="1.38"/>
      <dgm:constr type="h" for="ch" forName="chLin6" refType="h"/>
      <dgm:constr type="w" for="ch" forName="spPre6" refType="w" fact="0.54"/>
      <dgm:constr type="w" for="ch" forName="spPost6" refType="w" fact="0.54"/>
      <dgm:constr type="h" for="ch" forName="spPre6" refType="h"/>
      <dgm:constr type="h" for="ch" forName="spPost6" refType="h"/>
      <dgm:constr type="primFontSz" for="ch" forName="parTx6" refType="primFontSz" refFor="ch" refForName="parTx1" op="equ"/>
      <dgm:constr type="primFontSz" for="des" forName="desTx6" refType="primFontSz" refFor="des" refForName="desTx1" op="equ"/>
      <dgm:constr type="w" for="ch" forName="parTx7" refType="w"/>
      <dgm:constr type="w" for="ch" forName="chLin7" refType="w" refFor="ch" refForName="parTx7" fact="1.38"/>
      <dgm:constr type="h" for="ch" forName="chLin7" refType="h"/>
      <dgm:constr type="w" for="ch" forName="spPre7" refType="w" fact="0.54"/>
      <dgm:constr type="w" for="ch" forName="spPost7" refType="w" fact="0.54"/>
      <dgm:constr type="h" for="ch" forName="spPre7" refType="h"/>
      <dgm:constr type="h" for="ch" forName="spPost7" refType="h"/>
      <dgm:constr type="primFontSz" for="ch" forName="parTx7" refType="primFontSz" refFor="ch" refForName="parTx1" op="equ"/>
      <dgm:constr type="primFontSz" for="des" forName="desTx7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parTx1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">
            <dgm:if name="Name8" axis="ch" ptType="node" func="cnt" op="gte" val="1">
              <dgm:layoutNode name="spPre1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1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1" refType="w" fact="0.77"/>
                  <dgm:constr type="w" for="ch" forName="top1" refType="w" refFor="ch" refForName="txAndLines1" fact="0.78"/>
                </dgm:constrLst>
                <dgm:forEach name="Name9" axis="ch">
                  <dgm:forEach name="Name10" axis="self" ptType="parTrans">
                    <dgm:layoutNode name="Name11" styleLbl="parChTrans1D1">
                      <dgm:choose name="Name12">
                        <dgm:if name="Name1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1"/>
                          </dgm:alg>
                        </dgm:if>
                        <dgm:else name="Name1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1"/>
                            <dgm:param type="dstNode" val="anchor1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" axis="self" ptType="node">
                    <dgm:choose name="Name16">
                      <dgm:if name="Name17" axis="par ch" ptType="node node" func="cnt" op="equ" val="1">
                        <dgm:layoutNode name="top1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"/>
                    </dgm:choose>
                    <dgm:layoutNode name="txAndLines1">
                      <dgm:choose name="Name19">
                        <dgm:if name="Name20" func="var" arg="dir" op="equ" val="norm">
                          <dgm:alg type="lin"/>
                        </dgm:if>
                        <dgm:else name="Name2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22">
                        <dgm:if name="Name23" axis="root ch" ptType="all node" func="cnt" op="gte" val="2">
                          <dgm:constrLst>
                            <dgm:constr type="w" for="ch" forName="anchor1" refType="w"/>
                            <dgm:constr type="w" for="ch" forName="backup1" refType="w" fact="-1"/>
                            <dgm:constr type="w" for="ch" forName="preLine1" refType="w" fact="0.11"/>
                            <dgm:constr type="w" for="ch" forName="desTx1" refType="w" fact="0.78"/>
                            <dgm:constr type="w" for="ch" forName="postLine1" refType="w" fact="0.11"/>
                          </dgm:constrLst>
                        </dgm:if>
                        <dgm:else name="Name24">
                          <dgm:constrLst>
                            <dgm:constr type="w" for="ch" forName="anchor1" refType="w" fact="0.89"/>
                            <dgm:constr type="w" for="ch" forName="backup1" refType="w" fact="-0.89"/>
                            <dgm:constr type="w" for="ch" forName="preLine1" refType="w" fact="0.11"/>
                            <dgm:constr type="w" for="ch" forName="desTx1" refType="w" fact="0.78"/>
                          </dgm:constrLst>
                        </dgm:else>
                      </dgm:choose>
                      <dgm:layoutNode name="anchor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1" moveWith="desTx1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1" styleLbl="parChTrans1D1" moveWith="desTx1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1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25">
                        <dgm:if name="Name26" axis="root ch" ptType="all node" func="cnt" op="gte" val="2">
                          <dgm:layoutNode name="postLine1" styleLbl="parChTrans1D1" moveWith="desTx1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27"/>
                      </dgm:choose>
                    </dgm:layoutNode>
                  </dgm:forEach>
                  <dgm:choose name="Name28">
                    <dgm:if name="Name29" axis="root ch" ptType="all node" func="cnt" op="gte" val="2">
                      <dgm:forEach name="Name30" axis="self" ptType="parTrans">
                        <dgm:layoutNode name="Name31" styleLbl="parChTrans1D1">
                          <dgm:choose name="Name32">
                            <dgm:if name="Name3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2"/>
                                <dgm:param type="endSty" val="noArr"/>
                                <dgm:param type="dstNode" val="anchor1"/>
                              </dgm:alg>
                            </dgm:if>
                            <dgm:else name="Name3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2"/>
                                <dgm:param type="dstNode" val="anchor1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35"/>
                  </dgm:choose>
                </dgm:forEach>
              </dgm:layoutNode>
              <dgm:choose name="Name36">
                <dgm:if name="Name37" axis="root ch" ptType="all node" func="cnt" op="gte" val="2">
                  <dgm:layoutNode name="spPost1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38"/>
              </dgm:choose>
            </dgm:if>
            <dgm:else name="Name39"/>
          </dgm:choose>
        </dgm:if>
        <dgm:if name="Name40" axis="self" ptType="node" func="pos" op="equ" val="2">
          <dgm:layoutNode name="parTx2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41">
            <dgm:if name="Name42" axis="ch" ptType="node" func="cnt" op="gte" val="1">
              <dgm:layoutNode name="spPre2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2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2" refType="w" fact="0.77"/>
                  <dgm:constr type="w" for="ch" forName="top2" refType="w" refFor="ch" refForName="txAndLines2" fact="0.78"/>
                </dgm:constrLst>
                <dgm:forEach name="Name43" axis="ch">
                  <dgm:forEach name="Name44" axis="self" ptType="parTrans">
                    <dgm:layoutNode name="Name45" styleLbl="parChTrans1D1">
                      <dgm:choose name="Name46">
                        <dgm:if name="Name4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2"/>
                          </dgm:alg>
                        </dgm:if>
                        <dgm:else name="Name4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2"/>
                            <dgm:param type="dstNode" val="anchor2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49" axis="self" ptType="node">
                    <dgm:choose name="Name50">
                      <dgm:if name="Name51" axis="par ch" ptType="node node" func="cnt" op="equ" val="1">
                        <dgm:layoutNode name="top2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52"/>
                    </dgm:choose>
                    <dgm:layoutNode name="txAndLines2">
                      <dgm:choose name="Name53">
                        <dgm:if name="Name54" func="var" arg="dir" op="equ" val="norm">
                          <dgm:alg type="lin"/>
                        </dgm:if>
                        <dgm:else name="Name5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56">
                        <dgm:if name="Name57" axis="root ch" ptType="all node" func="cnt" op="gte" val="3">
                          <dgm:constrLst>
                            <dgm:constr type="w" for="ch" forName="anchor2" refType="w"/>
                            <dgm:constr type="w" for="ch" forName="backup2" refType="w" fact="-1"/>
                            <dgm:constr type="w" for="ch" forName="preLine2" refType="w" fact="0.11"/>
                            <dgm:constr type="w" for="ch" forName="desTx2" refType="w" fact="0.78"/>
                            <dgm:constr type="w" for="ch" forName="postLine2" refType="w" fact="0.11"/>
                          </dgm:constrLst>
                        </dgm:if>
                        <dgm:else name="Name58">
                          <dgm:constrLst>
                            <dgm:constr type="w" for="ch" forName="anchor2" refType="w" fact="0.89"/>
                            <dgm:constr type="w" for="ch" forName="backup2" refType="w" fact="-0.89"/>
                            <dgm:constr type="w" for="ch" forName="preLine2" refType="w" fact="0.11"/>
                            <dgm:constr type="w" for="ch" forName="desTx2" refType="w" fact="0.78"/>
                          </dgm:constrLst>
                        </dgm:else>
                      </dgm:choose>
                      <dgm:layoutNode name="anchor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2" moveWith="desTx2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2" styleLbl="parChTrans1D1" moveWith="desTx2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2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59">
                        <dgm:if name="Name60" axis="root ch" ptType="all node" func="cnt" op="gte" val="3">
                          <dgm:layoutNode name="postLine2" styleLbl="parChTrans1D1" moveWith="desTx2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61"/>
                      </dgm:choose>
                    </dgm:layoutNode>
                  </dgm:forEach>
                  <dgm:choose name="Name62">
                    <dgm:if name="Name63" axis="root ch" ptType="all node" func="cnt" op="gte" val="3">
                      <dgm:forEach name="Name64" axis="self" ptType="parTrans">
                        <dgm:layoutNode name="Name65" styleLbl="parChTrans1D1">
                          <dgm:choose name="Name66">
                            <dgm:if name="Name67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3"/>
                                <dgm:param type="endSty" val="noArr"/>
                                <dgm:param type="dstNode" val="anchor2"/>
                              </dgm:alg>
                            </dgm:if>
                            <dgm:else name="Name68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3"/>
                                <dgm:param type="dstNode" val="anchor2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69"/>
                  </dgm:choose>
                </dgm:forEach>
              </dgm:layoutNode>
              <dgm:choose name="Name70">
                <dgm:if name="Name71" axis="root ch" ptType="all node" func="cnt" op="gte" val="3">
                  <dgm:layoutNode name="spPost2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72"/>
              </dgm:choose>
            </dgm:if>
            <dgm:else name="Name73"/>
          </dgm:choose>
        </dgm:if>
        <dgm:if name="Name74" axis="self" ptType="node" func="pos" op="equ" val="3">
          <dgm:layoutNode name="parTx3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75">
            <dgm:if name="Name76" axis="ch" ptType="node" func="cnt" op="gte" val="1">
              <dgm:layoutNode name="spPre3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3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3" refType="w" fact="0.77"/>
                  <dgm:constr type="w" for="ch" forName="top3" refType="w" refFor="ch" refForName="txAndLines3" fact="0.78"/>
                </dgm:constrLst>
                <dgm:forEach name="Name77" axis="ch">
                  <dgm:forEach name="Name78" axis="self" ptType="parTrans">
                    <dgm:layoutNode name="Name79" styleLbl="parChTrans1D1">
                      <dgm:choose name="Name80">
                        <dgm:if name="Name81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3"/>
                          </dgm:alg>
                        </dgm:if>
                        <dgm:else name="Name82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3"/>
                            <dgm:param type="dstNode" val="anchor3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83" axis="self" ptType="node">
                    <dgm:choose name="Name84">
                      <dgm:if name="Name85" axis="par ch" ptType="node node" func="cnt" op="equ" val="1">
                        <dgm:layoutNode name="top3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86"/>
                    </dgm:choose>
                    <dgm:layoutNode name="txAndLines3">
                      <dgm:choose name="Name87">
                        <dgm:if name="Name88" func="var" arg="dir" op="equ" val="norm">
                          <dgm:alg type="lin"/>
                        </dgm:if>
                        <dgm:else name="Name89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90">
                        <dgm:if name="Name91" axis="root ch" ptType="all node" func="cnt" op="gte" val="4">
                          <dgm:constrLst>
                            <dgm:constr type="w" for="ch" forName="anchor3" refType="w"/>
                            <dgm:constr type="w" for="ch" forName="backup3" refType="w" fact="-1"/>
                            <dgm:constr type="w" for="ch" forName="preLine3" refType="w" fact="0.11"/>
                            <dgm:constr type="w" for="ch" forName="desTx3" refType="w" fact="0.78"/>
                            <dgm:constr type="w" for="ch" forName="postLine3" refType="w" fact="0.11"/>
                          </dgm:constrLst>
                        </dgm:if>
                        <dgm:else name="Name92">
                          <dgm:constrLst>
                            <dgm:constr type="w" for="ch" forName="anchor3" refType="w" fact="0.89"/>
                            <dgm:constr type="w" for="ch" forName="backup3" refType="w" fact="-0.89"/>
                            <dgm:constr type="w" for="ch" forName="preLine3" refType="w" fact="0.11"/>
                            <dgm:constr type="w" for="ch" forName="desTx3" refType="w" fact="0.78"/>
                          </dgm:constrLst>
                        </dgm:else>
                      </dgm:choose>
                      <dgm:layoutNode name="anchor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3" moveWith="desTx3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3" styleLbl="parChTrans1D1" moveWith="desTx3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3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93">
                        <dgm:if name="Name94" axis="root ch" ptType="all node" func="cnt" op="gte" val="4">
                          <dgm:layoutNode name="postLine3" styleLbl="parChTrans1D1" moveWith="desTx3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95"/>
                      </dgm:choose>
                    </dgm:layoutNode>
                  </dgm:forEach>
                  <dgm:choose name="Name96">
                    <dgm:if name="Name97" axis="root ch" ptType="all node" func="cnt" op="gte" val="4">
                      <dgm:forEach name="Name98" axis="self" ptType="parTrans">
                        <dgm:layoutNode name="Name99" styleLbl="parChTrans1D1">
                          <dgm:choose name="Name100">
                            <dgm:if name="Name101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4"/>
                                <dgm:param type="endSty" val="noArr"/>
                                <dgm:param type="dstNode" val="anchor3"/>
                              </dgm:alg>
                            </dgm:if>
                            <dgm:else name="Name102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4"/>
                                <dgm:param type="dstNode" val="anchor3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03"/>
                  </dgm:choose>
                </dgm:forEach>
              </dgm:layoutNode>
              <dgm:choose name="Name104">
                <dgm:if name="Name105" axis="root ch" ptType="all node" func="cnt" op="gte" val="4">
                  <dgm:layoutNode name="spPost3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06"/>
              </dgm:choose>
            </dgm:if>
            <dgm:else name="Name107"/>
          </dgm:choose>
        </dgm:if>
        <dgm:if name="Name108" axis="self" ptType="node" func="pos" op="equ" val="4">
          <dgm:layoutNode name="parTx4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09">
            <dgm:if name="Name110" axis="ch" ptType="node" func="cnt" op="gte" val="1">
              <dgm:layoutNode name="spPre4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4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4" refType="w" fact="0.77"/>
                  <dgm:constr type="w" for="ch" forName="top4" refType="w" refFor="ch" refForName="txAndLines4" fact="0.78"/>
                </dgm:constrLst>
                <dgm:forEach name="Name111" axis="ch">
                  <dgm:forEach name="Name112" axis="self" ptType="parTrans">
                    <dgm:layoutNode name="Name113" styleLbl="parChTrans1D1">
                      <dgm:choose name="Name114">
                        <dgm:if name="Name115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4"/>
                          </dgm:alg>
                        </dgm:if>
                        <dgm:else name="Name116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4"/>
                            <dgm:param type="dstNode" val="anchor4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17" axis="self" ptType="node">
                    <dgm:choose name="Name118">
                      <dgm:if name="Name119" axis="par ch" ptType="node node" func="cnt" op="equ" val="1">
                        <dgm:layoutNode name="top4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20"/>
                    </dgm:choose>
                    <dgm:layoutNode name="txAndLines4">
                      <dgm:choose name="Name121">
                        <dgm:if name="Name122" func="var" arg="dir" op="equ" val="norm">
                          <dgm:alg type="lin"/>
                        </dgm:if>
                        <dgm:else name="Name123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24">
                        <dgm:if name="Name125" axis="root ch" ptType="all node" func="cnt" op="gte" val="5">
                          <dgm:constrLst>
                            <dgm:constr type="w" for="ch" forName="anchor4" refType="w"/>
                            <dgm:constr type="w" for="ch" forName="backup4" refType="w" fact="-1"/>
                            <dgm:constr type="w" for="ch" forName="preLine4" refType="w" fact="0.11"/>
                            <dgm:constr type="w" for="ch" forName="desTx4" refType="w" fact="0.78"/>
                            <dgm:constr type="w" for="ch" forName="postLine4" refType="w" fact="0.11"/>
                          </dgm:constrLst>
                        </dgm:if>
                        <dgm:else name="Name126">
                          <dgm:constrLst>
                            <dgm:constr type="w" for="ch" forName="anchor4" refType="w" fact="0.89"/>
                            <dgm:constr type="w" for="ch" forName="backup4" refType="w" fact="-0.89"/>
                            <dgm:constr type="w" for="ch" forName="preLine4" refType="w" fact="0.11"/>
                            <dgm:constr type="w" for="ch" forName="desTx4" refType="w" fact="0.78"/>
                          </dgm:constrLst>
                        </dgm:else>
                      </dgm:choose>
                      <dgm:layoutNode name="anchor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4" moveWith="desTx4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4" styleLbl="parChTrans1D1" moveWith="desTx4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4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27">
                        <dgm:if name="Name128" axis="root ch" ptType="all node" func="cnt" op="gte" val="5">
                          <dgm:layoutNode name="postLine4" styleLbl="parChTrans1D1" moveWith="desTx4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29"/>
                      </dgm:choose>
                    </dgm:layoutNode>
                  </dgm:forEach>
                  <dgm:choose name="Name130">
                    <dgm:if name="Name131" axis="root ch" ptType="all node" func="cnt" op="gte" val="5">
                      <dgm:forEach name="Name132" axis="self" ptType="parTrans">
                        <dgm:layoutNode name="Name133" styleLbl="parChTrans1D1">
                          <dgm:choose name="Name134">
                            <dgm:if name="Name135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5"/>
                                <dgm:param type="endSty" val="noArr"/>
                                <dgm:param type="dstNode" val="anchor4"/>
                              </dgm:alg>
                            </dgm:if>
                            <dgm:else name="Name136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5"/>
                                <dgm:param type="dstNode" val="anchor4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37"/>
                  </dgm:choose>
                </dgm:forEach>
              </dgm:layoutNode>
              <dgm:choose name="Name138">
                <dgm:if name="Name139" axis="root ch" ptType="all node" func="cnt" op="gte" val="5">
                  <dgm:layoutNode name="spPost4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40"/>
              </dgm:choose>
            </dgm:if>
            <dgm:else name="Name141"/>
          </dgm:choose>
        </dgm:if>
        <dgm:if name="Name142" axis="self" ptType="node" func="pos" op="equ" val="5">
          <dgm:layoutNode name="parTx5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43">
            <dgm:if name="Name144" axis="ch" ptType="node" func="cnt" op="gte" val="1">
              <dgm:layoutNode name="spPre5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5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5" refType="w" fact="0.77"/>
                  <dgm:constr type="w" for="ch" forName="top5" refType="w" refFor="ch" refForName="txAndLines5" fact="0.78"/>
                </dgm:constrLst>
                <dgm:forEach name="Name145" axis="ch">
                  <dgm:forEach name="Name146" axis="self" ptType="parTrans">
                    <dgm:layoutNode name="Name147" styleLbl="parChTrans1D1">
                      <dgm:choose name="Name148">
                        <dgm:if name="Name149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5"/>
                          </dgm:alg>
                        </dgm:if>
                        <dgm:else name="Name150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5"/>
                            <dgm:param type="dstNode" val="anchor5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51" axis="self" ptType="node">
                    <dgm:choose name="Name152">
                      <dgm:if name="Name153" axis="par ch" ptType="node node" func="cnt" op="equ" val="1">
                        <dgm:layoutNode name="top5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54"/>
                    </dgm:choose>
                    <dgm:layoutNode name="txAndLines5">
                      <dgm:choose name="Name155">
                        <dgm:if name="Name156" func="var" arg="dir" op="equ" val="norm">
                          <dgm:alg type="lin"/>
                        </dgm:if>
                        <dgm:else name="Name157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58">
                        <dgm:if name="Name159" axis="root ch" ptType="all node" func="cnt" op="gte" val="6">
                          <dgm:constrLst>
                            <dgm:constr type="w" for="ch" forName="anchor5" refType="w"/>
                            <dgm:constr type="w" for="ch" forName="backup5" refType="w" fact="-1"/>
                            <dgm:constr type="w" for="ch" forName="preLine5" refType="w" fact="0.11"/>
                            <dgm:constr type="w" for="ch" forName="desTx5" refType="w" fact="0.78"/>
                            <dgm:constr type="w" for="ch" forName="postLine5" refType="w" fact="0.11"/>
                          </dgm:constrLst>
                        </dgm:if>
                        <dgm:else name="Name160">
                          <dgm:constrLst>
                            <dgm:constr type="w" for="ch" forName="anchor5" refType="w" fact="0.89"/>
                            <dgm:constr type="w" for="ch" forName="backup5" refType="w" fact="-0.89"/>
                            <dgm:constr type="w" for="ch" forName="preLine5" refType="w" fact="0.11"/>
                            <dgm:constr type="w" for="ch" forName="desTx5" refType="w" fact="0.78"/>
                          </dgm:constrLst>
                        </dgm:else>
                      </dgm:choose>
                      <dgm:layoutNode name="anchor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5" moveWith="desTx5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5" styleLbl="parChTrans1D1" moveWith="desTx5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5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61">
                        <dgm:if name="Name162" axis="root ch" ptType="all node" func="cnt" op="gte" val="6">
                          <dgm:layoutNode name="postLine5" styleLbl="parChTrans1D1" moveWith="desTx5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63"/>
                      </dgm:choose>
                    </dgm:layoutNode>
                  </dgm:forEach>
                  <dgm:choose name="Name164">
                    <dgm:if name="Name165" axis="root ch" ptType="all node" func="cnt" op="gte" val="6">
                      <dgm:forEach name="Name166" axis="self" ptType="parTrans">
                        <dgm:layoutNode name="Name167" styleLbl="parChTrans1D1">
                          <dgm:choose name="Name168">
                            <dgm:if name="Name169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6"/>
                                <dgm:param type="endSty" val="noArr"/>
                                <dgm:param type="dstNode" val="anchor5"/>
                              </dgm:alg>
                            </dgm:if>
                            <dgm:else name="Name170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6"/>
                                <dgm:param type="dstNode" val="anchor5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171"/>
                  </dgm:choose>
                </dgm:forEach>
              </dgm:layoutNode>
              <dgm:choose name="Name172">
                <dgm:if name="Name173" axis="root ch" ptType="all node" func="cnt" op="gte" val="6">
                  <dgm:layoutNode name="spPost5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174"/>
              </dgm:choose>
            </dgm:if>
            <dgm:else name="Name175"/>
          </dgm:choose>
        </dgm:if>
        <dgm:if name="Name176" axis="self" ptType="node" func="pos" op="equ" val="6">
          <dgm:layoutNode name="parTx6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177">
            <dgm:if name="Name178" axis="ch" ptType="node" func="cnt" op="gte" val="1">
              <dgm:layoutNode name="spPre6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6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6" refType="w" fact="0.77"/>
                  <dgm:constr type="w" for="ch" forName="top6" refType="w" refFor="ch" refForName="txAndLines6" fact="0.78"/>
                </dgm:constrLst>
                <dgm:forEach name="Name179" axis="ch">
                  <dgm:forEach name="Name180" axis="self" ptType="parTrans">
                    <dgm:layoutNode name="Name181" styleLbl="parChTrans1D1">
                      <dgm:choose name="Name182">
                        <dgm:if name="Name183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6"/>
                          </dgm:alg>
                        </dgm:if>
                        <dgm:else name="Name184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6"/>
                            <dgm:param type="dstNode" val="anchor6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185" axis="self" ptType="node">
                    <dgm:choose name="Name186">
                      <dgm:if name="Name187" axis="par ch" ptType="node node" func="cnt" op="equ" val="1">
                        <dgm:layoutNode name="top6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188"/>
                    </dgm:choose>
                    <dgm:layoutNode name="txAndLines6">
                      <dgm:choose name="Name189">
                        <dgm:if name="Name190" func="var" arg="dir" op="equ" val="norm">
                          <dgm:alg type="lin"/>
                        </dgm:if>
                        <dgm:else name="Name191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hoose name="Name192">
                        <dgm:if name="Name193" axis="root ch" ptType="all node" func="cnt" op="gte" val="7">
                          <dgm:constrLst>
                            <dgm:constr type="w" for="ch" forName="anchor6" refType="w"/>
                            <dgm:constr type="w" for="ch" forName="backup6" refType="w" fact="-1"/>
                            <dgm:constr type="w" for="ch" forName="preLine6" refType="w" fact="0.11"/>
                            <dgm:constr type="w" for="ch" forName="desTx6" refType="w" fact="0.78"/>
                            <dgm:constr type="w" for="ch" forName="postLine6" refType="w" fact="0.11"/>
                          </dgm:constrLst>
                        </dgm:if>
                        <dgm:else name="Name194">
                          <dgm:constrLst>
                            <dgm:constr type="w" for="ch" forName="anchor6" refType="w" fact="0.89"/>
                            <dgm:constr type="w" for="ch" forName="backup6" refType="w" fact="-0.89"/>
                            <dgm:constr type="w" for="ch" forName="preLine6" refType="w" fact="0.11"/>
                            <dgm:constr type="w" for="ch" forName="desTx6" refType="w" fact="0.78"/>
                          </dgm:constrLst>
                        </dgm:else>
                      </dgm:choose>
                      <dgm:layoutNode name="anchor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6" moveWith="desTx6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6" styleLbl="parChTrans1D1" moveWith="desTx6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6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  <dgm:choose name="Name195">
                        <dgm:if name="Name196" axis="root ch" ptType="all node" func="cnt" op="gte" val="7">
                          <dgm:layoutNode name="postLine6" styleLbl="parChTrans1D1" moveWith="desTx6">
                            <dgm:alg type="sp"/>
                            <dgm:shape xmlns:r="http://schemas.openxmlformats.org/officeDocument/2006/relationships" type="line" r:blip="">
                              <dgm:adjLst/>
                            </dgm:shape>
                            <dgm:presOf/>
                          </dgm:layoutNode>
                        </dgm:if>
                        <dgm:else name="Name197"/>
                      </dgm:choose>
                    </dgm:layoutNode>
                  </dgm:forEach>
                  <dgm:choose name="Name198">
                    <dgm:if name="Name199" axis="root ch" ptType="all node" func="cnt" op="gte" val="7">
                      <dgm:forEach name="Name200" axis="self" ptType="parTrans">
                        <dgm:layoutNode name="Name201" styleLbl="parChTrans1D1">
                          <dgm:choose name="Name202">
                            <dgm:if name="Name203" func="var" arg="dir" op="equ" val="norm">
                              <dgm:alg type="conn">
                                <dgm:param type="dim" val="1D"/>
                                <dgm:param type="begPts" val="midL"/>
                                <dgm:param type="srcNode" val="parTx7"/>
                                <dgm:param type="endSty" val="noArr"/>
                                <dgm:param type="dstNode" val="anchor6"/>
                              </dgm:alg>
                            </dgm:if>
                            <dgm:else name="Name204">
                              <dgm:alg type="conn">
                                <dgm:param type="dim" val="1D"/>
                                <dgm:param type="begPts" val="midR"/>
                                <dgm:param type="endSty" val="noArr"/>
                                <dgm:param type="srcNode" val="parTx7"/>
                                <dgm:param type="dstNode" val="anchor6"/>
                              </dgm:alg>
                            </dgm:else>
                          </dgm:choose>
                          <dgm:shape xmlns:r="http://schemas.openxmlformats.org/officeDocument/2006/relationships" type="conn" r:blip="">
                            <dgm:adjLst/>
                          </dgm:shape>
                          <dgm:presOf/>
                          <dgm:constrLst>
                            <dgm:constr type="connDist"/>
                            <dgm:constr type="begPad" refType="connDist" fact="0.11"/>
                            <dgm:constr type="endPad"/>
                          </dgm:constrLst>
                        </dgm:layoutNode>
                      </dgm:forEach>
                    </dgm:if>
                    <dgm:else name="Name205"/>
                  </dgm:choose>
                </dgm:forEach>
              </dgm:layoutNode>
              <dgm:choose name="Name206">
                <dgm:if name="Name207" axis="root ch" ptType="all node" func="cnt" op="gte" val="7">
                  <dgm:layoutNode name="spPost6">
                    <dgm:alg type="sp"/>
                    <dgm:shape xmlns:r="http://schemas.openxmlformats.org/officeDocument/2006/relationships" r:blip="">
                      <dgm:adjLst/>
                    </dgm:shape>
                  </dgm:layoutNode>
                </dgm:if>
                <dgm:else name="Name208"/>
              </dgm:choose>
            </dgm:if>
            <dgm:else name="Name209"/>
          </dgm:choose>
        </dgm:if>
        <dgm:if name="Name210" axis="self" ptType="node" func="pos" op="equ" val="7">
          <dgm:layoutNode name="parTx7" styleLbl="node1">
            <dgm:alg type="tx"/>
            <dgm:shape xmlns:r="http://schemas.openxmlformats.org/officeDocument/2006/relationships" type="ellipse" r:blip="">
              <dgm:adjLst/>
            </dgm:shape>
            <dgm:presOf axis="self" ptType="node"/>
            <dgm:constrLst>
              <dgm:constr type="h" refType="w"/>
              <dgm:constr type="w" refType="h" op="lte"/>
              <dgm:constr type="tMarg"/>
              <dgm:constr type="bMarg"/>
              <dgm:constr type="lMarg"/>
              <dgm:constr type="rMarg"/>
            </dgm:constrLst>
            <dgm:ruleLst>
              <dgm:rule type="primFontSz" val="5" fact="NaN" max="NaN"/>
            </dgm:ruleLst>
          </dgm:layoutNode>
          <dgm:choose name="Name211">
            <dgm:if name="Name212" axis="ch" ptType="node" func="cnt" op="gte" val="1">
              <dgm:layoutNode name="spPre7">
                <dgm:alg type="sp"/>
                <dgm:shape xmlns:r="http://schemas.openxmlformats.org/officeDocument/2006/relationships" r:blip="">
                  <dgm:adjLst/>
                </dgm:shape>
              </dgm:layoutNode>
              <dgm:layoutNode name="chLin7">
                <dgm:alg type="lin">
                  <dgm:param type="linDir" val="fromT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txAndLines7" refType="w" fact="0.77"/>
                  <dgm:constr type="w" for="ch" forName="top7" refType="w" refFor="ch" refForName="txAndLines7" fact="0.78"/>
                </dgm:constrLst>
                <dgm:forEach name="Name213" axis="ch">
                  <dgm:forEach name="Name214" axis="self" ptType="parTrans">
                    <dgm:layoutNode name="Name215" styleLbl="parChTrans1D1">
                      <dgm:choose name="Name216">
                        <dgm:if name="Name217" func="var" arg="dir" op="equ" val="norm">
                          <dgm:alg type="conn">
                            <dgm:param type="dim" val="1D"/>
                            <dgm:param type="begPts" val="midR"/>
                            <dgm:param type="endSty" val="noArr"/>
                            <dgm:param type="dstNode" val="anchor7"/>
                          </dgm:alg>
                        </dgm:if>
                        <dgm:else name="Name218">
                          <dgm:alg type="conn">
                            <dgm:param type="dim" val="1D"/>
                            <dgm:param type="begPts" val="midL"/>
                            <dgm:param type="endSty" val="noArr"/>
                            <dgm:param type="srcNode" val="parTx7"/>
                            <dgm:param type="dstNode" val="anchor7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/>
                      <dgm:constrLst>
                        <dgm:constr type="connDist"/>
                        <dgm:constr type="begPad" refType="connDist" fact="0.11"/>
                        <dgm:constr type="endPad"/>
                      </dgm:constrLst>
                    </dgm:layoutNode>
                  </dgm:forEach>
                  <dgm:forEach name="Name219" axis="self" ptType="node">
                    <dgm:choose name="Name220">
                      <dgm:if name="Name221" axis="par ch" ptType="node node" func="cnt" op="equ" val="1">
                        <dgm:layoutNode name="top7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constrLst>
                            <dgm:constr type="h" refType="w" fact="0.6"/>
                          </dgm:constrLst>
                        </dgm:layoutNode>
                      </dgm:if>
                      <dgm:else name="Name222"/>
                    </dgm:choose>
                    <dgm:layoutNode name="txAndLines7">
                      <dgm:choose name="Name223">
                        <dgm:if name="Name224" func="var" arg="dir" op="equ" val="norm">
                          <dgm:alg type="lin"/>
                        </dgm:if>
                        <dgm:else name="Name225">
                          <dgm:alg type="lin">
                            <dgm:param type="linDir" val="from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w" for="ch" forName="anchor7" refType="w" fact="0.89"/>
                        <dgm:constr type="w" for="ch" forName="backup7" refType="w" fact="-0.89"/>
                        <dgm:constr type="w" for="ch" forName="preLine7" refType="w" fact="0.11"/>
                        <dgm:constr type="w" for="ch" forName="desTx7" refType="w" fact="0.78"/>
                      </dgm:constrLst>
                      <dgm:layoutNode name="anchor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backup7" moveWith="desTx7">
                        <dgm:alg type="sp"/>
                        <dgm:shape xmlns:r="http://schemas.openxmlformats.org/officeDocument/2006/relationships" r:blip="">
                          <dgm:adjLst/>
                        </dgm:shape>
                      </dgm:layoutNode>
                      <dgm:layoutNode name="preLine7" styleLbl="parChTrans1D1" moveWith="desTx7">
                        <dgm:alg type="sp"/>
                        <dgm:shape xmlns:r="http://schemas.openxmlformats.org/officeDocument/2006/relationships" type="line" r:blip="">
                          <dgm:adjLst/>
                        </dgm:shape>
                        <dgm:presOf/>
                      </dgm:layoutNode>
                      <dgm:layoutNode name="desTx7" styleLbl="revTx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ect" r:blip="" hideGeom="1">
                          <dgm:adjLst/>
                        </dgm:shape>
                        <dgm:presOf axis="desOrSelf" ptType="node"/>
                        <dgm:constrLst>
                          <dgm:constr type="h" refType="w" fact="0.6"/>
                        </dgm:constrLst>
                        <dgm:ruleLst>
                          <dgm:rule type="primFontSz" val="5" fact="NaN" max="NaN"/>
                        </dgm:ruleLst>
                      </dgm:layoutNode>
                    </dgm:layoutNode>
                  </dgm:forEach>
                </dgm:forEach>
              </dgm:layoutNode>
            </dgm:if>
            <dgm:else name="Name226"/>
          </dgm:choose>
        </dgm:if>
        <dgm:else name="Name22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9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8.png"/><Relationship Id="rId4" Type="http://schemas.openxmlformats.org/officeDocument/2006/relationships/diagramData" Target="../diagrams/data1.xml"/><Relationship Id="rId9" Type="http://schemas.openxmlformats.org/officeDocument/2006/relationships/image" Target="../media/image7.jpe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image" Target="../media/image5.png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image" Target="../media/image6.jpeg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microsoft.com/office/2007/relationships/diagramDrawing" Target="../diagrams/drawing2.xml"/><Relationship Id="rId5" Type="http://schemas.openxmlformats.org/officeDocument/2006/relationships/image" Target="../media/image3.png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sv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mailto:muthunithin6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028700" cy="10287000"/>
            <a:chOff x="0" y="0"/>
            <a:chExt cx="27093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2709333"/>
            </a:xfrm>
            <a:custGeom>
              <a:avLst/>
              <a:gdLst/>
              <a:ahLst/>
              <a:cxnLst/>
              <a:rect l="l" t="t" r="r" b="b"/>
              <a:pathLst>
                <a:path w="270933" h="27093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27093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153870" y="3432989"/>
            <a:ext cx="14959983" cy="2469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44"/>
              </a:lnSpc>
              <a:spcBef>
                <a:spcPct val="0"/>
              </a:spcBef>
            </a:pPr>
            <a:r>
              <a:rPr lang="sv-SE" sz="7031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AITRIOS’S HACKATHON INDIA FY 24-25</a:t>
            </a:r>
            <a:r>
              <a:rPr lang="en-US" sz="7031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4948562" y="6045321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1185806" y="387350"/>
            <a:ext cx="9147385" cy="1484966"/>
            <a:chOff x="0" y="0"/>
            <a:chExt cx="12196513" cy="1979955"/>
          </a:xfrm>
        </p:grpSpPr>
        <p:sp>
          <p:nvSpPr>
            <p:cNvPr id="9" name="Freeform 9"/>
            <p:cNvSpPr/>
            <p:nvPr/>
          </p:nvSpPr>
          <p:spPr>
            <a:xfrm>
              <a:off x="5510173" y="327557"/>
              <a:ext cx="3155101" cy="1271359"/>
            </a:xfrm>
            <a:custGeom>
              <a:avLst/>
              <a:gdLst/>
              <a:ahLst/>
              <a:cxnLst/>
              <a:rect l="l" t="t" r="r" b="b"/>
              <a:pathLst>
                <a:path w="3155101" h="1271359">
                  <a:moveTo>
                    <a:pt x="0" y="0"/>
                  </a:moveTo>
                  <a:lnTo>
                    <a:pt x="3155102" y="0"/>
                  </a:lnTo>
                  <a:lnTo>
                    <a:pt x="3155102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214428" y="381040"/>
              <a:ext cx="2982085" cy="1271359"/>
            </a:xfrm>
            <a:custGeom>
              <a:avLst/>
              <a:gdLst/>
              <a:ahLst/>
              <a:cxnLst/>
              <a:rect l="l" t="t" r="r" b="b"/>
              <a:pathLst>
                <a:path w="2982085" h="1271359">
                  <a:moveTo>
                    <a:pt x="0" y="0"/>
                  </a:moveTo>
                  <a:lnTo>
                    <a:pt x="2982085" y="0"/>
                  </a:lnTo>
                  <a:lnTo>
                    <a:pt x="2982085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5510173" cy="1979955"/>
            </a:xfrm>
            <a:custGeom>
              <a:avLst/>
              <a:gdLst/>
              <a:ahLst/>
              <a:cxnLst/>
              <a:rect l="l" t="t" r="r" b="b"/>
              <a:pathLst>
                <a:path w="5510173" h="1979955">
                  <a:moveTo>
                    <a:pt x="0" y="0"/>
                  </a:moveTo>
                  <a:lnTo>
                    <a:pt x="5510173" y="0"/>
                  </a:lnTo>
                  <a:lnTo>
                    <a:pt x="5510173" y="1979955"/>
                  </a:lnTo>
                  <a:lnTo>
                    <a:pt x="0" y="1979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9" r="-15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500742" y="7096996"/>
            <a:ext cx="6583633" cy="462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271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Team Swift</a:t>
            </a:r>
          </a:p>
        </p:txBody>
      </p:sp>
      <p:sp>
        <p:nvSpPr>
          <p:cNvPr id="13" name="Freeform 13"/>
          <p:cNvSpPr/>
          <p:nvPr/>
        </p:nvSpPr>
        <p:spPr>
          <a:xfrm>
            <a:off x="11840054" y="-67451"/>
            <a:ext cx="6447946" cy="2192302"/>
          </a:xfrm>
          <a:custGeom>
            <a:avLst/>
            <a:gdLst/>
            <a:ahLst/>
            <a:cxnLst/>
            <a:rect l="l" t="t" r="r" b="b"/>
            <a:pathLst>
              <a:path w="6447946" h="2192302">
                <a:moveTo>
                  <a:pt x="0" y="0"/>
                </a:moveTo>
                <a:lnTo>
                  <a:pt x="6447946" y="0"/>
                </a:lnTo>
                <a:lnTo>
                  <a:pt x="6447946" y="2192302"/>
                </a:lnTo>
                <a:lnTo>
                  <a:pt x="0" y="21923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4818162" y="9900454"/>
            <a:ext cx="8651677" cy="181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 b="1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*AITRIOS and AITRIOS logos are the registered trademarks or trademarks of Sony Group Corporation or its affiliated companies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7EF25EC-DBC6-5441-F8EF-7F276B78EC9D}"/>
              </a:ext>
            </a:extLst>
          </p:cNvPr>
          <p:cNvSpPr txBox="1"/>
          <p:nvPr/>
        </p:nvSpPr>
        <p:spPr>
          <a:xfrm>
            <a:off x="8975136" y="7625871"/>
            <a:ext cx="6583633" cy="950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271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Muthu Nithin V(22ECR114)</a:t>
            </a:r>
          </a:p>
          <a:p>
            <a:pPr algn="ctr">
              <a:lnSpc>
                <a:spcPts val="3799"/>
              </a:lnSpc>
            </a:pPr>
            <a:r>
              <a:rPr lang="en-US" sz="2713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Rithanya</a:t>
            </a:r>
            <a:r>
              <a:rPr lang="en-US" sz="27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S(</a:t>
            </a:r>
            <a:r>
              <a:rPr lang="en-US" sz="271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22ECR154)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89260" y="0"/>
            <a:ext cx="598740" cy="10287000"/>
            <a:chOff x="0" y="0"/>
            <a:chExt cx="1576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7693" cy="2709333"/>
            </a:xfrm>
            <a:custGeom>
              <a:avLst/>
              <a:gdLst/>
              <a:ahLst/>
              <a:cxnLst/>
              <a:rect l="l" t="t" r="r" b="b"/>
              <a:pathLst>
                <a:path w="157693" h="2709333">
                  <a:moveTo>
                    <a:pt x="0" y="0"/>
                  </a:moveTo>
                  <a:lnTo>
                    <a:pt x="157693" y="0"/>
                  </a:lnTo>
                  <a:lnTo>
                    <a:pt x="1576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576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53534" y="942975"/>
            <a:ext cx="11698145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&amp; RELEVANCE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853534" y="207602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4570307" y="8515817"/>
            <a:ext cx="9147385" cy="1484966"/>
            <a:chOff x="0" y="0"/>
            <a:chExt cx="12196513" cy="1979955"/>
          </a:xfrm>
        </p:grpSpPr>
        <p:sp>
          <p:nvSpPr>
            <p:cNvPr id="9" name="Freeform 9"/>
            <p:cNvSpPr/>
            <p:nvPr/>
          </p:nvSpPr>
          <p:spPr>
            <a:xfrm>
              <a:off x="5510173" y="327557"/>
              <a:ext cx="3155101" cy="1271359"/>
            </a:xfrm>
            <a:custGeom>
              <a:avLst/>
              <a:gdLst/>
              <a:ahLst/>
              <a:cxnLst/>
              <a:rect l="l" t="t" r="r" b="b"/>
              <a:pathLst>
                <a:path w="3155101" h="1271359">
                  <a:moveTo>
                    <a:pt x="0" y="0"/>
                  </a:moveTo>
                  <a:lnTo>
                    <a:pt x="3155102" y="0"/>
                  </a:lnTo>
                  <a:lnTo>
                    <a:pt x="3155102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214428" y="381040"/>
              <a:ext cx="2982085" cy="1271359"/>
            </a:xfrm>
            <a:custGeom>
              <a:avLst/>
              <a:gdLst/>
              <a:ahLst/>
              <a:cxnLst/>
              <a:rect l="l" t="t" r="r" b="b"/>
              <a:pathLst>
                <a:path w="2982085" h="1271359">
                  <a:moveTo>
                    <a:pt x="0" y="0"/>
                  </a:moveTo>
                  <a:lnTo>
                    <a:pt x="2982085" y="0"/>
                  </a:lnTo>
                  <a:lnTo>
                    <a:pt x="2982085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5510173" cy="1979955"/>
            </a:xfrm>
            <a:custGeom>
              <a:avLst/>
              <a:gdLst/>
              <a:ahLst/>
              <a:cxnLst/>
              <a:rect l="l" t="t" r="r" b="b"/>
              <a:pathLst>
                <a:path w="5510173" h="1979955">
                  <a:moveTo>
                    <a:pt x="0" y="0"/>
                  </a:moveTo>
                  <a:lnTo>
                    <a:pt x="5510173" y="0"/>
                  </a:lnTo>
                  <a:lnTo>
                    <a:pt x="5510173" y="1979955"/>
                  </a:lnTo>
                  <a:lnTo>
                    <a:pt x="0" y="1979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9" r="-15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Freeform 12"/>
          <p:cNvSpPr/>
          <p:nvPr/>
        </p:nvSpPr>
        <p:spPr>
          <a:xfrm>
            <a:off x="11540683" y="250612"/>
            <a:ext cx="6447946" cy="2192302"/>
          </a:xfrm>
          <a:custGeom>
            <a:avLst/>
            <a:gdLst/>
            <a:ahLst/>
            <a:cxnLst/>
            <a:rect l="l" t="t" r="r" b="b"/>
            <a:pathLst>
              <a:path w="6447946" h="2192302">
                <a:moveTo>
                  <a:pt x="0" y="0"/>
                </a:moveTo>
                <a:lnTo>
                  <a:pt x="6447947" y="0"/>
                </a:lnTo>
                <a:lnTo>
                  <a:pt x="6447947" y="2192302"/>
                </a:lnTo>
                <a:lnTo>
                  <a:pt x="0" y="21923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853534" y="2309386"/>
            <a:ext cx="16044222" cy="58395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Supermarket often employs billing staff manually entering the items in billing software. This leads to </a:t>
            </a:r>
            <a:r>
              <a:rPr lang="en-US" sz="3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long queues 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ineffective during peak times such as </a:t>
            </a:r>
            <a:r>
              <a:rPr lang="en-US" sz="3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weekends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This is tackled by increasing checkout counters. But it is not effective in business point of view as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each increased counter require an </a:t>
            </a:r>
            <a:r>
              <a:rPr lang="en-US" sz="3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extra employee 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operate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 can be used only during peak days(weekends) and </a:t>
            </a:r>
            <a:r>
              <a:rPr lang="en-US" sz="3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stays unused </a:t>
            </a:r>
          </a:p>
          <a:p>
            <a:pPr marL="457200" indent="-457200" algn="just">
              <a:lnSpc>
                <a:spcPct val="150000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self checkout 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is not an ideal solution as this also involves </a:t>
            </a:r>
            <a:r>
              <a:rPr lang="en-US" sz="3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manual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    scanning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18162" y="9900454"/>
            <a:ext cx="8651677" cy="181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 b="1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*AITRIOS and AITRIOS logos are the registered trademarks or trademarks of Sony Group Corporation or its affiliated companies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689260" y="0"/>
            <a:ext cx="598740" cy="10287000"/>
            <a:chOff x="0" y="0"/>
            <a:chExt cx="1576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7693" cy="2709333"/>
            </a:xfrm>
            <a:custGeom>
              <a:avLst/>
              <a:gdLst/>
              <a:ahLst/>
              <a:cxnLst/>
              <a:rect l="l" t="t" r="r" b="b"/>
              <a:pathLst>
                <a:path w="157693" h="2709333">
                  <a:moveTo>
                    <a:pt x="0" y="0"/>
                  </a:moveTo>
                  <a:lnTo>
                    <a:pt x="157693" y="0"/>
                  </a:lnTo>
                  <a:lnTo>
                    <a:pt x="1576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576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53534" y="942975"/>
            <a:ext cx="9388214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PROPOSED SOLUTION 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853534" y="2101137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4570307" y="8515817"/>
            <a:ext cx="9147385" cy="1484966"/>
            <a:chOff x="0" y="0"/>
            <a:chExt cx="12196513" cy="1979955"/>
          </a:xfrm>
        </p:grpSpPr>
        <p:sp>
          <p:nvSpPr>
            <p:cNvPr id="9" name="Freeform 9"/>
            <p:cNvSpPr/>
            <p:nvPr/>
          </p:nvSpPr>
          <p:spPr>
            <a:xfrm>
              <a:off x="5510173" y="327557"/>
              <a:ext cx="3155101" cy="1271359"/>
            </a:xfrm>
            <a:custGeom>
              <a:avLst/>
              <a:gdLst/>
              <a:ahLst/>
              <a:cxnLst/>
              <a:rect l="l" t="t" r="r" b="b"/>
              <a:pathLst>
                <a:path w="3155101" h="1271359">
                  <a:moveTo>
                    <a:pt x="0" y="0"/>
                  </a:moveTo>
                  <a:lnTo>
                    <a:pt x="3155102" y="0"/>
                  </a:lnTo>
                  <a:lnTo>
                    <a:pt x="3155102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214428" y="381040"/>
              <a:ext cx="2982085" cy="1271359"/>
            </a:xfrm>
            <a:custGeom>
              <a:avLst/>
              <a:gdLst/>
              <a:ahLst/>
              <a:cxnLst/>
              <a:rect l="l" t="t" r="r" b="b"/>
              <a:pathLst>
                <a:path w="2982085" h="1271359">
                  <a:moveTo>
                    <a:pt x="0" y="0"/>
                  </a:moveTo>
                  <a:lnTo>
                    <a:pt x="2982085" y="0"/>
                  </a:lnTo>
                  <a:lnTo>
                    <a:pt x="2982085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5510173" cy="1979955"/>
            </a:xfrm>
            <a:custGeom>
              <a:avLst/>
              <a:gdLst/>
              <a:ahLst/>
              <a:cxnLst/>
              <a:rect l="l" t="t" r="r" b="b"/>
              <a:pathLst>
                <a:path w="5510173" h="1979955">
                  <a:moveTo>
                    <a:pt x="0" y="0"/>
                  </a:moveTo>
                  <a:lnTo>
                    <a:pt x="5510173" y="0"/>
                  </a:lnTo>
                  <a:lnTo>
                    <a:pt x="5510173" y="1979955"/>
                  </a:lnTo>
                  <a:lnTo>
                    <a:pt x="0" y="1979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9" r="-15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11486" y="3045565"/>
            <a:ext cx="16309713" cy="36235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Our Team developed an approach to create </a:t>
            </a:r>
            <a:r>
              <a:rPr lang="en-US" sz="3200" b="1" i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automated items scan 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system. This approach uses </a:t>
            </a:r>
            <a:r>
              <a:rPr lang="en-US" sz="3200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image classification 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-US" sz="3200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object detection 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</a:t>
            </a:r>
            <a:r>
              <a:rPr lang="en-US" sz="3200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identify the items 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 it moves through </a:t>
            </a:r>
            <a:r>
              <a:rPr lang="en-US" sz="3200" dirty="0">
                <a:solidFill>
                  <a:srgbClr val="00B050"/>
                </a:solidFill>
                <a:latin typeface="Poppins"/>
                <a:ea typeface="Poppins"/>
                <a:cs typeface="Poppins"/>
                <a:sym typeface="Poppins"/>
              </a:rPr>
              <a:t>conveyor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and then adds it to the billing list. This eliminates the need for manual barcode scanning and price entry, reducing human error and effort .Overall ,a faster billing experience 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1540683" y="250612"/>
            <a:ext cx="6447946" cy="2192302"/>
          </a:xfrm>
          <a:custGeom>
            <a:avLst/>
            <a:gdLst/>
            <a:ahLst/>
            <a:cxnLst/>
            <a:rect l="l" t="t" r="r" b="b"/>
            <a:pathLst>
              <a:path w="6447946" h="2192302">
                <a:moveTo>
                  <a:pt x="0" y="0"/>
                </a:moveTo>
                <a:lnTo>
                  <a:pt x="6447947" y="0"/>
                </a:lnTo>
                <a:lnTo>
                  <a:pt x="6447947" y="2192302"/>
                </a:lnTo>
                <a:lnTo>
                  <a:pt x="0" y="21923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4818162" y="9900454"/>
            <a:ext cx="8651677" cy="181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 b="1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*AITRIOS and AITRIOS logos are the registered trademarks or trademarks of Sony Group Corporation or its affiliated companies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828660" y="929169"/>
            <a:ext cx="13036286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TECHNICAL APPROACH 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828660" y="2530586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7689260" y="0"/>
            <a:ext cx="598740" cy="10287000"/>
            <a:chOff x="0" y="0"/>
            <a:chExt cx="157693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7693" cy="2709333"/>
            </a:xfrm>
            <a:custGeom>
              <a:avLst/>
              <a:gdLst/>
              <a:ahLst/>
              <a:cxnLst/>
              <a:rect l="l" t="t" r="r" b="b"/>
              <a:pathLst>
                <a:path w="157693" h="2709333">
                  <a:moveTo>
                    <a:pt x="0" y="0"/>
                  </a:moveTo>
                  <a:lnTo>
                    <a:pt x="157693" y="0"/>
                  </a:lnTo>
                  <a:lnTo>
                    <a:pt x="1576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576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1540683" y="250612"/>
            <a:ext cx="6447946" cy="2192302"/>
          </a:xfrm>
          <a:custGeom>
            <a:avLst/>
            <a:gdLst/>
            <a:ahLst/>
            <a:cxnLst/>
            <a:rect l="l" t="t" r="r" b="b"/>
            <a:pathLst>
              <a:path w="6447946" h="2192302">
                <a:moveTo>
                  <a:pt x="0" y="0"/>
                </a:moveTo>
                <a:lnTo>
                  <a:pt x="6447947" y="0"/>
                </a:lnTo>
                <a:lnTo>
                  <a:pt x="6447947" y="2192302"/>
                </a:lnTo>
                <a:lnTo>
                  <a:pt x="0" y="2192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4818162" y="9900454"/>
            <a:ext cx="8651677" cy="181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 b="1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*AITRIOS and AITRIOS logos are the registered trademarks or trademarks of Sony Group Corporation or its affiliated companies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37F2D3B-0588-DB21-4EB6-C09891ABB4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542700"/>
              </p:ext>
            </p:extLst>
          </p:nvPr>
        </p:nvGraphicFramePr>
        <p:xfrm>
          <a:off x="2514600" y="1921621"/>
          <a:ext cx="12179006" cy="2923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43F185FD-77FB-6E9E-DBC4-A7539D7EF2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615" y="5470003"/>
            <a:ext cx="2789365" cy="2573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664326-A771-8928-F2F6-779EB94951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63134" y="4340072"/>
            <a:ext cx="4723254" cy="435639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45D7C27-6023-B00F-C8A6-A96D9CB3453B}"/>
              </a:ext>
            </a:extLst>
          </p:cNvPr>
          <p:cNvSpPr/>
          <p:nvPr/>
        </p:nvSpPr>
        <p:spPr>
          <a:xfrm>
            <a:off x="8229600" y="5637671"/>
            <a:ext cx="685800" cy="152400"/>
          </a:xfrm>
          <a:prstGeom prst="rect">
            <a:avLst/>
          </a:prstGeom>
          <a:solidFill>
            <a:srgbClr val="3A4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E193EE-B164-1024-054A-E569D383E6CC}"/>
              </a:ext>
            </a:extLst>
          </p:cNvPr>
          <p:cNvSpPr/>
          <p:nvPr/>
        </p:nvSpPr>
        <p:spPr>
          <a:xfrm>
            <a:off x="7721474" y="5938940"/>
            <a:ext cx="539729" cy="152400"/>
          </a:xfrm>
          <a:prstGeom prst="rect">
            <a:avLst/>
          </a:prstGeom>
          <a:solidFill>
            <a:srgbClr val="3A4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chips</a:t>
            </a:r>
            <a:endParaRPr lang="en-GB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25732A-6F7D-46DB-D784-953E05636DEF}"/>
              </a:ext>
            </a:extLst>
          </p:cNvPr>
          <p:cNvSpPr/>
          <p:nvPr/>
        </p:nvSpPr>
        <p:spPr>
          <a:xfrm>
            <a:off x="9144000" y="5773781"/>
            <a:ext cx="685800" cy="1524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juice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968A36-5B49-6C9D-D73E-06565DDD09D0}"/>
              </a:ext>
            </a:extLst>
          </p:cNvPr>
          <p:cNvSpPr/>
          <p:nvPr/>
        </p:nvSpPr>
        <p:spPr>
          <a:xfrm>
            <a:off x="9693891" y="5891947"/>
            <a:ext cx="667408" cy="1400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brush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4DD369-5E19-83C8-1EA9-8EED1ACBFF77}"/>
              </a:ext>
            </a:extLst>
          </p:cNvPr>
          <p:cNvSpPr/>
          <p:nvPr/>
        </p:nvSpPr>
        <p:spPr>
          <a:xfrm>
            <a:off x="10089918" y="6448241"/>
            <a:ext cx="667408" cy="140063"/>
          </a:xfrm>
          <a:prstGeom prst="rect">
            <a:avLst/>
          </a:prstGeom>
          <a:solidFill>
            <a:srgbClr val="B97A57"/>
          </a:solidFill>
          <a:ln>
            <a:solidFill>
              <a:srgbClr val="B97A5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cereal</a:t>
            </a:r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EA9837-FD4D-713A-94C8-92E0EC97D350}"/>
              </a:ext>
            </a:extLst>
          </p:cNvPr>
          <p:cNvSpPr/>
          <p:nvPr/>
        </p:nvSpPr>
        <p:spPr>
          <a:xfrm>
            <a:off x="6935320" y="5862740"/>
            <a:ext cx="685800" cy="152400"/>
          </a:xfrm>
          <a:prstGeom prst="rect">
            <a:avLst/>
          </a:prstGeom>
          <a:solidFill>
            <a:srgbClr val="99D9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oil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73D7AE-A297-88AB-EECB-700BB09D6710}"/>
              </a:ext>
            </a:extLst>
          </p:cNvPr>
          <p:cNvSpPr/>
          <p:nvPr/>
        </p:nvSpPr>
        <p:spPr>
          <a:xfrm>
            <a:off x="8458200" y="7516835"/>
            <a:ext cx="914400" cy="166786"/>
          </a:xfrm>
          <a:prstGeom prst="rect">
            <a:avLst/>
          </a:prstGeom>
          <a:solidFill>
            <a:srgbClr val="8400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chocolate</a:t>
            </a:r>
            <a:endParaRPr lang="en-GB" sz="11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7B00375-590B-7273-DF72-430031DECA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34920" y="4566021"/>
            <a:ext cx="3091396" cy="4356399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4570307" y="8515817"/>
            <a:ext cx="9147385" cy="1484966"/>
            <a:chOff x="0" y="0"/>
            <a:chExt cx="12196513" cy="1979955"/>
          </a:xfrm>
        </p:grpSpPr>
        <p:sp>
          <p:nvSpPr>
            <p:cNvPr id="10" name="Freeform 10"/>
            <p:cNvSpPr/>
            <p:nvPr/>
          </p:nvSpPr>
          <p:spPr>
            <a:xfrm>
              <a:off x="5510173" y="327557"/>
              <a:ext cx="3155101" cy="1271359"/>
            </a:xfrm>
            <a:custGeom>
              <a:avLst/>
              <a:gdLst/>
              <a:ahLst/>
              <a:cxnLst/>
              <a:rect l="l" t="t" r="r" b="b"/>
              <a:pathLst>
                <a:path w="3155101" h="1271359">
                  <a:moveTo>
                    <a:pt x="0" y="0"/>
                  </a:moveTo>
                  <a:lnTo>
                    <a:pt x="3155102" y="0"/>
                  </a:lnTo>
                  <a:lnTo>
                    <a:pt x="3155102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9214428" y="381040"/>
              <a:ext cx="2982085" cy="1271359"/>
            </a:xfrm>
            <a:custGeom>
              <a:avLst/>
              <a:gdLst/>
              <a:ahLst/>
              <a:cxnLst/>
              <a:rect l="l" t="t" r="r" b="b"/>
              <a:pathLst>
                <a:path w="2982085" h="1271359">
                  <a:moveTo>
                    <a:pt x="0" y="0"/>
                  </a:moveTo>
                  <a:lnTo>
                    <a:pt x="2982085" y="0"/>
                  </a:lnTo>
                  <a:lnTo>
                    <a:pt x="2982085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5510173" cy="1979955"/>
            </a:xfrm>
            <a:custGeom>
              <a:avLst/>
              <a:gdLst/>
              <a:ahLst/>
              <a:cxnLst/>
              <a:rect l="l" t="t" r="r" b="b"/>
              <a:pathLst>
                <a:path w="5510173" h="1979955">
                  <a:moveTo>
                    <a:pt x="0" y="0"/>
                  </a:moveTo>
                  <a:lnTo>
                    <a:pt x="5510173" y="0"/>
                  </a:lnTo>
                  <a:lnTo>
                    <a:pt x="5510173" y="1979955"/>
                  </a:lnTo>
                  <a:lnTo>
                    <a:pt x="0" y="1979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-159" r="-15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010E7-3B73-1F21-CED6-C014412FA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A58223F-B4EE-61E7-E140-3C7F7CAE101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9FA86B6-6D12-A8DE-F50D-776DA287C0B6}"/>
              </a:ext>
            </a:extLst>
          </p:cNvPr>
          <p:cNvSpPr txBox="1"/>
          <p:nvPr/>
        </p:nvSpPr>
        <p:spPr>
          <a:xfrm>
            <a:off x="828660" y="929169"/>
            <a:ext cx="13036286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TECHNICAL APPROACH 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64F5491-6496-EC08-B9F5-BD869FF28983}"/>
              </a:ext>
            </a:extLst>
          </p:cNvPr>
          <p:cNvSpPr/>
          <p:nvPr/>
        </p:nvSpPr>
        <p:spPr>
          <a:xfrm>
            <a:off x="828660" y="2530586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2980F6FD-3115-7745-D846-7167EA5FBD50}"/>
              </a:ext>
            </a:extLst>
          </p:cNvPr>
          <p:cNvGrpSpPr/>
          <p:nvPr/>
        </p:nvGrpSpPr>
        <p:grpSpPr>
          <a:xfrm>
            <a:off x="17689260" y="0"/>
            <a:ext cx="598740" cy="10287000"/>
            <a:chOff x="0" y="0"/>
            <a:chExt cx="157693" cy="27093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8BE3CD2-D4DA-3F94-9ACB-A89998241691}"/>
                </a:ext>
              </a:extLst>
            </p:cNvPr>
            <p:cNvSpPr/>
            <p:nvPr/>
          </p:nvSpPr>
          <p:spPr>
            <a:xfrm>
              <a:off x="0" y="0"/>
              <a:ext cx="157693" cy="2709333"/>
            </a:xfrm>
            <a:custGeom>
              <a:avLst/>
              <a:gdLst/>
              <a:ahLst/>
              <a:cxnLst/>
              <a:rect l="l" t="t" r="r" b="b"/>
              <a:pathLst>
                <a:path w="157693" h="2709333">
                  <a:moveTo>
                    <a:pt x="0" y="0"/>
                  </a:moveTo>
                  <a:lnTo>
                    <a:pt x="157693" y="0"/>
                  </a:lnTo>
                  <a:lnTo>
                    <a:pt x="1576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CE178E0-A00D-0EC0-A515-29BD8F247088}"/>
                </a:ext>
              </a:extLst>
            </p:cNvPr>
            <p:cNvSpPr txBox="1"/>
            <p:nvPr/>
          </p:nvSpPr>
          <p:spPr>
            <a:xfrm>
              <a:off x="0" y="-47625"/>
              <a:ext cx="1576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E36EE261-F570-AC6F-BBA6-30395D1978EB}"/>
              </a:ext>
            </a:extLst>
          </p:cNvPr>
          <p:cNvSpPr/>
          <p:nvPr/>
        </p:nvSpPr>
        <p:spPr>
          <a:xfrm>
            <a:off x="11540683" y="250612"/>
            <a:ext cx="6447946" cy="2192302"/>
          </a:xfrm>
          <a:custGeom>
            <a:avLst/>
            <a:gdLst/>
            <a:ahLst/>
            <a:cxnLst/>
            <a:rect l="l" t="t" r="r" b="b"/>
            <a:pathLst>
              <a:path w="6447946" h="2192302">
                <a:moveTo>
                  <a:pt x="0" y="0"/>
                </a:moveTo>
                <a:lnTo>
                  <a:pt x="6447947" y="0"/>
                </a:lnTo>
                <a:lnTo>
                  <a:pt x="6447947" y="2192302"/>
                </a:lnTo>
                <a:lnTo>
                  <a:pt x="0" y="2192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1DDACF4-2457-6D45-8F27-6F683B1118C0}"/>
              </a:ext>
            </a:extLst>
          </p:cNvPr>
          <p:cNvSpPr txBox="1"/>
          <p:nvPr/>
        </p:nvSpPr>
        <p:spPr>
          <a:xfrm>
            <a:off x="4818162" y="9900454"/>
            <a:ext cx="8651677" cy="181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 b="1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*AITRIOS and AITRIOS logos are the registered trademarks or trademarks of Sony Group Corporation or its affiliated companies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33A313A6-B9C5-A0B1-37C0-5EBCCB6DBEBB}"/>
              </a:ext>
            </a:extLst>
          </p:cNvPr>
          <p:cNvGrpSpPr/>
          <p:nvPr/>
        </p:nvGrpSpPr>
        <p:grpSpPr>
          <a:xfrm>
            <a:off x="4570307" y="8515817"/>
            <a:ext cx="9147385" cy="1484966"/>
            <a:chOff x="0" y="0"/>
            <a:chExt cx="12196513" cy="1979955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D370124-70A6-D052-9589-DD8DEB673F2B}"/>
                </a:ext>
              </a:extLst>
            </p:cNvPr>
            <p:cNvSpPr/>
            <p:nvPr/>
          </p:nvSpPr>
          <p:spPr>
            <a:xfrm>
              <a:off x="5510173" y="327557"/>
              <a:ext cx="3155101" cy="1271359"/>
            </a:xfrm>
            <a:custGeom>
              <a:avLst/>
              <a:gdLst/>
              <a:ahLst/>
              <a:cxnLst/>
              <a:rect l="l" t="t" r="r" b="b"/>
              <a:pathLst>
                <a:path w="3155101" h="1271359">
                  <a:moveTo>
                    <a:pt x="0" y="0"/>
                  </a:moveTo>
                  <a:lnTo>
                    <a:pt x="3155102" y="0"/>
                  </a:lnTo>
                  <a:lnTo>
                    <a:pt x="3155102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062D2C-9121-811E-5F12-B0A1D30054EA}"/>
                </a:ext>
              </a:extLst>
            </p:cNvPr>
            <p:cNvSpPr/>
            <p:nvPr/>
          </p:nvSpPr>
          <p:spPr>
            <a:xfrm>
              <a:off x="9214428" y="381040"/>
              <a:ext cx="2982085" cy="1271359"/>
            </a:xfrm>
            <a:custGeom>
              <a:avLst/>
              <a:gdLst/>
              <a:ahLst/>
              <a:cxnLst/>
              <a:rect l="l" t="t" r="r" b="b"/>
              <a:pathLst>
                <a:path w="2982085" h="1271359">
                  <a:moveTo>
                    <a:pt x="0" y="0"/>
                  </a:moveTo>
                  <a:lnTo>
                    <a:pt x="2982085" y="0"/>
                  </a:lnTo>
                  <a:lnTo>
                    <a:pt x="2982085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A86C56F-E1D2-2DE7-3A1B-11328F21A384}"/>
                </a:ext>
              </a:extLst>
            </p:cNvPr>
            <p:cNvSpPr/>
            <p:nvPr/>
          </p:nvSpPr>
          <p:spPr>
            <a:xfrm>
              <a:off x="0" y="0"/>
              <a:ext cx="5510173" cy="1979955"/>
            </a:xfrm>
            <a:custGeom>
              <a:avLst/>
              <a:gdLst/>
              <a:ahLst/>
              <a:cxnLst/>
              <a:rect l="l" t="t" r="r" b="b"/>
              <a:pathLst>
                <a:path w="5510173" h="1979955">
                  <a:moveTo>
                    <a:pt x="0" y="0"/>
                  </a:moveTo>
                  <a:lnTo>
                    <a:pt x="5510173" y="0"/>
                  </a:lnTo>
                  <a:lnTo>
                    <a:pt x="5510173" y="1979955"/>
                  </a:lnTo>
                  <a:lnTo>
                    <a:pt x="0" y="1979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59" r="-15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7C7CF42-04A6-1EA6-808B-2189C3A8B7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048838"/>
              </p:ext>
            </p:extLst>
          </p:nvPr>
        </p:nvGraphicFramePr>
        <p:xfrm>
          <a:off x="2203714" y="3121470"/>
          <a:ext cx="13036286" cy="6086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2913E5E-5E32-1B91-592B-F85685845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4673500"/>
              </p:ext>
            </p:extLst>
          </p:nvPr>
        </p:nvGraphicFramePr>
        <p:xfrm>
          <a:off x="2580869" y="1994456"/>
          <a:ext cx="11111423" cy="6807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33910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8082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681406" y="800606"/>
            <a:ext cx="13036286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OUTCOME &amp; DEMO PLAN 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681406" y="2281495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5" name="Group 5"/>
          <p:cNvGrpSpPr/>
          <p:nvPr/>
        </p:nvGrpSpPr>
        <p:grpSpPr>
          <a:xfrm>
            <a:off x="17689260" y="0"/>
            <a:ext cx="598740" cy="10287000"/>
            <a:chOff x="0" y="0"/>
            <a:chExt cx="157693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7693" cy="2709333"/>
            </a:xfrm>
            <a:custGeom>
              <a:avLst/>
              <a:gdLst/>
              <a:ahLst/>
              <a:cxnLst/>
              <a:rect l="l" t="t" r="r" b="b"/>
              <a:pathLst>
                <a:path w="157693" h="2709333">
                  <a:moveTo>
                    <a:pt x="0" y="0"/>
                  </a:moveTo>
                  <a:lnTo>
                    <a:pt x="157693" y="0"/>
                  </a:lnTo>
                  <a:lnTo>
                    <a:pt x="1576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57693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0307" y="8515817"/>
            <a:ext cx="9147385" cy="1484966"/>
            <a:chOff x="0" y="0"/>
            <a:chExt cx="12196513" cy="1979955"/>
          </a:xfrm>
        </p:grpSpPr>
        <p:sp>
          <p:nvSpPr>
            <p:cNvPr id="9" name="Freeform 9"/>
            <p:cNvSpPr/>
            <p:nvPr/>
          </p:nvSpPr>
          <p:spPr>
            <a:xfrm>
              <a:off x="5510173" y="327557"/>
              <a:ext cx="3155101" cy="1271359"/>
            </a:xfrm>
            <a:custGeom>
              <a:avLst/>
              <a:gdLst/>
              <a:ahLst/>
              <a:cxnLst/>
              <a:rect l="l" t="t" r="r" b="b"/>
              <a:pathLst>
                <a:path w="3155101" h="1271359">
                  <a:moveTo>
                    <a:pt x="0" y="0"/>
                  </a:moveTo>
                  <a:lnTo>
                    <a:pt x="3155102" y="0"/>
                  </a:lnTo>
                  <a:lnTo>
                    <a:pt x="3155102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9214428" y="381040"/>
              <a:ext cx="2982085" cy="1271359"/>
            </a:xfrm>
            <a:custGeom>
              <a:avLst/>
              <a:gdLst/>
              <a:ahLst/>
              <a:cxnLst/>
              <a:rect l="l" t="t" r="r" b="b"/>
              <a:pathLst>
                <a:path w="2982085" h="1271359">
                  <a:moveTo>
                    <a:pt x="0" y="0"/>
                  </a:moveTo>
                  <a:lnTo>
                    <a:pt x="2982085" y="0"/>
                  </a:lnTo>
                  <a:lnTo>
                    <a:pt x="2982085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0"/>
              <a:ext cx="5510173" cy="1979955"/>
            </a:xfrm>
            <a:custGeom>
              <a:avLst/>
              <a:gdLst/>
              <a:ahLst/>
              <a:cxnLst/>
              <a:rect l="l" t="t" r="r" b="b"/>
              <a:pathLst>
                <a:path w="5510173" h="1979955">
                  <a:moveTo>
                    <a:pt x="0" y="0"/>
                  </a:moveTo>
                  <a:lnTo>
                    <a:pt x="5510173" y="0"/>
                  </a:lnTo>
                  <a:lnTo>
                    <a:pt x="5510173" y="1979955"/>
                  </a:lnTo>
                  <a:lnTo>
                    <a:pt x="0" y="1979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9" r="-15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63877" y="2285986"/>
            <a:ext cx="16044222" cy="2146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4400" indent="-914400" algn="just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Each items from the cart is place in a tray or a conveyor.</a:t>
            </a:r>
          </a:p>
          <a:p>
            <a:pPr marL="914400" indent="-914400" algn="just">
              <a:lnSpc>
                <a:spcPct val="150000"/>
              </a:lnSpc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tray is scanned and once items scanning is over , it can be packed and labelled with list </a:t>
            </a:r>
          </a:p>
        </p:txBody>
      </p:sp>
      <p:sp>
        <p:nvSpPr>
          <p:cNvPr id="14" name="Freeform 14"/>
          <p:cNvSpPr/>
          <p:nvPr/>
        </p:nvSpPr>
        <p:spPr>
          <a:xfrm>
            <a:off x="11540683" y="250612"/>
            <a:ext cx="6447946" cy="2192302"/>
          </a:xfrm>
          <a:custGeom>
            <a:avLst/>
            <a:gdLst/>
            <a:ahLst/>
            <a:cxnLst/>
            <a:rect l="l" t="t" r="r" b="b"/>
            <a:pathLst>
              <a:path w="6447946" h="2192302">
                <a:moveTo>
                  <a:pt x="0" y="0"/>
                </a:moveTo>
                <a:lnTo>
                  <a:pt x="6447947" y="0"/>
                </a:lnTo>
                <a:lnTo>
                  <a:pt x="6447947" y="2192302"/>
                </a:lnTo>
                <a:lnTo>
                  <a:pt x="0" y="21923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4818162" y="9900454"/>
            <a:ext cx="8651677" cy="181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 b="1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*AITRIOS and AITRIOS logos are the registered trademarks or trademarks of Sony Group Corporation or its affiliated companies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9CB7CF3C-CB09-82B9-54D6-81CBE8CC3B59}"/>
              </a:ext>
            </a:extLst>
          </p:cNvPr>
          <p:cNvSpPr txBox="1"/>
          <p:nvPr/>
        </p:nvSpPr>
        <p:spPr>
          <a:xfrm>
            <a:off x="743213" y="4824021"/>
            <a:ext cx="13036286" cy="149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 PLAN  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E8B28D73-8A2C-2026-3F30-1617B6AE4212}"/>
              </a:ext>
            </a:extLst>
          </p:cNvPr>
          <p:cNvSpPr txBox="1"/>
          <p:nvPr/>
        </p:nvSpPr>
        <p:spPr>
          <a:xfrm>
            <a:off x="822519" y="5606181"/>
            <a:ext cx="16044222" cy="2884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4400" indent="-9144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Grocery items are place in trays </a:t>
            </a:r>
          </a:p>
          <a:p>
            <a:pPr marL="914400" indent="-9144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Tray is placed under detection area</a:t>
            </a:r>
          </a:p>
          <a:p>
            <a:pPr marL="914400" indent="-9144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Each item getting labelled correctly post processed image    </a:t>
            </a:r>
            <a:r>
              <a:rPr lang="en-US" sz="3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*stage-1</a:t>
            </a:r>
            <a:endParaRPr lang="en-US" sz="32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indent="-9144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Bill generation with correct count of items </a:t>
            </a:r>
            <a:r>
              <a:rPr lang="en-US" sz="3200" dirty="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*stage-2</a:t>
            </a:r>
            <a:endParaRPr lang="en-US" sz="32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050" y="5143500"/>
            <a:ext cx="18288000" cy="5143500"/>
            <a:chOff x="0" y="0"/>
            <a:chExt cx="4816593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072171" y="2701545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6" name="AutoShape 6"/>
          <p:cNvSpPr/>
          <p:nvPr/>
        </p:nvSpPr>
        <p:spPr>
          <a:xfrm>
            <a:off x="5897880" y="4434257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5543970" y="7361340"/>
            <a:ext cx="707821" cy="707821"/>
          </a:xfrm>
          <a:custGeom>
            <a:avLst/>
            <a:gdLst/>
            <a:ahLst/>
            <a:cxnLst/>
            <a:rect l="l" t="t" r="r" b="b"/>
            <a:pathLst>
              <a:path w="707821" h="707821">
                <a:moveTo>
                  <a:pt x="0" y="0"/>
                </a:moveTo>
                <a:lnTo>
                  <a:pt x="707820" y="0"/>
                </a:lnTo>
                <a:lnTo>
                  <a:pt x="707820" y="707820"/>
                </a:lnTo>
                <a:lnTo>
                  <a:pt x="0" y="707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6766661" y="7427226"/>
            <a:ext cx="5209437" cy="1066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310"/>
              </a:lnSpc>
              <a:spcBef>
                <a:spcPct val="0"/>
              </a:spcBef>
            </a:pPr>
            <a:r>
              <a:rPr lang="en-US" sz="3078" dirty="0">
                <a:solidFill>
                  <a:srgbClr val="000000"/>
                </a:solidFill>
                <a:latin typeface="Canva Sans 2"/>
                <a:ea typeface="Canva Sans 2"/>
                <a:cs typeface="Canva Sans 2"/>
                <a:sym typeface="Canva Sans 2"/>
                <a:hlinkClick r:id="rId4"/>
              </a:rPr>
              <a:t>muthunithin6@gmail.com</a:t>
            </a:r>
            <a:endParaRPr lang="en-US" sz="3078" dirty="0">
              <a:solidFill>
                <a:srgbClr val="000000"/>
              </a:solidFill>
              <a:latin typeface="Canva Sans 2"/>
              <a:ea typeface="Canva Sans 2"/>
              <a:cs typeface="Canva Sans 2"/>
              <a:sym typeface="Canva Sans 2"/>
            </a:endParaRPr>
          </a:p>
          <a:p>
            <a:pPr marL="0" lvl="0" indent="0" algn="l">
              <a:lnSpc>
                <a:spcPts val="4310"/>
              </a:lnSpc>
              <a:spcBef>
                <a:spcPct val="0"/>
              </a:spcBef>
            </a:pPr>
            <a:endParaRPr lang="en-US" sz="3078" dirty="0">
              <a:solidFill>
                <a:srgbClr val="000000"/>
              </a:solidFill>
              <a:latin typeface="Canva Sans 2"/>
              <a:ea typeface="Canva Sans 2"/>
              <a:cs typeface="Canva Sans 2"/>
              <a:sym typeface="Canva Sans 2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4570307" y="8515817"/>
            <a:ext cx="9147385" cy="1484966"/>
            <a:chOff x="0" y="0"/>
            <a:chExt cx="12196513" cy="1979955"/>
          </a:xfrm>
        </p:grpSpPr>
        <p:sp>
          <p:nvSpPr>
            <p:cNvPr id="11" name="Freeform 11"/>
            <p:cNvSpPr/>
            <p:nvPr/>
          </p:nvSpPr>
          <p:spPr>
            <a:xfrm>
              <a:off x="5510173" y="327557"/>
              <a:ext cx="3155101" cy="1271359"/>
            </a:xfrm>
            <a:custGeom>
              <a:avLst/>
              <a:gdLst/>
              <a:ahLst/>
              <a:cxnLst/>
              <a:rect l="l" t="t" r="r" b="b"/>
              <a:pathLst>
                <a:path w="3155101" h="1271359">
                  <a:moveTo>
                    <a:pt x="0" y="0"/>
                  </a:moveTo>
                  <a:lnTo>
                    <a:pt x="3155102" y="0"/>
                  </a:lnTo>
                  <a:lnTo>
                    <a:pt x="3155102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9214428" y="381040"/>
              <a:ext cx="2982085" cy="1271359"/>
            </a:xfrm>
            <a:custGeom>
              <a:avLst/>
              <a:gdLst/>
              <a:ahLst/>
              <a:cxnLst/>
              <a:rect l="l" t="t" r="r" b="b"/>
              <a:pathLst>
                <a:path w="2982085" h="1271359">
                  <a:moveTo>
                    <a:pt x="0" y="0"/>
                  </a:moveTo>
                  <a:lnTo>
                    <a:pt x="2982085" y="0"/>
                  </a:lnTo>
                  <a:lnTo>
                    <a:pt x="2982085" y="1271359"/>
                  </a:lnTo>
                  <a:lnTo>
                    <a:pt x="0" y="12713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5510173" cy="1979955"/>
            </a:xfrm>
            <a:custGeom>
              <a:avLst/>
              <a:gdLst/>
              <a:ahLst/>
              <a:cxnLst/>
              <a:rect l="l" t="t" r="r" b="b"/>
              <a:pathLst>
                <a:path w="5510173" h="1979955">
                  <a:moveTo>
                    <a:pt x="0" y="0"/>
                  </a:moveTo>
                  <a:lnTo>
                    <a:pt x="5510173" y="0"/>
                  </a:lnTo>
                  <a:lnTo>
                    <a:pt x="5510173" y="1979955"/>
                  </a:lnTo>
                  <a:lnTo>
                    <a:pt x="0" y="1979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59" r="-15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1540683" y="250612"/>
            <a:ext cx="6447946" cy="2192302"/>
          </a:xfrm>
          <a:custGeom>
            <a:avLst/>
            <a:gdLst/>
            <a:ahLst/>
            <a:cxnLst/>
            <a:rect l="l" t="t" r="r" b="b"/>
            <a:pathLst>
              <a:path w="6447946" h="2192302">
                <a:moveTo>
                  <a:pt x="0" y="0"/>
                </a:moveTo>
                <a:lnTo>
                  <a:pt x="6447947" y="0"/>
                </a:lnTo>
                <a:lnTo>
                  <a:pt x="6447947" y="2192302"/>
                </a:lnTo>
                <a:lnTo>
                  <a:pt x="0" y="219230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4818162" y="9900454"/>
            <a:ext cx="8651677" cy="181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"/>
              </a:lnSpc>
            </a:pPr>
            <a:r>
              <a:rPr lang="en-US" sz="1100" b="1">
                <a:solidFill>
                  <a:srgbClr val="000000"/>
                </a:solidFill>
                <a:latin typeface="Canva Sans 1 Bold"/>
                <a:ea typeface="Canva Sans 1 Bold"/>
                <a:cs typeface="Canva Sans 1 Bold"/>
                <a:sym typeface="Canva Sans 1 Bold"/>
              </a:rPr>
              <a:t>*AITRIOS and AITRIOS logos are the registered trademarks or trademarks of Sony Group Corporation or its affiliated companies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474</Words>
  <Application>Microsoft Office PowerPoint</Application>
  <PresentationFormat>Custom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Wingdings</vt:lpstr>
      <vt:lpstr>Courier New</vt:lpstr>
      <vt:lpstr>Calibri</vt:lpstr>
      <vt:lpstr>Arial</vt:lpstr>
      <vt:lpstr>Canva Sans 2</vt:lpstr>
      <vt:lpstr>Canva Sans 1 Bold</vt:lpstr>
      <vt:lpstr>League Spartan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Yellow Simple Modern Presentation</dc:title>
  <cp:lastModifiedBy>Muthu Nithin</cp:lastModifiedBy>
  <cp:revision>25</cp:revision>
  <dcterms:created xsi:type="dcterms:W3CDTF">2006-08-16T00:00:00Z</dcterms:created>
  <dcterms:modified xsi:type="dcterms:W3CDTF">2025-02-05T04:12:18Z</dcterms:modified>
  <dc:identifier>DAGRRtt5n24</dc:identifier>
</cp:coreProperties>
</file>