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4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66"/>
      </p:cViewPr>
      <p:guideLst>
        <p:guide orient="horz" pos="284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997" y="497205"/>
            <a:ext cx="10962005" cy="1070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4055" y="2185670"/>
            <a:ext cx="599122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US" sz="3600">
                <a:latin typeface="Arial" panose="020B0604020202020204"/>
                <a:cs typeface="Arial" panose="020B0604020202020204"/>
              </a:rPr>
              <a:t>IPL CRICKET PREDICTION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959" rIns="0" bIns="0" rtlCol="0">
            <a:spAutoFit/>
          </a:bodyPr>
          <a:lstStyle/>
          <a:p>
            <a:pPr marL="326453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1382AC"/>
                </a:solidFill>
              </a:rPr>
              <a:t>CAPSTONE</a:t>
            </a:r>
            <a:r>
              <a:rPr sz="3200" spc="-204" dirty="0">
                <a:solidFill>
                  <a:srgbClr val="1382AC"/>
                </a:solidFill>
              </a:rPr>
              <a:t> </a:t>
            </a:r>
            <a:r>
              <a:rPr sz="3200" spc="-10" dirty="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55016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  <a:spcBef>
                <a:spcPts val="675"/>
              </a:spcBef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2763520" algn="just">
              <a:lnSpc>
                <a:spcPct val="100000"/>
              </a:lnSpc>
            </a:pPr>
            <a:r>
              <a:rPr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Presented</a:t>
            </a:r>
            <a:r>
              <a:rPr sz="2000" b="1" spc="-2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en-US" sz="2000" b="1" spc="-2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2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y:</a:t>
            </a:r>
            <a:endParaRPr sz="20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2763520" algn="just">
              <a:lnSpc>
                <a:spcPct val="100000"/>
              </a:lnSpc>
              <a:spcBef>
                <a:spcPts val="5"/>
              </a:spcBef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MUTHURAM M</a:t>
            </a:r>
          </a:p>
          <a:p>
            <a:pPr marL="2763520" algn="just">
              <a:lnSpc>
                <a:spcPct val="100000"/>
              </a:lnSpc>
              <a:spcBef>
                <a:spcPts val="5"/>
              </a:spcBef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CARE COLLEGE OF ENGINEERING</a:t>
            </a:r>
          </a:p>
          <a:p>
            <a:pPr marL="2763520" algn="just">
              <a:lnSpc>
                <a:spcPct val="100000"/>
              </a:lnSpc>
              <a:spcBef>
                <a:spcPts val="5"/>
              </a:spcBef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BE CIVIL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24000" y="1676400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</a:t>
            </a:r>
            <a:r>
              <a:rPr lang="en-US" b="1" dirty="0" smtClean="0"/>
              <a:t>etting </a:t>
            </a:r>
            <a:r>
              <a:rPr lang="en-US" b="1" dirty="0"/>
              <a:t>dataset from </a:t>
            </a:r>
            <a:r>
              <a:rPr lang="en-US" b="1" dirty="0" smtClean="0"/>
              <a:t>Epson </a:t>
            </a:r>
            <a:r>
              <a:rPr lang="en-US" b="1" dirty="0"/>
              <a:t>cricket dataset website</a:t>
            </a:r>
          </a:p>
          <a:p>
            <a:r>
              <a:rPr lang="en-US" b="1" dirty="0"/>
              <a:t>python data </a:t>
            </a:r>
            <a:r>
              <a:rPr lang="en-US" b="1" dirty="0" smtClean="0"/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Regression formats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505200"/>
            <a:ext cx="6836156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00" dirty="0">
                <a:solidFill>
                  <a:srgbClr val="001F5F"/>
                </a:solidFill>
              </a:rPr>
              <a:t>THANK</a:t>
            </a:r>
            <a:r>
              <a:rPr sz="5400" spc="15" dirty="0">
                <a:solidFill>
                  <a:srgbClr val="001F5F"/>
                </a:solidFill>
              </a:rPr>
              <a:t> </a:t>
            </a:r>
            <a:r>
              <a:rPr sz="5400" spc="-25" dirty="0">
                <a:solidFill>
                  <a:srgbClr val="001F5F"/>
                </a:solidFill>
              </a:rPr>
              <a:t>YOU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0" dirty="0">
                <a:solidFill>
                  <a:srgbClr val="001F5F"/>
                </a:solidFill>
              </a:rPr>
              <a:t>OUTLINE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2000" b="1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Proposed</a:t>
            </a:r>
            <a:r>
              <a:rPr sz="20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System/Solution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Development</a:t>
            </a:r>
            <a:r>
              <a:rPr sz="2000" b="1" spc="-19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Approach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Algorithm</a:t>
            </a:r>
            <a:r>
              <a:rPr sz="2000" b="1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2000" b="1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Deployment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Conclusion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20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Scope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3000"/>
              <a:buFont typeface="Cambria" panose="02040503050406030204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65" dirty="0"/>
              <a:t> </a:t>
            </a:r>
            <a:r>
              <a:rPr spc="-50" dirty="0"/>
              <a:t>STATEMENT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14045" y="1676400"/>
            <a:ext cx="10750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Analyze the IPL Cricket Match and Predict the Winning Team from 2008 to 2022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9067800" y="3276600"/>
            <a:ext cx="1926590" cy="2574290"/>
          </a:xfrm>
          <a:custGeom>
            <a:avLst/>
            <a:gdLst/>
            <a:ahLst/>
            <a:cxnLst/>
            <a:rect l="l" t="t" r="r" b="b"/>
            <a:pathLst>
              <a:path w="2671011" h="4114800">
                <a:moveTo>
                  <a:pt x="0" y="0"/>
                </a:moveTo>
                <a:lnTo>
                  <a:pt x="2671010" y="0"/>
                </a:lnTo>
                <a:lnTo>
                  <a:pt x="2671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2"/>
          <p:cNvSpPr/>
          <p:nvPr/>
        </p:nvSpPr>
        <p:spPr>
          <a:xfrm>
            <a:off x="3200400" y="3048000"/>
            <a:ext cx="2600960" cy="2672080"/>
          </a:xfrm>
          <a:custGeom>
            <a:avLst/>
            <a:gdLst/>
            <a:ahLst/>
            <a:cxnLst/>
            <a:rect l="l" t="t" r="r" b="b"/>
            <a:pathLst>
              <a:path w="3517604" h="3603179">
                <a:moveTo>
                  <a:pt x="0" y="0"/>
                </a:moveTo>
                <a:lnTo>
                  <a:pt x="3517604" y="0"/>
                </a:lnTo>
                <a:lnTo>
                  <a:pt x="3517604" y="3603179"/>
                </a:lnTo>
                <a:lnTo>
                  <a:pt x="0" y="360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PROPOSED</a:t>
            </a:r>
            <a:r>
              <a:rPr spc="10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074228" y="1219200"/>
            <a:ext cx="3524885" cy="543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Collection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Preprocessing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Feature Selection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Selection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Training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 Evaluation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8850" lvl="1" indent="-479425" algn="just">
              <a:lnSpc>
                <a:spcPct val="193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Prediction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93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93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pc="-10" dirty="0"/>
              <a:t>SYSTEM</a:t>
            </a:r>
            <a:r>
              <a:rPr dirty="0"/>
              <a:t>	</a:t>
            </a:r>
            <a:r>
              <a:rPr spc="-10" dirty="0"/>
              <a:t>APPROACH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62000" y="1371600"/>
            <a:ext cx="8204835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Python: Core programming language for development.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Pandas: Data manipulation and analysis.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numpy : working with arrays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Scikit-learn: Machine learning algorithms for prediction.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Matplotlib / Seaborn: Data visualization for insights.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Jupyter Notebook: Interactive development and presentation.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lvl="1" indent="-311150" algn="l">
              <a:lnSpc>
                <a:spcPct val="10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Epsorn cricket: Datas were collected 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ALGORITHM</a:t>
            </a:r>
            <a:r>
              <a:rPr spc="240" dirty="0"/>
              <a:t> </a:t>
            </a:r>
            <a:r>
              <a:rPr dirty="0"/>
              <a:t>&amp;</a:t>
            </a:r>
            <a:r>
              <a:rPr spc="-105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14680" y="1295400"/>
            <a:ext cx="106064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8830" lvl="1" indent="-399415" algn="l">
              <a:lnSpc>
                <a:spcPct val="150000"/>
              </a:lnSpc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load historical IPL data and select relevant features such as win percentage, batting average, bowling average, etc. 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l">
              <a:lnSpc>
                <a:spcPct val="150000"/>
              </a:lnSpc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split the data into training and testing sets.  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l">
              <a:lnSpc>
                <a:spcPct val="150000"/>
              </a:lnSpc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train a Random Forest classifier on the training data.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l">
              <a:lnSpc>
                <a:spcPct val="150000"/>
              </a:lnSpc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evaluate the model's accuracy on the testing set.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830" lvl="1" indent="-399415" algn="l">
              <a:lnSpc>
                <a:spcPct val="150000"/>
              </a:lnSpc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predict the final teams for the upcoming IPL based on the latest statistics using the trained model.</a:t>
            </a: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100584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12" rIns="0" bIns="0" rtlCol="0">
            <a:spAutoFit/>
          </a:bodyPr>
          <a:lstStyle/>
          <a:p>
            <a:pPr marL="57785" lvl="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24000" y="1524000"/>
            <a:ext cx="7955915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92505" lvl="1" indent="-496570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Here we have tested to predict for 2022 final list</a:t>
            </a:r>
          </a:p>
          <a:p>
            <a:pPr marL="992505" lvl="1" indent="-496570" algn="l">
              <a:lnSpc>
                <a:spcPct val="150000"/>
              </a:lnSpc>
              <a:buFont typeface="Arial" panose="020B0604020202020204"/>
              <a:buChar char="•"/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2505" lvl="1" indent="-496570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Our upcoming motive to predict the finalist team in 2024</a:t>
            </a:r>
          </a:p>
          <a:p>
            <a:pPr marL="992505" lvl="1" indent="-496570" algn="l">
              <a:lnSpc>
                <a:spcPct val="150000"/>
              </a:lnSpc>
              <a:buFont typeface="Arial" panose="020B0604020202020204"/>
              <a:buChar char="•"/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2505" lvl="1" indent="-496570" algn="l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are collecting to get datas  ipl venue for 2024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1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/>
              <a:t>FUTURE</a:t>
            </a:r>
            <a:r>
              <a:rPr sz="3300" spc="-40" dirty="0"/>
              <a:t> </a:t>
            </a:r>
            <a:r>
              <a:rPr sz="3300" spc="-10" dirty="0"/>
              <a:t>SCOPE</a:t>
            </a:r>
            <a:endParaRPr sz="3300"/>
          </a:p>
        </p:txBody>
      </p:sp>
      <p:sp>
        <p:nvSpPr>
          <p:cNvPr id="3" name="Text Box 2"/>
          <p:cNvSpPr txBox="1"/>
          <p:nvPr/>
        </p:nvSpPr>
        <p:spPr>
          <a:xfrm>
            <a:off x="2667000" y="1828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e </a:t>
            </a:r>
            <a:r>
              <a:rPr lang="en-US" b="1" dirty="0"/>
              <a:t>have to predict for 2025 the matches which is not scheduled by their venue and match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SNEHA V.</dc:creator>
  <cp:lastModifiedBy>SNEHA V.</cp:lastModifiedBy>
  <cp:revision>6</cp:revision>
  <dcterms:created xsi:type="dcterms:W3CDTF">2024-04-10T19:05:00Z</dcterms:created>
  <dcterms:modified xsi:type="dcterms:W3CDTF">2024-04-12T06:26:33Z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2024-04-02T16:30:00Z</vt:filetime>
  </property>
  <property fmtid="{D5CDD505-2E9C-101B-9397-08002B2CF9AE}" pid="3" name="LastSaved">
    <vt:filetime>2024-04-05T16:30:00Z</vt:filetime>
  </property>
  <property fmtid="{D5CDD505-2E9C-101B-9397-08002B2CF9AE}" pid="4" name="ICV">
    <vt:lpwstr>F974D20226154575B2DC4178C61FF16C_13</vt:lpwstr>
  </property>
  <property fmtid="{D5CDD505-2E9C-101B-9397-08002B2CF9AE}" pid="5" name="KSOProductBuildVer">
    <vt:lpwstr>1033-12.2.0.13489</vt:lpwstr>
  </property>
</Properties>
</file>