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2"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9BF3"/>
    <a:srgbClr val="05D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E5167F-ED29-4E32-BC35-8BBE61A3F0A8}" type="doc">
      <dgm:prSet loTypeId="urn:microsoft.com/office/officeart/2005/8/layout/default" loCatId="list" qsTypeId="urn:microsoft.com/office/officeart/2005/8/quickstyle/simple2" qsCatId="simple" csTypeId="urn:microsoft.com/office/officeart/2005/8/colors/accent1_2" csCatId="accent1"/>
      <dgm:spPr/>
      <dgm:t>
        <a:bodyPr/>
        <a:lstStyle/>
        <a:p>
          <a:endParaRPr lang="en-US"/>
        </a:p>
      </dgm:t>
    </dgm:pt>
    <dgm:pt modelId="{61F7C6FC-DE6B-48F5-A097-ADAB8957198D}">
      <dgm:prSet/>
      <dgm:spPr/>
      <dgm:t>
        <a:bodyPr/>
        <a:lstStyle/>
        <a:p>
          <a:r>
            <a:rPr lang="en-GB"/>
            <a:t>DataGrid</a:t>
          </a:r>
          <a:endParaRPr lang="en-US"/>
        </a:p>
      </dgm:t>
    </dgm:pt>
    <dgm:pt modelId="{16BDCCEB-3D29-4951-B55B-ACCBF8181C1C}" type="parTrans" cxnId="{49333166-B9B2-48B9-A724-C89249C1F566}">
      <dgm:prSet/>
      <dgm:spPr/>
      <dgm:t>
        <a:bodyPr/>
        <a:lstStyle/>
        <a:p>
          <a:endParaRPr lang="en-US"/>
        </a:p>
      </dgm:t>
    </dgm:pt>
    <dgm:pt modelId="{A96B1F76-71EC-4582-B98A-4488DE633E6F}" type="sibTrans" cxnId="{49333166-B9B2-48B9-A724-C89249C1F566}">
      <dgm:prSet/>
      <dgm:spPr/>
      <dgm:t>
        <a:bodyPr/>
        <a:lstStyle/>
        <a:p>
          <a:endParaRPr lang="en-US"/>
        </a:p>
      </dgm:t>
    </dgm:pt>
    <dgm:pt modelId="{3AA01100-09D8-4027-85ED-DBA4992D62C1}">
      <dgm:prSet/>
      <dgm:spPr/>
      <dgm:t>
        <a:bodyPr/>
        <a:lstStyle/>
        <a:p>
          <a:r>
            <a:rPr lang="en-GB"/>
            <a:t>Charts</a:t>
          </a:r>
          <a:endParaRPr lang="en-US"/>
        </a:p>
      </dgm:t>
    </dgm:pt>
    <dgm:pt modelId="{43FCBF0E-C24A-4BCA-8053-07AEDB9484B5}" type="parTrans" cxnId="{AE103EF5-4CB5-4755-A607-3237687DE74F}">
      <dgm:prSet/>
      <dgm:spPr/>
      <dgm:t>
        <a:bodyPr/>
        <a:lstStyle/>
        <a:p>
          <a:endParaRPr lang="en-US"/>
        </a:p>
      </dgm:t>
    </dgm:pt>
    <dgm:pt modelId="{347B1320-A9A6-49D4-8ADB-01713C802E72}" type="sibTrans" cxnId="{AE103EF5-4CB5-4755-A607-3237687DE74F}">
      <dgm:prSet/>
      <dgm:spPr/>
      <dgm:t>
        <a:bodyPr/>
        <a:lstStyle/>
        <a:p>
          <a:endParaRPr lang="en-US"/>
        </a:p>
      </dgm:t>
    </dgm:pt>
    <dgm:pt modelId="{86DF6E36-41A2-4ED5-B718-720EA1C59C05}">
      <dgm:prSet/>
      <dgm:spPr/>
      <dgm:t>
        <a:bodyPr/>
        <a:lstStyle/>
        <a:p>
          <a:r>
            <a:rPr lang="en-GB"/>
            <a:t>ListView</a:t>
          </a:r>
          <a:endParaRPr lang="en-US"/>
        </a:p>
      </dgm:t>
    </dgm:pt>
    <dgm:pt modelId="{22E6D07A-9D2E-4DD4-B067-CAF7F4CA5AF7}" type="parTrans" cxnId="{F57B3CCA-F282-4816-A622-F6854D6D16EA}">
      <dgm:prSet/>
      <dgm:spPr/>
      <dgm:t>
        <a:bodyPr/>
        <a:lstStyle/>
        <a:p>
          <a:endParaRPr lang="en-US"/>
        </a:p>
      </dgm:t>
    </dgm:pt>
    <dgm:pt modelId="{ECBB854B-C8D8-4008-9F7D-051CBFEC3C3C}" type="sibTrans" cxnId="{F57B3CCA-F282-4816-A622-F6854D6D16EA}">
      <dgm:prSet/>
      <dgm:spPr/>
      <dgm:t>
        <a:bodyPr/>
        <a:lstStyle/>
        <a:p>
          <a:endParaRPr lang="en-US"/>
        </a:p>
      </dgm:t>
    </dgm:pt>
    <dgm:pt modelId="{809DADE3-B3BF-4424-87C2-C4E1158421C6}">
      <dgm:prSet/>
      <dgm:spPr/>
      <dgm:t>
        <a:bodyPr/>
        <a:lstStyle/>
        <a:p>
          <a:r>
            <a:rPr lang="en-GB"/>
            <a:t>Schedular</a:t>
          </a:r>
          <a:endParaRPr lang="en-US"/>
        </a:p>
      </dgm:t>
    </dgm:pt>
    <dgm:pt modelId="{CF79CF65-2DB9-46AD-ADB2-BD13EAAF7BF0}" type="parTrans" cxnId="{1DFFA465-4A64-4560-B280-4450856E3643}">
      <dgm:prSet/>
      <dgm:spPr/>
      <dgm:t>
        <a:bodyPr/>
        <a:lstStyle/>
        <a:p>
          <a:endParaRPr lang="en-US"/>
        </a:p>
      </dgm:t>
    </dgm:pt>
    <dgm:pt modelId="{840D8D75-89A7-4108-A345-173EA58BD3B0}" type="sibTrans" cxnId="{1DFFA465-4A64-4560-B280-4450856E3643}">
      <dgm:prSet/>
      <dgm:spPr/>
      <dgm:t>
        <a:bodyPr/>
        <a:lstStyle/>
        <a:p>
          <a:endParaRPr lang="en-US"/>
        </a:p>
      </dgm:t>
    </dgm:pt>
    <dgm:pt modelId="{873A31F9-68BF-4164-8CED-3108D7F7F2AA}">
      <dgm:prSet/>
      <dgm:spPr/>
      <dgm:t>
        <a:bodyPr/>
        <a:lstStyle/>
        <a:p>
          <a:r>
            <a:rPr lang="en-GB"/>
            <a:t>Diagram </a:t>
          </a:r>
          <a:endParaRPr lang="en-US"/>
        </a:p>
      </dgm:t>
    </dgm:pt>
    <dgm:pt modelId="{44D8F826-9950-426F-9B00-0381C9EDE0D9}" type="parTrans" cxnId="{614C6C94-6219-4BC9-9A8C-69D3752F169C}">
      <dgm:prSet/>
      <dgm:spPr/>
      <dgm:t>
        <a:bodyPr/>
        <a:lstStyle/>
        <a:p>
          <a:endParaRPr lang="en-US"/>
        </a:p>
      </dgm:t>
    </dgm:pt>
    <dgm:pt modelId="{A2A0D6FA-806A-4C66-9DB8-3B61904A30A5}" type="sibTrans" cxnId="{614C6C94-6219-4BC9-9A8C-69D3752F169C}">
      <dgm:prSet/>
      <dgm:spPr/>
      <dgm:t>
        <a:bodyPr/>
        <a:lstStyle/>
        <a:p>
          <a:endParaRPr lang="en-US"/>
        </a:p>
      </dgm:t>
    </dgm:pt>
    <dgm:pt modelId="{EFD5F9DD-F9F4-4D1D-8550-C2146FF68EEF}">
      <dgm:prSet/>
      <dgm:spPr/>
      <dgm:t>
        <a:bodyPr/>
        <a:lstStyle/>
        <a:p>
          <a:r>
            <a:rPr lang="en-GB"/>
            <a:t>PDF Viewer</a:t>
          </a:r>
          <a:endParaRPr lang="en-US"/>
        </a:p>
      </dgm:t>
    </dgm:pt>
    <dgm:pt modelId="{BA4B6B61-80EC-4A2A-8488-95A4DE0163DB}" type="parTrans" cxnId="{5A952CD6-1D97-45C5-8B69-F1252C18A955}">
      <dgm:prSet/>
      <dgm:spPr/>
      <dgm:t>
        <a:bodyPr/>
        <a:lstStyle/>
        <a:p>
          <a:endParaRPr lang="en-US"/>
        </a:p>
      </dgm:t>
    </dgm:pt>
    <dgm:pt modelId="{40B63B0D-DD28-4813-87EF-B6F4DDD3C84E}" type="sibTrans" cxnId="{5A952CD6-1D97-45C5-8B69-F1252C18A955}">
      <dgm:prSet/>
      <dgm:spPr/>
      <dgm:t>
        <a:bodyPr/>
        <a:lstStyle/>
        <a:p>
          <a:endParaRPr lang="en-US"/>
        </a:p>
      </dgm:t>
    </dgm:pt>
    <dgm:pt modelId="{F44DDD71-A633-4AF4-A246-752A9BDB6B59}">
      <dgm:prSet/>
      <dgm:spPr/>
      <dgm:t>
        <a:bodyPr/>
        <a:lstStyle/>
        <a:p>
          <a:r>
            <a:rPr lang="en-GB"/>
            <a:t>Excel Library</a:t>
          </a:r>
          <a:endParaRPr lang="en-US"/>
        </a:p>
      </dgm:t>
    </dgm:pt>
    <dgm:pt modelId="{C9D79AD8-77B4-44C5-A822-8395589733DB}" type="parTrans" cxnId="{75AA2DB4-B6A3-4670-84A9-770BA86F18EF}">
      <dgm:prSet/>
      <dgm:spPr/>
      <dgm:t>
        <a:bodyPr/>
        <a:lstStyle/>
        <a:p>
          <a:endParaRPr lang="en-US"/>
        </a:p>
      </dgm:t>
    </dgm:pt>
    <dgm:pt modelId="{E6AC9512-B862-4644-9CA9-39352B241917}" type="sibTrans" cxnId="{75AA2DB4-B6A3-4670-84A9-770BA86F18EF}">
      <dgm:prSet/>
      <dgm:spPr/>
      <dgm:t>
        <a:bodyPr/>
        <a:lstStyle/>
        <a:p>
          <a:endParaRPr lang="en-US"/>
        </a:p>
      </dgm:t>
    </dgm:pt>
    <dgm:pt modelId="{1A6B97C8-BAE4-4ABA-BE55-D1A5F90C3275}" type="pres">
      <dgm:prSet presAssocID="{90E5167F-ED29-4E32-BC35-8BBE61A3F0A8}" presName="diagram" presStyleCnt="0">
        <dgm:presLayoutVars>
          <dgm:dir/>
          <dgm:resizeHandles val="exact"/>
        </dgm:presLayoutVars>
      </dgm:prSet>
      <dgm:spPr/>
    </dgm:pt>
    <dgm:pt modelId="{3B123A22-381D-4AEE-9969-6A036E39537F}" type="pres">
      <dgm:prSet presAssocID="{61F7C6FC-DE6B-48F5-A097-ADAB8957198D}" presName="node" presStyleLbl="node1" presStyleIdx="0" presStyleCnt="7">
        <dgm:presLayoutVars>
          <dgm:bulletEnabled val="1"/>
        </dgm:presLayoutVars>
      </dgm:prSet>
      <dgm:spPr/>
    </dgm:pt>
    <dgm:pt modelId="{1FD73EA8-F819-4D8E-982A-F31904538497}" type="pres">
      <dgm:prSet presAssocID="{A96B1F76-71EC-4582-B98A-4488DE633E6F}" presName="sibTrans" presStyleCnt="0"/>
      <dgm:spPr/>
    </dgm:pt>
    <dgm:pt modelId="{CF6E6CE6-5BD9-4DBC-88B8-DA3C9C9EA2E4}" type="pres">
      <dgm:prSet presAssocID="{3AA01100-09D8-4027-85ED-DBA4992D62C1}" presName="node" presStyleLbl="node1" presStyleIdx="1" presStyleCnt="7">
        <dgm:presLayoutVars>
          <dgm:bulletEnabled val="1"/>
        </dgm:presLayoutVars>
      </dgm:prSet>
      <dgm:spPr/>
    </dgm:pt>
    <dgm:pt modelId="{36F361A1-20CC-43DB-8479-55AB6683D5B6}" type="pres">
      <dgm:prSet presAssocID="{347B1320-A9A6-49D4-8ADB-01713C802E72}" presName="sibTrans" presStyleCnt="0"/>
      <dgm:spPr/>
    </dgm:pt>
    <dgm:pt modelId="{4BF657F4-F8C9-4B6D-8408-62C7AEB126B3}" type="pres">
      <dgm:prSet presAssocID="{86DF6E36-41A2-4ED5-B718-720EA1C59C05}" presName="node" presStyleLbl="node1" presStyleIdx="2" presStyleCnt="7">
        <dgm:presLayoutVars>
          <dgm:bulletEnabled val="1"/>
        </dgm:presLayoutVars>
      </dgm:prSet>
      <dgm:spPr/>
    </dgm:pt>
    <dgm:pt modelId="{6FC9AE52-BDEA-4FBF-8AB4-2D04ADA8D44F}" type="pres">
      <dgm:prSet presAssocID="{ECBB854B-C8D8-4008-9F7D-051CBFEC3C3C}" presName="sibTrans" presStyleCnt="0"/>
      <dgm:spPr/>
    </dgm:pt>
    <dgm:pt modelId="{57AD9492-A649-4EC3-957C-0064CF1AD38E}" type="pres">
      <dgm:prSet presAssocID="{809DADE3-B3BF-4424-87C2-C4E1158421C6}" presName="node" presStyleLbl="node1" presStyleIdx="3" presStyleCnt="7">
        <dgm:presLayoutVars>
          <dgm:bulletEnabled val="1"/>
        </dgm:presLayoutVars>
      </dgm:prSet>
      <dgm:spPr/>
    </dgm:pt>
    <dgm:pt modelId="{F61DFA31-A742-425B-A093-90C0633D5FB8}" type="pres">
      <dgm:prSet presAssocID="{840D8D75-89A7-4108-A345-173EA58BD3B0}" presName="sibTrans" presStyleCnt="0"/>
      <dgm:spPr/>
    </dgm:pt>
    <dgm:pt modelId="{D4A61EE5-7363-4924-BEAF-0E0D56A9D234}" type="pres">
      <dgm:prSet presAssocID="{873A31F9-68BF-4164-8CED-3108D7F7F2AA}" presName="node" presStyleLbl="node1" presStyleIdx="4" presStyleCnt="7">
        <dgm:presLayoutVars>
          <dgm:bulletEnabled val="1"/>
        </dgm:presLayoutVars>
      </dgm:prSet>
      <dgm:spPr/>
    </dgm:pt>
    <dgm:pt modelId="{5D56D14D-1BC4-4625-8FAA-CAA8165E385E}" type="pres">
      <dgm:prSet presAssocID="{A2A0D6FA-806A-4C66-9DB8-3B61904A30A5}" presName="sibTrans" presStyleCnt="0"/>
      <dgm:spPr/>
    </dgm:pt>
    <dgm:pt modelId="{3D68F49C-280F-44AE-A359-17B09644905A}" type="pres">
      <dgm:prSet presAssocID="{EFD5F9DD-F9F4-4D1D-8550-C2146FF68EEF}" presName="node" presStyleLbl="node1" presStyleIdx="5" presStyleCnt="7">
        <dgm:presLayoutVars>
          <dgm:bulletEnabled val="1"/>
        </dgm:presLayoutVars>
      </dgm:prSet>
      <dgm:spPr/>
    </dgm:pt>
    <dgm:pt modelId="{34E9D771-EC0E-4B5D-9A81-68C3A3BE8EAF}" type="pres">
      <dgm:prSet presAssocID="{40B63B0D-DD28-4813-87EF-B6F4DDD3C84E}" presName="sibTrans" presStyleCnt="0"/>
      <dgm:spPr/>
    </dgm:pt>
    <dgm:pt modelId="{E15D3ACD-4335-46DA-A5CB-46ADFAFA4B7B}" type="pres">
      <dgm:prSet presAssocID="{F44DDD71-A633-4AF4-A246-752A9BDB6B59}" presName="node" presStyleLbl="node1" presStyleIdx="6" presStyleCnt="7">
        <dgm:presLayoutVars>
          <dgm:bulletEnabled val="1"/>
        </dgm:presLayoutVars>
      </dgm:prSet>
      <dgm:spPr/>
    </dgm:pt>
  </dgm:ptLst>
  <dgm:cxnLst>
    <dgm:cxn modelId="{9D3DDD01-71CC-47E0-B087-5D8BC3EFE010}" type="presOf" srcId="{809DADE3-B3BF-4424-87C2-C4E1158421C6}" destId="{57AD9492-A649-4EC3-957C-0064CF1AD38E}" srcOrd="0" destOrd="0" presId="urn:microsoft.com/office/officeart/2005/8/layout/default"/>
    <dgm:cxn modelId="{B4B66944-75CE-4550-B093-E8036F31B7D0}" type="presOf" srcId="{3AA01100-09D8-4027-85ED-DBA4992D62C1}" destId="{CF6E6CE6-5BD9-4DBC-88B8-DA3C9C9EA2E4}" srcOrd="0" destOrd="0" presId="urn:microsoft.com/office/officeart/2005/8/layout/default"/>
    <dgm:cxn modelId="{1DFFA465-4A64-4560-B280-4450856E3643}" srcId="{90E5167F-ED29-4E32-BC35-8BBE61A3F0A8}" destId="{809DADE3-B3BF-4424-87C2-C4E1158421C6}" srcOrd="3" destOrd="0" parTransId="{CF79CF65-2DB9-46AD-ADB2-BD13EAAF7BF0}" sibTransId="{840D8D75-89A7-4108-A345-173EA58BD3B0}"/>
    <dgm:cxn modelId="{49333166-B9B2-48B9-A724-C89249C1F566}" srcId="{90E5167F-ED29-4E32-BC35-8BBE61A3F0A8}" destId="{61F7C6FC-DE6B-48F5-A097-ADAB8957198D}" srcOrd="0" destOrd="0" parTransId="{16BDCCEB-3D29-4951-B55B-ACCBF8181C1C}" sibTransId="{A96B1F76-71EC-4582-B98A-4488DE633E6F}"/>
    <dgm:cxn modelId="{5A31834B-F03D-43CC-A927-A3620AF7CD7C}" type="presOf" srcId="{86DF6E36-41A2-4ED5-B718-720EA1C59C05}" destId="{4BF657F4-F8C9-4B6D-8408-62C7AEB126B3}" srcOrd="0" destOrd="0" presId="urn:microsoft.com/office/officeart/2005/8/layout/default"/>
    <dgm:cxn modelId="{045FF388-2627-462D-8C68-AF5973F2142C}" type="presOf" srcId="{EFD5F9DD-F9F4-4D1D-8550-C2146FF68EEF}" destId="{3D68F49C-280F-44AE-A359-17B09644905A}" srcOrd="0" destOrd="0" presId="urn:microsoft.com/office/officeart/2005/8/layout/default"/>
    <dgm:cxn modelId="{24B1A48F-AF16-4FE6-969F-8BBC4965A3C6}" type="presOf" srcId="{61F7C6FC-DE6B-48F5-A097-ADAB8957198D}" destId="{3B123A22-381D-4AEE-9969-6A036E39537F}" srcOrd="0" destOrd="0" presId="urn:microsoft.com/office/officeart/2005/8/layout/default"/>
    <dgm:cxn modelId="{614C6C94-6219-4BC9-9A8C-69D3752F169C}" srcId="{90E5167F-ED29-4E32-BC35-8BBE61A3F0A8}" destId="{873A31F9-68BF-4164-8CED-3108D7F7F2AA}" srcOrd="4" destOrd="0" parTransId="{44D8F826-9950-426F-9B00-0381C9EDE0D9}" sibTransId="{A2A0D6FA-806A-4C66-9DB8-3B61904A30A5}"/>
    <dgm:cxn modelId="{751C769D-B150-4FEB-9A04-798BE16EE5B8}" type="presOf" srcId="{F44DDD71-A633-4AF4-A246-752A9BDB6B59}" destId="{E15D3ACD-4335-46DA-A5CB-46ADFAFA4B7B}" srcOrd="0" destOrd="0" presId="urn:microsoft.com/office/officeart/2005/8/layout/default"/>
    <dgm:cxn modelId="{75AA2DB4-B6A3-4670-84A9-770BA86F18EF}" srcId="{90E5167F-ED29-4E32-BC35-8BBE61A3F0A8}" destId="{F44DDD71-A633-4AF4-A246-752A9BDB6B59}" srcOrd="6" destOrd="0" parTransId="{C9D79AD8-77B4-44C5-A822-8395589733DB}" sibTransId="{E6AC9512-B862-4644-9CA9-39352B241917}"/>
    <dgm:cxn modelId="{F57B3CCA-F282-4816-A622-F6854D6D16EA}" srcId="{90E5167F-ED29-4E32-BC35-8BBE61A3F0A8}" destId="{86DF6E36-41A2-4ED5-B718-720EA1C59C05}" srcOrd="2" destOrd="0" parTransId="{22E6D07A-9D2E-4DD4-B067-CAF7F4CA5AF7}" sibTransId="{ECBB854B-C8D8-4008-9F7D-051CBFEC3C3C}"/>
    <dgm:cxn modelId="{5A952CD6-1D97-45C5-8B69-F1252C18A955}" srcId="{90E5167F-ED29-4E32-BC35-8BBE61A3F0A8}" destId="{EFD5F9DD-F9F4-4D1D-8550-C2146FF68EEF}" srcOrd="5" destOrd="0" parTransId="{BA4B6B61-80EC-4A2A-8488-95A4DE0163DB}" sibTransId="{40B63B0D-DD28-4813-87EF-B6F4DDD3C84E}"/>
    <dgm:cxn modelId="{30F600DA-71B8-4EF2-813B-645528EC18DB}" type="presOf" srcId="{873A31F9-68BF-4164-8CED-3108D7F7F2AA}" destId="{D4A61EE5-7363-4924-BEAF-0E0D56A9D234}" srcOrd="0" destOrd="0" presId="urn:microsoft.com/office/officeart/2005/8/layout/default"/>
    <dgm:cxn modelId="{AE103EF5-4CB5-4755-A607-3237687DE74F}" srcId="{90E5167F-ED29-4E32-BC35-8BBE61A3F0A8}" destId="{3AA01100-09D8-4027-85ED-DBA4992D62C1}" srcOrd="1" destOrd="0" parTransId="{43FCBF0E-C24A-4BCA-8053-07AEDB9484B5}" sibTransId="{347B1320-A9A6-49D4-8ADB-01713C802E72}"/>
    <dgm:cxn modelId="{9A2B7AFF-BBDC-4452-A2F4-85E1D227279C}" type="presOf" srcId="{90E5167F-ED29-4E32-BC35-8BBE61A3F0A8}" destId="{1A6B97C8-BAE4-4ABA-BE55-D1A5F90C3275}" srcOrd="0" destOrd="0" presId="urn:microsoft.com/office/officeart/2005/8/layout/default"/>
    <dgm:cxn modelId="{55111C64-A0BB-4A02-A732-89EA172780A9}" type="presParOf" srcId="{1A6B97C8-BAE4-4ABA-BE55-D1A5F90C3275}" destId="{3B123A22-381D-4AEE-9969-6A036E39537F}" srcOrd="0" destOrd="0" presId="urn:microsoft.com/office/officeart/2005/8/layout/default"/>
    <dgm:cxn modelId="{269DA92F-F65A-4C54-9DA0-7F3D55ABB765}" type="presParOf" srcId="{1A6B97C8-BAE4-4ABA-BE55-D1A5F90C3275}" destId="{1FD73EA8-F819-4D8E-982A-F31904538497}" srcOrd="1" destOrd="0" presId="urn:microsoft.com/office/officeart/2005/8/layout/default"/>
    <dgm:cxn modelId="{F4DE4A27-81A4-4CDE-B7AE-8889DED63931}" type="presParOf" srcId="{1A6B97C8-BAE4-4ABA-BE55-D1A5F90C3275}" destId="{CF6E6CE6-5BD9-4DBC-88B8-DA3C9C9EA2E4}" srcOrd="2" destOrd="0" presId="urn:microsoft.com/office/officeart/2005/8/layout/default"/>
    <dgm:cxn modelId="{FC7B349F-548A-4967-B57F-11ACD77D0749}" type="presParOf" srcId="{1A6B97C8-BAE4-4ABA-BE55-D1A5F90C3275}" destId="{36F361A1-20CC-43DB-8479-55AB6683D5B6}" srcOrd="3" destOrd="0" presId="urn:microsoft.com/office/officeart/2005/8/layout/default"/>
    <dgm:cxn modelId="{21B2B956-E74A-4C45-A634-D71F89FC63D3}" type="presParOf" srcId="{1A6B97C8-BAE4-4ABA-BE55-D1A5F90C3275}" destId="{4BF657F4-F8C9-4B6D-8408-62C7AEB126B3}" srcOrd="4" destOrd="0" presId="urn:microsoft.com/office/officeart/2005/8/layout/default"/>
    <dgm:cxn modelId="{E90547C0-1045-4D74-9B19-644C9A36FD6D}" type="presParOf" srcId="{1A6B97C8-BAE4-4ABA-BE55-D1A5F90C3275}" destId="{6FC9AE52-BDEA-4FBF-8AB4-2D04ADA8D44F}" srcOrd="5" destOrd="0" presId="urn:microsoft.com/office/officeart/2005/8/layout/default"/>
    <dgm:cxn modelId="{363E3D34-9B1F-467C-96AE-1972B4E967F9}" type="presParOf" srcId="{1A6B97C8-BAE4-4ABA-BE55-D1A5F90C3275}" destId="{57AD9492-A649-4EC3-957C-0064CF1AD38E}" srcOrd="6" destOrd="0" presId="urn:microsoft.com/office/officeart/2005/8/layout/default"/>
    <dgm:cxn modelId="{6EE79751-9DBC-4BE6-B9D8-771586CDEE76}" type="presParOf" srcId="{1A6B97C8-BAE4-4ABA-BE55-D1A5F90C3275}" destId="{F61DFA31-A742-425B-A093-90C0633D5FB8}" srcOrd="7" destOrd="0" presId="urn:microsoft.com/office/officeart/2005/8/layout/default"/>
    <dgm:cxn modelId="{10839C06-5B8F-4E13-A86B-E6978258240C}" type="presParOf" srcId="{1A6B97C8-BAE4-4ABA-BE55-D1A5F90C3275}" destId="{D4A61EE5-7363-4924-BEAF-0E0D56A9D234}" srcOrd="8" destOrd="0" presId="urn:microsoft.com/office/officeart/2005/8/layout/default"/>
    <dgm:cxn modelId="{960FA974-45FB-4E2C-88BC-8FEC981B02EC}" type="presParOf" srcId="{1A6B97C8-BAE4-4ABA-BE55-D1A5F90C3275}" destId="{5D56D14D-1BC4-4625-8FAA-CAA8165E385E}" srcOrd="9" destOrd="0" presId="urn:microsoft.com/office/officeart/2005/8/layout/default"/>
    <dgm:cxn modelId="{067BBBCF-0E1C-4320-92D2-5F802E29D954}" type="presParOf" srcId="{1A6B97C8-BAE4-4ABA-BE55-D1A5F90C3275}" destId="{3D68F49C-280F-44AE-A359-17B09644905A}" srcOrd="10" destOrd="0" presId="urn:microsoft.com/office/officeart/2005/8/layout/default"/>
    <dgm:cxn modelId="{3417E958-F2BA-45F6-95D3-77DC1702030F}" type="presParOf" srcId="{1A6B97C8-BAE4-4ABA-BE55-D1A5F90C3275}" destId="{34E9D771-EC0E-4B5D-9A81-68C3A3BE8EAF}" srcOrd="11" destOrd="0" presId="urn:microsoft.com/office/officeart/2005/8/layout/default"/>
    <dgm:cxn modelId="{B99FA2E6-28DB-4640-9594-B6901CC496A1}" type="presParOf" srcId="{1A6B97C8-BAE4-4ABA-BE55-D1A5F90C3275}" destId="{E15D3ACD-4335-46DA-A5CB-46ADFAFA4B7B}"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23A22-381D-4AEE-9969-6A036E39537F}">
      <dsp:nvSpPr>
        <dsp:cNvPr id="0" name=""/>
        <dsp:cNvSpPr/>
      </dsp:nvSpPr>
      <dsp:spPr>
        <a:xfrm>
          <a:off x="3033" y="283676"/>
          <a:ext cx="2406420" cy="14438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t>DataGrid</a:t>
          </a:r>
          <a:endParaRPr lang="en-US" sz="3600" kern="1200"/>
        </a:p>
      </dsp:txBody>
      <dsp:txXfrm>
        <a:off x="3033" y="283676"/>
        <a:ext cx="2406420" cy="1443852"/>
      </dsp:txXfrm>
    </dsp:sp>
    <dsp:sp modelId="{CF6E6CE6-5BD9-4DBC-88B8-DA3C9C9EA2E4}">
      <dsp:nvSpPr>
        <dsp:cNvPr id="0" name=""/>
        <dsp:cNvSpPr/>
      </dsp:nvSpPr>
      <dsp:spPr>
        <a:xfrm>
          <a:off x="2650095" y="283676"/>
          <a:ext cx="2406420" cy="14438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t>Charts</a:t>
          </a:r>
          <a:endParaRPr lang="en-US" sz="3600" kern="1200"/>
        </a:p>
      </dsp:txBody>
      <dsp:txXfrm>
        <a:off x="2650095" y="283676"/>
        <a:ext cx="2406420" cy="1443852"/>
      </dsp:txXfrm>
    </dsp:sp>
    <dsp:sp modelId="{4BF657F4-F8C9-4B6D-8408-62C7AEB126B3}">
      <dsp:nvSpPr>
        <dsp:cNvPr id="0" name=""/>
        <dsp:cNvSpPr/>
      </dsp:nvSpPr>
      <dsp:spPr>
        <a:xfrm>
          <a:off x="5297158" y="283676"/>
          <a:ext cx="2406420" cy="14438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t>ListView</a:t>
          </a:r>
          <a:endParaRPr lang="en-US" sz="3600" kern="1200"/>
        </a:p>
      </dsp:txBody>
      <dsp:txXfrm>
        <a:off x="5297158" y="283676"/>
        <a:ext cx="2406420" cy="1443852"/>
      </dsp:txXfrm>
    </dsp:sp>
    <dsp:sp modelId="{57AD9492-A649-4EC3-957C-0064CF1AD38E}">
      <dsp:nvSpPr>
        <dsp:cNvPr id="0" name=""/>
        <dsp:cNvSpPr/>
      </dsp:nvSpPr>
      <dsp:spPr>
        <a:xfrm>
          <a:off x="7944221" y="283676"/>
          <a:ext cx="2406420" cy="14438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t>Schedular</a:t>
          </a:r>
          <a:endParaRPr lang="en-US" sz="3600" kern="1200"/>
        </a:p>
      </dsp:txBody>
      <dsp:txXfrm>
        <a:off x="7944221" y="283676"/>
        <a:ext cx="2406420" cy="1443852"/>
      </dsp:txXfrm>
    </dsp:sp>
    <dsp:sp modelId="{D4A61EE5-7363-4924-BEAF-0E0D56A9D234}">
      <dsp:nvSpPr>
        <dsp:cNvPr id="0" name=""/>
        <dsp:cNvSpPr/>
      </dsp:nvSpPr>
      <dsp:spPr>
        <a:xfrm>
          <a:off x="1326564" y="1968171"/>
          <a:ext cx="2406420" cy="14438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t>Diagram </a:t>
          </a:r>
          <a:endParaRPr lang="en-US" sz="3600" kern="1200"/>
        </a:p>
      </dsp:txBody>
      <dsp:txXfrm>
        <a:off x="1326564" y="1968171"/>
        <a:ext cx="2406420" cy="1443852"/>
      </dsp:txXfrm>
    </dsp:sp>
    <dsp:sp modelId="{3D68F49C-280F-44AE-A359-17B09644905A}">
      <dsp:nvSpPr>
        <dsp:cNvPr id="0" name=""/>
        <dsp:cNvSpPr/>
      </dsp:nvSpPr>
      <dsp:spPr>
        <a:xfrm>
          <a:off x="3973627" y="1968171"/>
          <a:ext cx="2406420" cy="14438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t>PDF Viewer</a:t>
          </a:r>
          <a:endParaRPr lang="en-US" sz="3600" kern="1200"/>
        </a:p>
      </dsp:txBody>
      <dsp:txXfrm>
        <a:off x="3973627" y="1968171"/>
        <a:ext cx="2406420" cy="1443852"/>
      </dsp:txXfrm>
    </dsp:sp>
    <dsp:sp modelId="{E15D3ACD-4335-46DA-A5CB-46ADFAFA4B7B}">
      <dsp:nvSpPr>
        <dsp:cNvPr id="0" name=""/>
        <dsp:cNvSpPr/>
      </dsp:nvSpPr>
      <dsp:spPr>
        <a:xfrm>
          <a:off x="6620689" y="1968171"/>
          <a:ext cx="2406420" cy="14438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t>Excel Library</a:t>
          </a:r>
          <a:endParaRPr lang="en-US" sz="3600" kern="1200"/>
        </a:p>
      </dsp:txBody>
      <dsp:txXfrm>
        <a:off x="6620689" y="1968171"/>
        <a:ext cx="2406420" cy="144385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1449AA12-8195-4182-A7AC-2E7E59DFBDAF}" type="datetimeFigureOut">
              <a:rPr lang="en-US" smtClean="0"/>
              <a:pPr algn="r"/>
              <a:t>9/20/2022</a:t>
            </a:fld>
            <a:endParaRPr lang="en-US"/>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997393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1285972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638529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DFC975-2FD7-44A5-9E78-ECBA46156075}" type="slidenum">
              <a:rPr lang="en-US" smtClean="0"/>
              <a:pPr/>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06370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4207895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49AA12-8195-4182-A7AC-2E7E59DFBDAF}" type="datetimeFigureOut">
              <a:rPr lang="en-US" smtClean="0"/>
              <a:pPr/>
              <a:t>9/20/2022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1873789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49AA12-8195-4182-A7AC-2E7E59DFBDAF}" type="datetimeFigureOut">
              <a:rPr lang="en-US" smtClean="0"/>
              <a:pPr/>
              <a:t>9/20/2022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2556458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954929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843794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415320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9AA12-8195-4182-A7AC-2E7E59DFBDAF}"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561030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49AA12-8195-4182-A7AC-2E7E59DFBDAF}"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28249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49AA12-8195-4182-A7AC-2E7E59DFBDAF}" type="datetimeFigureOut">
              <a:rPr lang="en-US" smtClean="0"/>
              <a:pPr/>
              <a:t>9/20/2022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163185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49AA12-8195-4182-A7AC-2E7E59DFBDAF}" type="datetimeFigureOut">
              <a:rPr lang="en-US" smtClean="0"/>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56891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9AA12-8195-4182-A7AC-2E7E59DFBDAF}" type="datetimeFigureOut">
              <a:rPr lang="en-US" smtClean="0"/>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2142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742791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348733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449AA12-8195-4182-A7AC-2E7E59DFBDAF}" type="datetimeFigureOut">
              <a:rPr lang="en-US" smtClean="0"/>
              <a:pPr/>
              <a:t>9/20/2022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739400806"/>
      </p:ext>
    </p:extLst>
  </p:cSld>
  <p:clrMap bg1="dk1" tx1="lt1" bg2="dk2" tx2="lt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 id="2147483915" r:id="rId13"/>
    <p:sldLayoutId id="2147483916" r:id="rId14"/>
    <p:sldLayoutId id="2147483917" r:id="rId15"/>
    <p:sldLayoutId id="2147483918" r:id="rId16"/>
    <p:sldLayoutId id="214748391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FF524E-77C4-45FE-8891-CD14090D3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ACCBFE-AA22-6771-5420-7A05ADC9B2B2}"/>
              </a:ext>
            </a:extLst>
          </p:cNvPr>
          <p:cNvSpPr>
            <a:spLocks noGrp="1"/>
          </p:cNvSpPr>
          <p:nvPr>
            <p:ph type="ctrTitle"/>
          </p:nvPr>
        </p:nvSpPr>
        <p:spPr>
          <a:xfrm>
            <a:off x="913794" y="1214664"/>
            <a:ext cx="6272567" cy="4428672"/>
          </a:xfrm>
        </p:spPr>
        <p:txBody>
          <a:bodyPr anchor="ctr">
            <a:normAutofit/>
          </a:bodyPr>
          <a:lstStyle/>
          <a:p>
            <a:pPr algn="r"/>
            <a:r>
              <a:rPr lang="en-GB" sz="5400">
                <a:solidFill>
                  <a:schemeClr val="tx2"/>
                </a:solidFill>
                <a:latin typeface="Times New Roman" panose="02020603050405020304" pitchFamily="18" charset="0"/>
                <a:cs typeface="Times New Roman" panose="02020603050405020304" pitchFamily="18" charset="0"/>
              </a:rPr>
              <a:t>Most Popular Components</a:t>
            </a:r>
          </a:p>
        </p:txBody>
      </p:sp>
      <p:sp>
        <p:nvSpPr>
          <p:cNvPr id="3" name="Subtitle 2">
            <a:extLst>
              <a:ext uri="{FF2B5EF4-FFF2-40B4-BE49-F238E27FC236}">
                <a16:creationId xmlns:a16="http://schemas.microsoft.com/office/drawing/2014/main" id="{96FCE755-AEDC-98AA-B7F8-ED093F41D2D0}"/>
              </a:ext>
            </a:extLst>
          </p:cNvPr>
          <p:cNvSpPr>
            <a:spLocks noGrp="1"/>
          </p:cNvSpPr>
          <p:nvPr>
            <p:ph type="subTitle" idx="1"/>
          </p:nvPr>
        </p:nvSpPr>
        <p:spPr>
          <a:xfrm>
            <a:off x="7849375" y="1214664"/>
            <a:ext cx="3418181" cy="4428672"/>
          </a:xfrm>
        </p:spPr>
        <p:txBody>
          <a:bodyPr anchor="ctr">
            <a:normAutofit/>
          </a:bodyPr>
          <a:lstStyle/>
          <a:p>
            <a:pPr algn="l"/>
            <a:r>
              <a:rPr lang="en-GB" dirty="0">
                <a:solidFill>
                  <a:schemeClr val="tx1">
                    <a:lumMod val="85000"/>
                    <a:lumOff val="15000"/>
                  </a:schemeClr>
                </a:solidFill>
              </a:rPr>
              <a:t>          </a:t>
            </a:r>
            <a:r>
              <a:rPr lang="en-GB" b="1" dirty="0">
                <a:solidFill>
                  <a:schemeClr val="tx1">
                    <a:lumMod val="85000"/>
                    <a:lumOff val="15000"/>
                  </a:schemeClr>
                </a:solidFill>
                <a:latin typeface="Times New Roman" panose="02020603050405020304" pitchFamily="18" charset="0"/>
                <a:cs typeface="Times New Roman" panose="02020603050405020304" pitchFamily="18" charset="0"/>
              </a:rPr>
              <a:t>By</a:t>
            </a:r>
          </a:p>
          <a:p>
            <a:pPr algn="l"/>
            <a:r>
              <a:rPr lang="en-GB" b="1" dirty="0">
                <a:solidFill>
                  <a:schemeClr val="tx1">
                    <a:lumMod val="85000"/>
                    <a:lumOff val="15000"/>
                  </a:schemeClr>
                </a:solidFill>
                <a:latin typeface="Times New Roman" panose="02020603050405020304" pitchFamily="18" charset="0"/>
                <a:cs typeface="Times New Roman" panose="02020603050405020304" pitchFamily="18" charset="0"/>
              </a:rPr>
              <a:t>            M. Muthuselvi</a:t>
            </a:r>
          </a:p>
        </p:txBody>
      </p:sp>
      <p:cxnSp>
        <p:nvCxnSpPr>
          <p:cNvPr id="10" name="Straight Connector 9">
            <a:extLst>
              <a:ext uri="{FF2B5EF4-FFF2-40B4-BE49-F238E27FC236}">
                <a16:creationId xmlns:a16="http://schemas.microsoft.com/office/drawing/2014/main" id="{69E8FF8A-7BA5-48E8-AA6E-85EC29AFDA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08095" y="2079171"/>
            <a:ext cx="0" cy="2699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4382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5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D11C9E0-2D38-8E2C-7026-FCFB1C862708}"/>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6480ADD7-C40F-DC90-118B-E89515EBB013}"/>
              </a:ext>
            </a:extLst>
          </p:cNvPr>
          <p:cNvSpPr>
            <a:spLocks noGrp="1"/>
          </p:cNvSpPr>
          <p:nvPr>
            <p:ph type="title"/>
          </p:nvPr>
        </p:nvSpPr>
        <p:spPr>
          <a:xfrm>
            <a:off x="2231835" y="912141"/>
            <a:ext cx="7729728" cy="1188720"/>
          </a:xfrm>
          <a:noFill/>
        </p:spPr>
        <p:txBody>
          <a:bodyPr>
            <a:normAutofit/>
          </a:bodyPr>
          <a:lstStyle/>
          <a:p>
            <a:r>
              <a:rPr lang="en-GB" sz="3600" b="1" dirty="0">
                <a:solidFill>
                  <a:srgbClr val="FFC000"/>
                </a:solidFill>
                <a:latin typeface="Agency FB" panose="020B0503020202020204" pitchFamily="34" charset="0"/>
              </a:rPr>
              <a:t>List of Most Popular components</a:t>
            </a:r>
          </a:p>
        </p:txBody>
      </p:sp>
      <p:graphicFrame>
        <p:nvGraphicFramePr>
          <p:cNvPr id="5" name="Content Placeholder 2">
            <a:extLst>
              <a:ext uri="{FF2B5EF4-FFF2-40B4-BE49-F238E27FC236}">
                <a16:creationId xmlns:a16="http://schemas.microsoft.com/office/drawing/2014/main" id="{E38148AD-150B-7877-1AAD-7A5EE705A02F}"/>
              </a:ext>
            </a:extLst>
          </p:cNvPr>
          <p:cNvGraphicFramePr>
            <a:graphicFrameLocks noGrp="1"/>
          </p:cNvGraphicFramePr>
          <p:nvPr>
            <p:ph idx="1"/>
            <p:extLst>
              <p:ext uri="{D42A27DB-BD31-4B8C-83A1-F6EECF244321}">
                <p14:modId xmlns:p14="http://schemas.microsoft.com/office/powerpoint/2010/main" val="3464524517"/>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719385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78155CF-B821-2AEF-67AD-31A6045468D0}"/>
              </a:ext>
            </a:extLst>
          </p:cNvPr>
          <p:cNvSpPr>
            <a:spLocks noGrp="1"/>
          </p:cNvSpPr>
          <p:nvPr>
            <p:ph idx="1"/>
          </p:nvPr>
        </p:nvSpPr>
        <p:spPr>
          <a:xfrm>
            <a:off x="507422" y="704850"/>
            <a:ext cx="6477414" cy="6153150"/>
          </a:xfrm>
          <a:effectLst/>
        </p:spPr>
        <p:txBody>
          <a:bodyPr>
            <a:normAutofit/>
          </a:bodyPr>
          <a:lstStyle/>
          <a:p>
            <a:pPr marL="0" indent="0">
              <a:buNone/>
            </a:pPr>
            <a:r>
              <a:rPr lang="en-GB" sz="2400" b="1" i="0" dirty="0">
                <a:solidFill>
                  <a:srgbClr val="1A1A1A"/>
                </a:solidFill>
                <a:effectLst/>
                <a:latin typeface="Calibri" panose="020F0502020204030204" pitchFamily="34" charset="0"/>
                <a:cs typeface="Calibri" panose="020F0502020204030204" pitchFamily="34" charset="0"/>
              </a:rPr>
              <a:t>DataGrid</a:t>
            </a:r>
            <a:endParaRPr lang="en-GB" sz="2400" b="0" i="0" dirty="0">
              <a:solidFill>
                <a:srgbClr val="1A1A1A"/>
              </a:solidFill>
              <a:effectLst/>
              <a:latin typeface="Calibri" panose="020F0502020204030204" pitchFamily="34" charset="0"/>
              <a:cs typeface="Calibri" panose="020F0502020204030204" pitchFamily="34" charset="0"/>
            </a:endParaRPr>
          </a:p>
          <a:p>
            <a:pPr marL="0" indent="0">
              <a:lnSpc>
                <a:spcPct val="150000"/>
              </a:lnSpc>
              <a:buNone/>
            </a:pPr>
            <a:r>
              <a:rPr lang="en-GB" sz="1600" b="0" i="0" dirty="0">
                <a:solidFill>
                  <a:srgbClr val="1A1A1A"/>
                </a:solidFill>
                <a:effectLst/>
                <a:latin typeface="Open Sans" panose="020B0604020202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pPr marL="0" indent="0">
              <a:lnSpc>
                <a:spcPct val="150000"/>
              </a:lnSpc>
              <a:buNone/>
            </a:pPr>
            <a:endParaRPr lang="en-GB" sz="1400" dirty="0">
              <a:solidFill>
                <a:srgbClr val="1A1A1A"/>
              </a:solidFill>
              <a:effectLst/>
              <a:latin typeface="Open Sans" panose="020B0604020202020204" pitchFamily="34" charset="0"/>
            </a:endParaRPr>
          </a:p>
          <a:p>
            <a:pPr marL="0" indent="0">
              <a:buNone/>
            </a:pPr>
            <a:r>
              <a:rPr lang="en-GB" sz="1600" dirty="0">
                <a:solidFill>
                  <a:srgbClr val="1A1A1A"/>
                </a:solidFill>
                <a:effectLst/>
                <a:latin typeface="Lucida Console" panose="020B0609040504020204" pitchFamily="49" charset="0"/>
                <a:cs typeface="Times New Roman" panose="02020603050405020304" pitchFamily="18" charset="0"/>
              </a:rPr>
              <a:t>SUPPORTED PLATFORMS</a:t>
            </a:r>
          </a:p>
          <a:p>
            <a:pPr marL="0" indent="0">
              <a:lnSpc>
                <a:spcPct val="100000"/>
              </a:lnSpc>
              <a:buNone/>
            </a:pPr>
            <a:r>
              <a:rPr lang="en-GB" sz="1800" dirty="0">
                <a:latin typeface="Lucida Console" panose="020B0609040504020204" pitchFamily="49" charset="0"/>
                <a:cs typeface="Times New Roman" panose="02020603050405020304" pitchFamily="18" charset="0"/>
              </a:rPr>
              <a:t>      </a:t>
            </a:r>
            <a:r>
              <a:rPr lang="en-GB" sz="1800" dirty="0">
                <a:solidFill>
                  <a:srgbClr val="4B9BF3"/>
                </a:solidFill>
                <a:effectLst/>
                <a:latin typeface="Calibri" panose="020F0502020204030204" pitchFamily="34" charset="0"/>
                <a:cs typeface="Calibri" panose="020F0502020204030204" pitchFamily="34" charset="0"/>
              </a:rPr>
              <a:t>JavaScript      Angular       React       Vue       </a:t>
            </a:r>
            <a:r>
              <a:rPr lang="en-GB" sz="1800" dirty="0" err="1">
                <a:solidFill>
                  <a:srgbClr val="4B9BF3"/>
                </a:solidFill>
                <a:effectLst/>
                <a:latin typeface="Calibri" panose="020F0502020204030204" pitchFamily="34" charset="0"/>
                <a:cs typeface="Calibri" panose="020F0502020204030204" pitchFamily="34" charset="0"/>
              </a:rPr>
              <a:t>Blazor</a:t>
            </a:r>
            <a:endParaRPr lang="en-GB" sz="1800" dirty="0">
              <a:solidFill>
                <a:srgbClr val="4B9BF3"/>
              </a:solidFill>
              <a:effectLst/>
              <a:latin typeface="Calibri" panose="020F0502020204030204" pitchFamily="34" charset="0"/>
              <a:cs typeface="Calibri" panose="020F0502020204030204" pitchFamily="34" charset="0"/>
            </a:endParaRPr>
          </a:p>
          <a:p>
            <a:pPr marL="0" indent="0">
              <a:lnSpc>
                <a:spcPct val="100000"/>
              </a:lnSpc>
              <a:buNone/>
            </a:pPr>
            <a:r>
              <a:rPr lang="en-GB" sz="1800" dirty="0">
                <a:solidFill>
                  <a:srgbClr val="4B9BF3"/>
                </a:solidFill>
                <a:effectLst/>
                <a:latin typeface="Calibri" panose="020F0502020204030204" pitchFamily="34" charset="0"/>
                <a:cs typeface="Calibri" panose="020F0502020204030204" pitchFamily="34" charset="0"/>
              </a:rPr>
              <a:t>                Flutter        jQuery        ASP.NET MVC       ASP.NET Core</a:t>
            </a:r>
          </a:p>
          <a:p>
            <a:pPr marL="0" indent="0">
              <a:lnSpc>
                <a:spcPct val="100000"/>
              </a:lnSpc>
              <a:buNone/>
            </a:pPr>
            <a:r>
              <a:rPr lang="en-GB" sz="1800" dirty="0">
                <a:solidFill>
                  <a:srgbClr val="4B9BF3"/>
                </a:solidFill>
                <a:effectLst/>
                <a:latin typeface="Calibri" panose="020F0502020204030204" pitchFamily="34" charset="0"/>
                <a:cs typeface="Calibri" panose="020F0502020204030204" pitchFamily="34" charset="0"/>
              </a:rPr>
              <a:t>                ASP.NET Web Forms</a:t>
            </a:r>
          </a:p>
          <a:p>
            <a:pPr marL="0" indent="0">
              <a:buNone/>
            </a:pPr>
            <a:r>
              <a:rPr lang="en-GB" sz="1800" dirty="0">
                <a:solidFill>
                  <a:srgbClr val="4B9BF3"/>
                </a:solidFill>
                <a:effectLst/>
                <a:latin typeface="Calibri" panose="020F0502020204030204" pitchFamily="34" charset="0"/>
                <a:cs typeface="Calibri" panose="020F0502020204030204" pitchFamily="34" charset="0"/>
              </a:rPr>
              <a:t>                WinForms      WPF      </a:t>
            </a:r>
            <a:r>
              <a:rPr lang="en-GB" sz="1800" dirty="0" err="1">
                <a:solidFill>
                  <a:srgbClr val="4B9BF3"/>
                </a:solidFill>
                <a:effectLst/>
                <a:latin typeface="Calibri" panose="020F0502020204030204" pitchFamily="34" charset="0"/>
                <a:cs typeface="Calibri" panose="020F0502020204030204" pitchFamily="34" charset="0"/>
              </a:rPr>
              <a:t>WinUI</a:t>
            </a:r>
            <a:r>
              <a:rPr lang="en-GB" sz="1800" dirty="0">
                <a:solidFill>
                  <a:srgbClr val="4B9BF3"/>
                </a:solidFill>
                <a:effectLst/>
                <a:latin typeface="Calibri" panose="020F0502020204030204" pitchFamily="34" charset="0"/>
                <a:cs typeface="Calibri" panose="020F0502020204030204" pitchFamily="34" charset="0"/>
              </a:rPr>
              <a:t>      Flutter      Xamarin      UWP</a:t>
            </a:r>
          </a:p>
          <a:p>
            <a:pPr marL="0" indent="0">
              <a:buNone/>
            </a:pPr>
            <a:r>
              <a:rPr lang="en-GB" sz="1800" dirty="0">
                <a:solidFill>
                  <a:srgbClr val="4B9BF3"/>
                </a:solidFill>
                <a:effectLst/>
                <a:latin typeface="Calibri" panose="020F0502020204030204" pitchFamily="34" charset="0"/>
                <a:cs typeface="Calibri" panose="020F0502020204030204" pitchFamily="34" charset="0"/>
              </a:rPr>
              <a:t>                Xamarin      Flutter      UWP</a:t>
            </a:r>
          </a:p>
        </p:txBody>
      </p:sp>
      <p:pic>
        <p:nvPicPr>
          <p:cNvPr id="6" name="Picture 4" descr="Syncfusion Essential DataGrid">
            <a:extLst>
              <a:ext uri="{FF2B5EF4-FFF2-40B4-BE49-F238E27FC236}">
                <a16:creationId xmlns:a16="http://schemas.microsoft.com/office/drawing/2014/main" id="{9F1162CA-5DAA-FD45-7411-52837AE4B6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5410" y="619125"/>
            <a:ext cx="4289168" cy="304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2C530EE-A543-7343-6823-859B43194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50" y="4655349"/>
            <a:ext cx="241771" cy="24177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31117FE6-B506-5B08-7AFD-4CF6AF2E08DF}"/>
              </a:ext>
            </a:extLst>
          </p:cNvPr>
          <p:cNvCxnSpPr/>
          <p:nvPr/>
        </p:nvCxnSpPr>
        <p:spPr>
          <a:xfrm>
            <a:off x="991235" y="4568988"/>
            <a:ext cx="0" cy="414491"/>
          </a:xfrm>
          <a:prstGeom prst="line">
            <a:avLst/>
          </a:prstGeom>
          <a:ln w="19050">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61E0BDA1-FEC9-292D-44B8-E1BD08F8FB7B}"/>
              </a:ext>
            </a:extLst>
          </p:cNvPr>
          <p:cNvSpPr/>
          <p:nvPr/>
        </p:nvSpPr>
        <p:spPr>
          <a:xfrm>
            <a:off x="1358816" y="4625009"/>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BFCB43CF-D586-17B3-DA9A-C7AAD5FBF15E}"/>
              </a:ext>
            </a:extLst>
          </p:cNvPr>
          <p:cNvSpPr/>
          <p:nvPr/>
        </p:nvSpPr>
        <p:spPr>
          <a:xfrm>
            <a:off x="2575557" y="4625009"/>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DC997692-8814-5E05-2C0B-4320716BEB56}"/>
              </a:ext>
            </a:extLst>
          </p:cNvPr>
          <p:cNvSpPr/>
          <p:nvPr/>
        </p:nvSpPr>
        <p:spPr>
          <a:xfrm>
            <a:off x="3671537" y="4625008"/>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3FA381EB-C921-2980-02D0-02428778B023}"/>
              </a:ext>
            </a:extLst>
          </p:cNvPr>
          <p:cNvSpPr/>
          <p:nvPr/>
        </p:nvSpPr>
        <p:spPr>
          <a:xfrm>
            <a:off x="4540256" y="4625007"/>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4A5915C2-3432-B350-01B4-0842B7F66846}"/>
              </a:ext>
            </a:extLst>
          </p:cNvPr>
          <p:cNvSpPr/>
          <p:nvPr/>
        </p:nvSpPr>
        <p:spPr>
          <a:xfrm>
            <a:off x="5278717" y="4625006"/>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CE2BADEE-8DE9-8321-0822-700C5C2CE0AD}"/>
              </a:ext>
            </a:extLst>
          </p:cNvPr>
          <p:cNvSpPr/>
          <p:nvPr/>
        </p:nvSpPr>
        <p:spPr>
          <a:xfrm>
            <a:off x="1349225" y="5056888"/>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25A72221-27B4-A564-3DCB-CB5C3A47AB1F}"/>
              </a:ext>
            </a:extLst>
          </p:cNvPr>
          <p:cNvSpPr/>
          <p:nvPr/>
        </p:nvSpPr>
        <p:spPr>
          <a:xfrm>
            <a:off x="2384842" y="5056887"/>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B1402228-DE62-75F2-1700-FF864FBC8F1E}"/>
              </a:ext>
            </a:extLst>
          </p:cNvPr>
          <p:cNvSpPr/>
          <p:nvPr/>
        </p:nvSpPr>
        <p:spPr>
          <a:xfrm>
            <a:off x="3420459" y="5034027"/>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C5C9A1DA-9930-1FE4-E316-09840576C7A4}"/>
              </a:ext>
            </a:extLst>
          </p:cNvPr>
          <p:cNvSpPr/>
          <p:nvPr/>
        </p:nvSpPr>
        <p:spPr>
          <a:xfrm>
            <a:off x="5008426" y="5056887"/>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EB6EF8D9-363F-F997-5D6C-5E99B9712A43}"/>
              </a:ext>
            </a:extLst>
          </p:cNvPr>
          <p:cNvSpPr/>
          <p:nvPr/>
        </p:nvSpPr>
        <p:spPr>
          <a:xfrm>
            <a:off x="1358815" y="5422900"/>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8" descr="desktop 4">
            <a:extLst>
              <a:ext uri="{FF2B5EF4-FFF2-40B4-BE49-F238E27FC236}">
                <a16:creationId xmlns:a16="http://schemas.microsoft.com/office/drawing/2014/main" id="{7B15D013-95DC-07B1-161F-E903C220D2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780" y="5741706"/>
            <a:ext cx="241771" cy="24177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a:extLst>
              <a:ext uri="{FF2B5EF4-FFF2-40B4-BE49-F238E27FC236}">
                <a16:creationId xmlns:a16="http://schemas.microsoft.com/office/drawing/2014/main" id="{7746CF01-1EF2-BBEA-E2EB-CF37D82288BC}"/>
              </a:ext>
            </a:extLst>
          </p:cNvPr>
          <p:cNvCxnSpPr/>
          <p:nvPr/>
        </p:nvCxnSpPr>
        <p:spPr>
          <a:xfrm>
            <a:off x="992656" y="5614011"/>
            <a:ext cx="0" cy="414491"/>
          </a:xfrm>
          <a:prstGeom prst="line">
            <a:avLst/>
          </a:prstGeom>
          <a:ln w="19050">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id="{F0239537-4C10-AB86-C596-2F571E26BFD3}"/>
              </a:ext>
            </a:extLst>
          </p:cNvPr>
          <p:cNvSpPr/>
          <p:nvPr/>
        </p:nvSpPr>
        <p:spPr>
          <a:xfrm>
            <a:off x="1357087" y="5857240"/>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0ED2566F-8D9E-5327-5F3C-C9D9CB7D42A3}"/>
              </a:ext>
            </a:extLst>
          </p:cNvPr>
          <p:cNvSpPr/>
          <p:nvPr/>
        </p:nvSpPr>
        <p:spPr>
          <a:xfrm>
            <a:off x="2621276" y="5857240"/>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AB18C593-A4A4-35DF-F276-BBA8A5A651AA}"/>
              </a:ext>
            </a:extLst>
          </p:cNvPr>
          <p:cNvSpPr/>
          <p:nvPr/>
        </p:nvSpPr>
        <p:spPr>
          <a:xfrm>
            <a:off x="3344646" y="5857240"/>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17E12717-404D-C5CA-D4AA-5353C1776F2C}"/>
              </a:ext>
            </a:extLst>
          </p:cNvPr>
          <p:cNvSpPr/>
          <p:nvPr/>
        </p:nvSpPr>
        <p:spPr>
          <a:xfrm>
            <a:off x="4247150" y="5857240"/>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B2B6AE98-834B-4A77-766D-91068C812591}"/>
              </a:ext>
            </a:extLst>
          </p:cNvPr>
          <p:cNvSpPr/>
          <p:nvPr/>
        </p:nvSpPr>
        <p:spPr>
          <a:xfrm>
            <a:off x="5149654" y="5857239"/>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00D5D23-DA3D-1256-BBA1-158A7F88773E}"/>
              </a:ext>
            </a:extLst>
          </p:cNvPr>
          <p:cNvSpPr/>
          <p:nvPr/>
        </p:nvSpPr>
        <p:spPr>
          <a:xfrm>
            <a:off x="6254296" y="5858032"/>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5" name="Picture 6">
            <a:extLst>
              <a:ext uri="{FF2B5EF4-FFF2-40B4-BE49-F238E27FC236}">
                <a16:creationId xmlns:a16="http://schemas.microsoft.com/office/drawing/2014/main" id="{60279907-CD27-5FA0-C38F-C4AE3E0AEDB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7511" b="56435"/>
          <a:stretch/>
        </p:blipFill>
        <p:spPr bwMode="auto">
          <a:xfrm>
            <a:off x="546810" y="6214893"/>
            <a:ext cx="261710" cy="358098"/>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D78D06CA-4443-A8EE-08D1-07DF150054D9}"/>
              </a:ext>
            </a:extLst>
          </p:cNvPr>
          <p:cNvCxnSpPr/>
          <p:nvPr/>
        </p:nvCxnSpPr>
        <p:spPr>
          <a:xfrm>
            <a:off x="992656" y="6186696"/>
            <a:ext cx="0" cy="414491"/>
          </a:xfrm>
          <a:prstGeom prst="line">
            <a:avLst/>
          </a:prstGeom>
          <a:ln w="19050">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37" name="Oval 36">
            <a:extLst>
              <a:ext uri="{FF2B5EF4-FFF2-40B4-BE49-F238E27FC236}">
                <a16:creationId xmlns:a16="http://schemas.microsoft.com/office/drawing/2014/main" id="{FF00F1FB-9705-039D-D90F-847AD0AC1790}"/>
              </a:ext>
            </a:extLst>
          </p:cNvPr>
          <p:cNvSpPr/>
          <p:nvPr/>
        </p:nvSpPr>
        <p:spPr>
          <a:xfrm>
            <a:off x="1357086" y="6334759"/>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3162CEE9-8B15-00E7-9BAF-D8EA3F45CF52}"/>
              </a:ext>
            </a:extLst>
          </p:cNvPr>
          <p:cNvSpPr/>
          <p:nvPr/>
        </p:nvSpPr>
        <p:spPr>
          <a:xfrm>
            <a:off x="2430561" y="6348222"/>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AC9AF1FC-2E91-966D-FD16-0DC57B330E2A}"/>
              </a:ext>
            </a:extLst>
          </p:cNvPr>
          <p:cNvSpPr/>
          <p:nvPr/>
        </p:nvSpPr>
        <p:spPr>
          <a:xfrm>
            <a:off x="3367505" y="6334759"/>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677973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78155CF-B821-2AEF-67AD-31A6045468D0}"/>
              </a:ext>
            </a:extLst>
          </p:cNvPr>
          <p:cNvSpPr>
            <a:spLocks noGrp="1"/>
          </p:cNvSpPr>
          <p:nvPr>
            <p:ph idx="1"/>
          </p:nvPr>
        </p:nvSpPr>
        <p:spPr>
          <a:xfrm>
            <a:off x="507422" y="657225"/>
            <a:ext cx="6477414" cy="6200774"/>
          </a:xfrm>
          <a:effectLst/>
        </p:spPr>
        <p:txBody>
          <a:bodyPr>
            <a:normAutofit/>
          </a:bodyPr>
          <a:lstStyle/>
          <a:p>
            <a:pPr marL="0" indent="0">
              <a:buNone/>
            </a:pPr>
            <a:r>
              <a:rPr lang="en-GB" sz="2400" b="1" dirty="0">
                <a:solidFill>
                  <a:srgbClr val="1A1A1A"/>
                </a:solidFill>
                <a:effectLst/>
                <a:latin typeface="Calibri" panose="020F0502020204030204" pitchFamily="34" charset="0"/>
                <a:cs typeface="Calibri" panose="020F0502020204030204" pitchFamily="34" charset="0"/>
              </a:rPr>
              <a:t>Charts</a:t>
            </a:r>
            <a:endParaRPr lang="en-GB" sz="2400" b="0" i="0" dirty="0">
              <a:solidFill>
                <a:srgbClr val="1A1A1A"/>
              </a:solidFill>
              <a:effectLst/>
              <a:latin typeface="Calibri" panose="020F0502020204030204" pitchFamily="34" charset="0"/>
              <a:cs typeface="Calibri" panose="020F0502020204030204" pitchFamily="34" charset="0"/>
            </a:endParaRPr>
          </a:p>
          <a:p>
            <a:pPr marL="0" indent="0">
              <a:lnSpc>
                <a:spcPct val="150000"/>
              </a:lnSpc>
              <a:buNone/>
            </a:pPr>
            <a:r>
              <a:rPr lang="en-GB" sz="1600"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GB" sz="160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endParaRPr>
          </a:p>
          <a:p>
            <a:pPr marL="0" indent="0" algn="just">
              <a:buNone/>
            </a:pPr>
            <a:endParaRPr lang="en-GB" sz="1800" b="0" i="0" dirty="0">
              <a:solidFill>
                <a:srgbClr val="1A1A1A"/>
              </a:solidFill>
              <a:effectLst/>
              <a:latin typeface="Open Sans" panose="020B0604020202020204" pitchFamily="34" charset="0"/>
            </a:endParaRPr>
          </a:p>
          <a:p>
            <a:pPr marL="0" indent="0">
              <a:buNone/>
            </a:pPr>
            <a:endParaRPr lang="en-GB" sz="1800" dirty="0">
              <a:solidFill>
                <a:srgbClr val="1A1A1A"/>
              </a:solidFill>
              <a:effectLst/>
              <a:latin typeface="Open Sans" panose="020B0604020202020204" pitchFamily="34" charset="0"/>
            </a:endParaRPr>
          </a:p>
          <a:p>
            <a:pPr marL="0" indent="0">
              <a:lnSpc>
                <a:spcPct val="100000"/>
              </a:lnSpc>
              <a:buNone/>
            </a:pPr>
            <a:r>
              <a:rPr lang="en-GB" sz="1600" dirty="0">
                <a:solidFill>
                  <a:srgbClr val="1A1A1A"/>
                </a:solidFill>
                <a:effectLst/>
                <a:latin typeface="Lucida Console" panose="020B0609040504020204" pitchFamily="49" charset="0"/>
                <a:cs typeface="Times New Roman" panose="02020603050405020304" pitchFamily="18" charset="0"/>
              </a:rPr>
              <a:t>SUPPORTED PLATFORMS</a:t>
            </a:r>
          </a:p>
          <a:p>
            <a:pPr marL="0" indent="0">
              <a:lnSpc>
                <a:spcPct val="100000"/>
              </a:lnSpc>
              <a:buNone/>
            </a:pPr>
            <a:r>
              <a:rPr lang="en-GB" sz="1800" dirty="0">
                <a:latin typeface="Lucida Console" panose="020B0609040504020204" pitchFamily="49" charset="0"/>
                <a:cs typeface="Times New Roman" panose="02020603050405020304" pitchFamily="18" charset="0"/>
              </a:rPr>
              <a:t>      </a:t>
            </a:r>
            <a:r>
              <a:rPr lang="en-GB" sz="1800" dirty="0">
                <a:solidFill>
                  <a:srgbClr val="4B9BF3"/>
                </a:solidFill>
                <a:effectLst/>
                <a:latin typeface="Calibri" panose="020F0502020204030204" pitchFamily="34" charset="0"/>
                <a:cs typeface="Calibri" panose="020F0502020204030204" pitchFamily="34" charset="0"/>
              </a:rPr>
              <a:t>JavaScript      Angular       React       Vue       </a:t>
            </a:r>
            <a:r>
              <a:rPr lang="en-GB" sz="1800" dirty="0" err="1">
                <a:solidFill>
                  <a:srgbClr val="4B9BF3"/>
                </a:solidFill>
                <a:effectLst/>
                <a:latin typeface="Calibri" panose="020F0502020204030204" pitchFamily="34" charset="0"/>
                <a:cs typeface="Calibri" panose="020F0502020204030204" pitchFamily="34" charset="0"/>
              </a:rPr>
              <a:t>Blazor</a:t>
            </a:r>
            <a:endParaRPr lang="en-GB" sz="1800" dirty="0">
              <a:solidFill>
                <a:srgbClr val="4B9BF3"/>
              </a:solidFill>
              <a:effectLst/>
              <a:latin typeface="Calibri" panose="020F0502020204030204" pitchFamily="34" charset="0"/>
              <a:cs typeface="Calibri" panose="020F0502020204030204" pitchFamily="34" charset="0"/>
            </a:endParaRPr>
          </a:p>
          <a:p>
            <a:pPr marL="0" indent="0">
              <a:lnSpc>
                <a:spcPct val="100000"/>
              </a:lnSpc>
              <a:buNone/>
            </a:pPr>
            <a:r>
              <a:rPr lang="en-GB" sz="1800" dirty="0">
                <a:solidFill>
                  <a:srgbClr val="4B9BF3"/>
                </a:solidFill>
                <a:effectLst/>
                <a:latin typeface="Calibri" panose="020F0502020204030204" pitchFamily="34" charset="0"/>
                <a:cs typeface="Calibri" panose="020F0502020204030204" pitchFamily="34" charset="0"/>
              </a:rPr>
              <a:t>                Flutter        jQuery        ASP.NET MVC       ASP.NET Core</a:t>
            </a:r>
          </a:p>
          <a:p>
            <a:pPr marL="0" indent="0">
              <a:lnSpc>
                <a:spcPct val="100000"/>
              </a:lnSpc>
              <a:buNone/>
            </a:pPr>
            <a:r>
              <a:rPr lang="en-GB" sz="1800" dirty="0">
                <a:solidFill>
                  <a:srgbClr val="4B9BF3"/>
                </a:solidFill>
                <a:effectLst/>
                <a:latin typeface="Calibri" panose="020F0502020204030204" pitchFamily="34" charset="0"/>
                <a:cs typeface="Calibri" panose="020F0502020204030204" pitchFamily="34" charset="0"/>
              </a:rPr>
              <a:t>                ASP.NET Web Forms</a:t>
            </a:r>
          </a:p>
          <a:p>
            <a:pPr marL="0" indent="0">
              <a:lnSpc>
                <a:spcPct val="100000"/>
              </a:lnSpc>
              <a:buNone/>
            </a:pPr>
            <a:r>
              <a:rPr lang="en-GB" sz="1800" dirty="0">
                <a:solidFill>
                  <a:srgbClr val="4B9BF3"/>
                </a:solidFill>
                <a:effectLst/>
                <a:latin typeface="Calibri" panose="020F0502020204030204" pitchFamily="34" charset="0"/>
                <a:cs typeface="Calibri" panose="020F0502020204030204" pitchFamily="34" charset="0"/>
              </a:rPr>
              <a:t>                WinForms      WPF      </a:t>
            </a:r>
            <a:r>
              <a:rPr lang="en-GB" sz="1800" dirty="0" err="1">
                <a:solidFill>
                  <a:srgbClr val="4B9BF3"/>
                </a:solidFill>
                <a:effectLst/>
                <a:latin typeface="Calibri" panose="020F0502020204030204" pitchFamily="34" charset="0"/>
                <a:cs typeface="Calibri" panose="020F0502020204030204" pitchFamily="34" charset="0"/>
              </a:rPr>
              <a:t>WinUI</a:t>
            </a:r>
            <a:r>
              <a:rPr lang="en-GB" sz="1800" dirty="0">
                <a:solidFill>
                  <a:srgbClr val="4B9BF3"/>
                </a:solidFill>
                <a:effectLst/>
                <a:latin typeface="Calibri" panose="020F0502020204030204" pitchFamily="34" charset="0"/>
                <a:cs typeface="Calibri" panose="020F0502020204030204" pitchFamily="34" charset="0"/>
              </a:rPr>
              <a:t>      Flutter      Xamarin      UWP</a:t>
            </a:r>
          </a:p>
          <a:p>
            <a:pPr marL="0" indent="0">
              <a:lnSpc>
                <a:spcPct val="100000"/>
              </a:lnSpc>
              <a:buNone/>
            </a:pPr>
            <a:r>
              <a:rPr lang="en-GB" sz="1800" dirty="0">
                <a:solidFill>
                  <a:srgbClr val="4B9BF3"/>
                </a:solidFill>
                <a:effectLst/>
                <a:latin typeface="Calibri" panose="020F0502020204030204" pitchFamily="34" charset="0"/>
                <a:cs typeface="Calibri" panose="020F0502020204030204" pitchFamily="34" charset="0"/>
              </a:rPr>
              <a:t>                Xamarin      Flutter      UWP</a:t>
            </a:r>
          </a:p>
        </p:txBody>
      </p:sp>
      <p:pic>
        <p:nvPicPr>
          <p:cNvPr id="7" name="Picture 6">
            <a:extLst>
              <a:ext uri="{FF2B5EF4-FFF2-40B4-BE49-F238E27FC236}">
                <a16:creationId xmlns:a16="http://schemas.microsoft.com/office/drawing/2014/main" id="{42C530EE-A543-7343-6823-859B43194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250" y="4655349"/>
            <a:ext cx="241771" cy="24177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31117FE6-B506-5B08-7AFD-4CF6AF2E08DF}"/>
              </a:ext>
            </a:extLst>
          </p:cNvPr>
          <p:cNvCxnSpPr/>
          <p:nvPr/>
        </p:nvCxnSpPr>
        <p:spPr>
          <a:xfrm>
            <a:off x="991235" y="4568988"/>
            <a:ext cx="0" cy="414491"/>
          </a:xfrm>
          <a:prstGeom prst="line">
            <a:avLst/>
          </a:prstGeom>
          <a:ln w="19050">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61E0BDA1-FEC9-292D-44B8-E1BD08F8FB7B}"/>
              </a:ext>
            </a:extLst>
          </p:cNvPr>
          <p:cNvSpPr/>
          <p:nvPr/>
        </p:nvSpPr>
        <p:spPr>
          <a:xfrm>
            <a:off x="1358816" y="4625009"/>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BFCB43CF-D586-17B3-DA9A-C7AAD5FBF15E}"/>
              </a:ext>
            </a:extLst>
          </p:cNvPr>
          <p:cNvSpPr/>
          <p:nvPr/>
        </p:nvSpPr>
        <p:spPr>
          <a:xfrm>
            <a:off x="2575557" y="4625009"/>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DC997692-8814-5E05-2C0B-4320716BEB56}"/>
              </a:ext>
            </a:extLst>
          </p:cNvPr>
          <p:cNvSpPr/>
          <p:nvPr/>
        </p:nvSpPr>
        <p:spPr>
          <a:xfrm>
            <a:off x="3671537" y="4625008"/>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3FA381EB-C921-2980-02D0-02428778B023}"/>
              </a:ext>
            </a:extLst>
          </p:cNvPr>
          <p:cNvSpPr/>
          <p:nvPr/>
        </p:nvSpPr>
        <p:spPr>
          <a:xfrm>
            <a:off x="4540256" y="4625007"/>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4A5915C2-3432-B350-01B4-0842B7F66846}"/>
              </a:ext>
            </a:extLst>
          </p:cNvPr>
          <p:cNvSpPr/>
          <p:nvPr/>
        </p:nvSpPr>
        <p:spPr>
          <a:xfrm>
            <a:off x="5278717" y="4625006"/>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CE2BADEE-8DE9-8321-0822-700C5C2CE0AD}"/>
              </a:ext>
            </a:extLst>
          </p:cNvPr>
          <p:cNvSpPr/>
          <p:nvPr/>
        </p:nvSpPr>
        <p:spPr>
          <a:xfrm>
            <a:off x="1349225" y="5056888"/>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25A72221-27B4-A564-3DCB-CB5C3A47AB1F}"/>
              </a:ext>
            </a:extLst>
          </p:cNvPr>
          <p:cNvSpPr/>
          <p:nvPr/>
        </p:nvSpPr>
        <p:spPr>
          <a:xfrm>
            <a:off x="2384842" y="5056887"/>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B1402228-DE62-75F2-1700-FF864FBC8F1E}"/>
              </a:ext>
            </a:extLst>
          </p:cNvPr>
          <p:cNvSpPr/>
          <p:nvPr/>
        </p:nvSpPr>
        <p:spPr>
          <a:xfrm>
            <a:off x="3420459" y="5034027"/>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C5C9A1DA-9930-1FE4-E316-09840576C7A4}"/>
              </a:ext>
            </a:extLst>
          </p:cNvPr>
          <p:cNvSpPr/>
          <p:nvPr/>
        </p:nvSpPr>
        <p:spPr>
          <a:xfrm>
            <a:off x="5008426" y="5056887"/>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EB6EF8D9-363F-F997-5D6C-5E99B9712A43}"/>
              </a:ext>
            </a:extLst>
          </p:cNvPr>
          <p:cNvSpPr/>
          <p:nvPr/>
        </p:nvSpPr>
        <p:spPr>
          <a:xfrm>
            <a:off x="1358815" y="5422900"/>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8" descr="desktop 4">
            <a:extLst>
              <a:ext uri="{FF2B5EF4-FFF2-40B4-BE49-F238E27FC236}">
                <a16:creationId xmlns:a16="http://schemas.microsoft.com/office/drawing/2014/main" id="{7B15D013-95DC-07B1-161F-E903C220D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038" y="5614011"/>
            <a:ext cx="241771" cy="24177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a:extLst>
              <a:ext uri="{FF2B5EF4-FFF2-40B4-BE49-F238E27FC236}">
                <a16:creationId xmlns:a16="http://schemas.microsoft.com/office/drawing/2014/main" id="{7746CF01-1EF2-BBEA-E2EB-CF37D82288BC}"/>
              </a:ext>
            </a:extLst>
          </p:cNvPr>
          <p:cNvCxnSpPr/>
          <p:nvPr/>
        </p:nvCxnSpPr>
        <p:spPr>
          <a:xfrm>
            <a:off x="991235" y="5614011"/>
            <a:ext cx="0" cy="414491"/>
          </a:xfrm>
          <a:prstGeom prst="line">
            <a:avLst/>
          </a:prstGeom>
          <a:ln w="19050">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id="{F0239537-4C10-AB86-C596-2F571E26BFD3}"/>
              </a:ext>
            </a:extLst>
          </p:cNvPr>
          <p:cNvSpPr/>
          <p:nvPr/>
        </p:nvSpPr>
        <p:spPr>
          <a:xfrm>
            <a:off x="1357087" y="5857240"/>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0ED2566F-8D9E-5327-5F3C-C9D9CB7D42A3}"/>
              </a:ext>
            </a:extLst>
          </p:cNvPr>
          <p:cNvSpPr/>
          <p:nvPr/>
        </p:nvSpPr>
        <p:spPr>
          <a:xfrm>
            <a:off x="2621276" y="5857240"/>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AB18C593-A4A4-35DF-F276-BBA8A5A651AA}"/>
              </a:ext>
            </a:extLst>
          </p:cNvPr>
          <p:cNvSpPr/>
          <p:nvPr/>
        </p:nvSpPr>
        <p:spPr>
          <a:xfrm>
            <a:off x="3344646" y="5857240"/>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17E12717-404D-C5CA-D4AA-5353C1776F2C}"/>
              </a:ext>
            </a:extLst>
          </p:cNvPr>
          <p:cNvSpPr/>
          <p:nvPr/>
        </p:nvSpPr>
        <p:spPr>
          <a:xfrm>
            <a:off x="4247150" y="5857240"/>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B2B6AE98-834B-4A77-766D-91068C812591}"/>
              </a:ext>
            </a:extLst>
          </p:cNvPr>
          <p:cNvSpPr/>
          <p:nvPr/>
        </p:nvSpPr>
        <p:spPr>
          <a:xfrm>
            <a:off x="5149654" y="5857239"/>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00D5D23-DA3D-1256-BBA1-158A7F88773E}"/>
              </a:ext>
            </a:extLst>
          </p:cNvPr>
          <p:cNvSpPr/>
          <p:nvPr/>
        </p:nvSpPr>
        <p:spPr>
          <a:xfrm>
            <a:off x="6254296" y="5858032"/>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5" name="Picture 6">
            <a:extLst>
              <a:ext uri="{FF2B5EF4-FFF2-40B4-BE49-F238E27FC236}">
                <a16:creationId xmlns:a16="http://schemas.microsoft.com/office/drawing/2014/main" id="{60279907-CD27-5FA0-C38F-C4AE3E0AED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7511" b="56435"/>
          <a:stretch/>
        </p:blipFill>
        <p:spPr bwMode="auto">
          <a:xfrm>
            <a:off x="520032" y="6166527"/>
            <a:ext cx="261710" cy="358098"/>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D78D06CA-4443-A8EE-08D1-07DF150054D9}"/>
              </a:ext>
            </a:extLst>
          </p:cNvPr>
          <p:cNvCxnSpPr/>
          <p:nvPr/>
        </p:nvCxnSpPr>
        <p:spPr>
          <a:xfrm>
            <a:off x="993291" y="6081559"/>
            <a:ext cx="0" cy="414491"/>
          </a:xfrm>
          <a:prstGeom prst="line">
            <a:avLst/>
          </a:prstGeom>
          <a:ln w="19050">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37" name="Oval 36">
            <a:extLst>
              <a:ext uri="{FF2B5EF4-FFF2-40B4-BE49-F238E27FC236}">
                <a16:creationId xmlns:a16="http://schemas.microsoft.com/office/drawing/2014/main" id="{FF00F1FB-9705-039D-D90F-847AD0AC1790}"/>
              </a:ext>
            </a:extLst>
          </p:cNvPr>
          <p:cNvSpPr/>
          <p:nvPr/>
        </p:nvSpPr>
        <p:spPr>
          <a:xfrm>
            <a:off x="1357086" y="6248400"/>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3162CEE9-8B15-00E7-9BAF-D8EA3F45CF52}"/>
              </a:ext>
            </a:extLst>
          </p:cNvPr>
          <p:cNvSpPr/>
          <p:nvPr/>
        </p:nvSpPr>
        <p:spPr>
          <a:xfrm>
            <a:off x="2430561" y="6271282"/>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AC9AF1FC-2E91-966D-FD16-0DC57B330E2A}"/>
              </a:ext>
            </a:extLst>
          </p:cNvPr>
          <p:cNvSpPr/>
          <p:nvPr/>
        </p:nvSpPr>
        <p:spPr>
          <a:xfrm>
            <a:off x="3385249" y="6243085"/>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descr="Syncfusion Essential Chart">
            <a:extLst>
              <a:ext uri="{FF2B5EF4-FFF2-40B4-BE49-F238E27FC236}">
                <a16:creationId xmlns:a16="http://schemas.microsoft.com/office/drawing/2014/main" id="{38FEC700-9030-42AA-CC44-8EF0A3AF3F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7459" y="657225"/>
            <a:ext cx="4160918"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89054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78155CF-B821-2AEF-67AD-31A6045468D0}"/>
              </a:ext>
            </a:extLst>
          </p:cNvPr>
          <p:cNvSpPr>
            <a:spLocks noGrp="1"/>
          </p:cNvSpPr>
          <p:nvPr>
            <p:ph idx="1"/>
          </p:nvPr>
        </p:nvSpPr>
        <p:spPr>
          <a:xfrm>
            <a:off x="507422" y="609599"/>
            <a:ext cx="6477414" cy="5915025"/>
          </a:xfrm>
          <a:effectLst/>
        </p:spPr>
        <p:txBody>
          <a:bodyPr>
            <a:normAutofit/>
          </a:bodyPr>
          <a:lstStyle/>
          <a:p>
            <a:pPr marL="0" indent="0">
              <a:buNone/>
            </a:pPr>
            <a:r>
              <a:rPr lang="en-GB" sz="2400" b="1" i="0" dirty="0" err="1">
                <a:solidFill>
                  <a:srgbClr val="1A1A1A"/>
                </a:solidFill>
                <a:effectLst/>
                <a:latin typeface="Calibri" panose="020F0502020204030204" pitchFamily="34" charset="0"/>
                <a:cs typeface="Calibri" panose="020F0502020204030204" pitchFamily="34" charset="0"/>
              </a:rPr>
              <a:t>ListView</a:t>
            </a:r>
            <a:endParaRPr lang="en-GB" sz="2400" b="0" i="0" dirty="0">
              <a:solidFill>
                <a:srgbClr val="1A1A1A"/>
              </a:solidFill>
              <a:effectLst/>
              <a:latin typeface="Calibri" panose="020F0502020204030204" pitchFamily="34" charset="0"/>
              <a:cs typeface="Calibri" panose="020F0502020204030204" pitchFamily="34" charset="0"/>
            </a:endParaRPr>
          </a:p>
          <a:p>
            <a:pPr marL="0" indent="0">
              <a:buNone/>
            </a:pPr>
            <a:r>
              <a:rPr lang="en-GB" sz="1600" b="0" i="0" dirty="0">
                <a:solidFill>
                  <a:srgbClr val="1A1A1A"/>
                </a:solidFill>
                <a:effectLst/>
                <a:latin typeface="Open Sans" panose="020B0606030504020204" pitchFamily="34" charset="0"/>
              </a:rPr>
              <a:t>The </a:t>
            </a:r>
            <a:r>
              <a:rPr lang="en-GB" sz="1600" b="0" i="0" dirty="0" err="1">
                <a:solidFill>
                  <a:srgbClr val="1A1A1A"/>
                </a:solidFill>
                <a:effectLst/>
                <a:latin typeface="Open Sans" panose="020B0606030504020204" pitchFamily="34" charset="0"/>
              </a:rPr>
              <a:t>ListView</a:t>
            </a:r>
            <a:r>
              <a:rPr lang="en-GB" sz="1600" b="0" i="0" dirty="0">
                <a:solidFill>
                  <a:srgbClr val="1A1A1A"/>
                </a:solidFill>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GB" sz="1600" b="0" i="0" dirty="0" err="1">
                <a:solidFill>
                  <a:srgbClr val="1A1A1A"/>
                </a:solidFill>
                <a:effectLst/>
                <a:latin typeface="Open Sans" panose="020B0606030504020204" pitchFamily="34" charset="0"/>
              </a:rPr>
              <a:t>ListView</a:t>
            </a:r>
            <a:r>
              <a:rPr lang="en-GB" sz="1600" b="0" i="0" dirty="0">
                <a:solidFill>
                  <a:srgbClr val="1A1A1A"/>
                </a:solidFill>
                <a:effectLst/>
                <a:latin typeface="Open Sans" panose="020B0606030504020204" pitchFamily="34" charset="0"/>
              </a:rPr>
              <a:t> control has been optimized to work with large amounts of data.</a:t>
            </a:r>
            <a:endParaRPr lang="en-GB" sz="1600" b="0" i="0" dirty="0">
              <a:solidFill>
                <a:srgbClr val="1A1A1A"/>
              </a:solidFill>
              <a:effectLst/>
              <a:latin typeface="Open Sans" panose="020B0604020202020204" pitchFamily="34" charset="0"/>
            </a:endParaRPr>
          </a:p>
          <a:p>
            <a:pPr marL="0" indent="0">
              <a:buNone/>
            </a:pPr>
            <a:endParaRPr lang="en-GB" sz="1800" dirty="0">
              <a:solidFill>
                <a:srgbClr val="1A1A1A"/>
              </a:solidFill>
              <a:effectLst/>
              <a:latin typeface="Open Sans" panose="020B0604020202020204" pitchFamily="34" charset="0"/>
            </a:endParaRPr>
          </a:p>
          <a:p>
            <a:pPr marL="0" indent="0">
              <a:buNone/>
            </a:pPr>
            <a:endParaRPr lang="en-GB" sz="1800" dirty="0">
              <a:solidFill>
                <a:srgbClr val="1A1A1A"/>
              </a:solidFill>
              <a:effectLst/>
              <a:latin typeface="Open Sans" panose="020B0604020202020204" pitchFamily="34" charset="0"/>
            </a:endParaRPr>
          </a:p>
          <a:p>
            <a:pPr marL="0" indent="0">
              <a:lnSpc>
                <a:spcPct val="100000"/>
              </a:lnSpc>
              <a:buNone/>
            </a:pPr>
            <a:endParaRPr lang="en-GB" sz="1800" dirty="0">
              <a:solidFill>
                <a:srgbClr val="1A1A1A"/>
              </a:solidFill>
              <a:effectLst/>
              <a:latin typeface="Lucida Console" panose="020B0609040504020204" pitchFamily="49" charset="0"/>
              <a:cs typeface="Times New Roman" panose="02020603050405020304" pitchFamily="18" charset="0"/>
            </a:endParaRPr>
          </a:p>
          <a:p>
            <a:pPr marL="0" indent="0">
              <a:lnSpc>
                <a:spcPct val="100000"/>
              </a:lnSpc>
              <a:buNone/>
            </a:pPr>
            <a:r>
              <a:rPr lang="en-GB" sz="1600" dirty="0">
                <a:solidFill>
                  <a:srgbClr val="1A1A1A"/>
                </a:solidFill>
                <a:effectLst/>
                <a:latin typeface="Lucida Console" panose="020B0609040504020204" pitchFamily="49" charset="0"/>
                <a:cs typeface="Times New Roman" panose="02020603050405020304" pitchFamily="18" charset="0"/>
              </a:rPr>
              <a:t>SUPPORTED PLATFORMS</a:t>
            </a:r>
          </a:p>
          <a:p>
            <a:pPr marL="0" indent="0">
              <a:lnSpc>
                <a:spcPct val="100000"/>
              </a:lnSpc>
              <a:buNone/>
            </a:pPr>
            <a:r>
              <a:rPr lang="en-GB" sz="1800" dirty="0">
                <a:latin typeface="Lucida Console" panose="020B0609040504020204" pitchFamily="49" charset="0"/>
                <a:cs typeface="Times New Roman" panose="02020603050405020304" pitchFamily="18" charset="0"/>
              </a:rPr>
              <a:t>      </a:t>
            </a:r>
            <a:r>
              <a:rPr lang="en-GB" sz="1800" dirty="0">
                <a:solidFill>
                  <a:srgbClr val="4B9BF3"/>
                </a:solidFill>
                <a:effectLst/>
                <a:latin typeface="Calibri" panose="020F0502020204030204" pitchFamily="34" charset="0"/>
                <a:cs typeface="Calibri" panose="020F0502020204030204" pitchFamily="34" charset="0"/>
              </a:rPr>
              <a:t>JavaScript      Angular       React       Vue       </a:t>
            </a:r>
            <a:r>
              <a:rPr lang="en-GB" sz="1800" dirty="0" err="1">
                <a:solidFill>
                  <a:srgbClr val="4B9BF3"/>
                </a:solidFill>
                <a:effectLst/>
                <a:latin typeface="Calibri" panose="020F0502020204030204" pitchFamily="34" charset="0"/>
                <a:cs typeface="Calibri" panose="020F0502020204030204" pitchFamily="34" charset="0"/>
              </a:rPr>
              <a:t>Blazor</a:t>
            </a:r>
            <a:endParaRPr lang="en-GB" sz="1800" dirty="0">
              <a:solidFill>
                <a:srgbClr val="4B9BF3"/>
              </a:solidFill>
              <a:effectLst/>
              <a:latin typeface="Calibri" panose="020F0502020204030204" pitchFamily="34" charset="0"/>
              <a:cs typeface="Calibri" panose="020F0502020204030204" pitchFamily="34" charset="0"/>
            </a:endParaRPr>
          </a:p>
          <a:p>
            <a:pPr marL="0" indent="0">
              <a:lnSpc>
                <a:spcPct val="100000"/>
              </a:lnSpc>
              <a:buNone/>
            </a:pPr>
            <a:r>
              <a:rPr lang="en-GB" sz="1800" dirty="0">
                <a:solidFill>
                  <a:srgbClr val="4B9BF3"/>
                </a:solidFill>
                <a:effectLst/>
                <a:latin typeface="Calibri" panose="020F0502020204030204" pitchFamily="34" charset="0"/>
                <a:cs typeface="Calibri" panose="020F0502020204030204" pitchFamily="34" charset="0"/>
              </a:rPr>
              <a:t>                Flutter        jQuery        ASP.NET MVC       ASP.NET Core</a:t>
            </a:r>
          </a:p>
          <a:p>
            <a:pPr marL="0" indent="0">
              <a:lnSpc>
                <a:spcPct val="100000"/>
              </a:lnSpc>
              <a:buNone/>
            </a:pPr>
            <a:r>
              <a:rPr lang="en-GB" sz="1800" dirty="0">
                <a:solidFill>
                  <a:srgbClr val="4B9BF3"/>
                </a:solidFill>
                <a:effectLst/>
                <a:latin typeface="Calibri" panose="020F0502020204030204" pitchFamily="34" charset="0"/>
                <a:cs typeface="Calibri" panose="020F0502020204030204" pitchFamily="34" charset="0"/>
              </a:rPr>
              <a:t>                ASP.NET Web Forms</a:t>
            </a:r>
          </a:p>
          <a:p>
            <a:pPr marL="0" indent="0">
              <a:lnSpc>
                <a:spcPct val="100000"/>
              </a:lnSpc>
              <a:buNone/>
            </a:pPr>
            <a:r>
              <a:rPr lang="en-GB" sz="1800" dirty="0">
                <a:solidFill>
                  <a:srgbClr val="4B9BF3"/>
                </a:solidFill>
                <a:effectLst/>
                <a:latin typeface="Calibri" panose="020F0502020204030204" pitchFamily="34" charset="0"/>
                <a:cs typeface="Calibri" panose="020F0502020204030204" pitchFamily="34" charset="0"/>
              </a:rPr>
              <a:t>                WinForms      .NET MAUI       Xamarin      </a:t>
            </a:r>
          </a:p>
          <a:p>
            <a:pPr marL="0" indent="0">
              <a:lnSpc>
                <a:spcPct val="100000"/>
              </a:lnSpc>
              <a:buNone/>
            </a:pPr>
            <a:r>
              <a:rPr lang="en-GB" sz="1800" dirty="0">
                <a:solidFill>
                  <a:srgbClr val="4B9BF3"/>
                </a:solidFill>
                <a:effectLst/>
                <a:latin typeface="Calibri" panose="020F0502020204030204" pitchFamily="34" charset="0"/>
                <a:cs typeface="Calibri" panose="020F0502020204030204" pitchFamily="34" charset="0"/>
              </a:rPr>
              <a:t>                .NET MAUI       Xamarin</a:t>
            </a:r>
          </a:p>
        </p:txBody>
      </p:sp>
      <p:pic>
        <p:nvPicPr>
          <p:cNvPr id="7" name="Picture 6">
            <a:extLst>
              <a:ext uri="{FF2B5EF4-FFF2-40B4-BE49-F238E27FC236}">
                <a16:creationId xmlns:a16="http://schemas.microsoft.com/office/drawing/2014/main" id="{42C530EE-A543-7343-6823-859B43194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250" y="4655349"/>
            <a:ext cx="241771" cy="24177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31117FE6-B506-5B08-7AFD-4CF6AF2E08DF}"/>
              </a:ext>
            </a:extLst>
          </p:cNvPr>
          <p:cNvCxnSpPr/>
          <p:nvPr/>
        </p:nvCxnSpPr>
        <p:spPr>
          <a:xfrm>
            <a:off x="991235" y="4568988"/>
            <a:ext cx="0" cy="414491"/>
          </a:xfrm>
          <a:prstGeom prst="line">
            <a:avLst/>
          </a:prstGeom>
          <a:ln w="19050">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61E0BDA1-FEC9-292D-44B8-E1BD08F8FB7B}"/>
              </a:ext>
            </a:extLst>
          </p:cNvPr>
          <p:cNvSpPr/>
          <p:nvPr/>
        </p:nvSpPr>
        <p:spPr>
          <a:xfrm>
            <a:off x="1358816" y="4625009"/>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BFCB43CF-D586-17B3-DA9A-C7AAD5FBF15E}"/>
              </a:ext>
            </a:extLst>
          </p:cNvPr>
          <p:cNvSpPr/>
          <p:nvPr/>
        </p:nvSpPr>
        <p:spPr>
          <a:xfrm>
            <a:off x="2575557" y="4625009"/>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DC997692-8814-5E05-2C0B-4320716BEB56}"/>
              </a:ext>
            </a:extLst>
          </p:cNvPr>
          <p:cNvSpPr/>
          <p:nvPr/>
        </p:nvSpPr>
        <p:spPr>
          <a:xfrm>
            <a:off x="3671537" y="4625008"/>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3FA381EB-C921-2980-02D0-02428778B023}"/>
              </a:ext>
            </a:extLst>
          </p:cNvPr>
          <p:cNvSpPr/>
          <p:nvPr/>
        </p:nvSpPr>
        <p:spPr>
          <a:xfrm>
            <a:off x="4540256" y="4625007"/>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4A5915C2-3432-B350-01B4-0842B7F66846}"/>
              </a:ext>
            </a:extLst>
          </p:cNvPr>
          <p:cNvSpPr/>
          <p:nvPr/>
        </p:nvSpPr>
        <p:spPr>
          <a:xfrm>
            <a:off x="5278717" y="4625006"/>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CE2BADEE-8DE9-8321-0822-700C5C2CE0AD}"/>
              </a:ext>
            </a:extLst>
          </p:cNvPr>
          <p:cNvSpPr/>
          <p:nvPr/>
        </p:nvSpPr>
        <p:spPr>
          <a:xfrm>
            <a:off x="1349225" y="5056888"/>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25A72221-27B4-A564-3DCB-CB5C3A47AB1F}"/>
              </a:ext>
            </a:extLst>
          </p:cNvPr>
          <p:cNvSpPr/>
          <p:nvPr/>
        </p:nvSpPr>
        <p:spPr>
          <a:xfrm>
            <a:off x="2384842" y="5056887"/>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B1402228-DE62-75F2-1700-FF864FBC8F1E}"/>
              </a:ext>
            </a:extLst>
          </p:cNvPr>
          <p:cNvSpPr/>
          <p:nvPr/>
        </p:nvSpPr>
        <p:spPr>
          <a:xfrm>
            <a:off x="3420459" y="5034027"/>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C5C9A1DA-9930-1FE4-E316-09840576C7A4}"/>
              </a:ext>
            </a:extLst>
          </p:cNvPr>
          <p:cNvSpPr/>
          <p:nvPr/>
        </p:nvSpPr>
        <p:spPr>
          <a:xfrm>
            <a:off x="5008426" y="5056887"/>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EB6EF8D9-363F-F997-5D6C-5E99B9712A43}"/>
              </a:ext>
            </a:extLst>
          </p:cNvPr>
          <p:cNvSpPr/>
          <p:nvPr/>
        </p:nvSpPr>
        <p:spPr>
          <a:xfrm>
            <a:off x="1358815" y="5422900"/>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8" descr="desktop 4">
            <a:extLst>
              <a:ext uri="{FF2B5EF4-FFF2-40B4-BE49-F238E27FC236}">
                <a16:creationId xmlns:a16="http://schemas.microsoft.com/office/drawing/2014/main" id="{7B15D013-95DC-07B1-161F-E903C220D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038" y="5614011"/>
            <a:ext cx="241771" cy="24177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a:extLst>
              <a:ext uri="{FF2B5EF4-FFF2-40B4-BE49-F238E27FC236}">
                <a16:creationId xmlns:a16="http://schemas.microsoft.com/office/drawing/2014/main" id="{7746CF01-1EF2-BBEA-E2EB-CF37D82288BC}"/>
              </a:ext>
            </a:extLst>
          </p:cNvPr>
          <p:cNvCxnSpPr/>
          <p:nvPr/>
        </p:nvCxnSpPr>
        <p:spPr>
          <a:xfrm>
            <a:off x="991235" y="5614011"/>
            <a:ext cx="0" cy="414491"/>
          </a:xfrm>
          <a:prstGeom prst="line">
            <a:avLst/>
          </a:prstGeom>
          <a:ln w="19050">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id="{F0239537-4C10-AB86-C596-2F571E26BFD3}"/>
              </a:ext>
            </a:extLst>
          </p:cNvPr>
          <p:cNvSpPr/>
          <p:nvPr/>
        </p:nvSpPr>
        <p:spPr>
          <a:xfrm>
            <a:off x="1357087" y="5857240"/>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0ED2566F-8D9E-5327-5F3C-C9D9CB7D42A3}"/>
              </a:ext>
            </a:extLst>
          </p:cNvPr>
          <p:cNvSpPr/>
          <p:nvPr/>
        </p:nvSpPr>
        <p:spPr>
          <a:xfrm>
            <a:off x="2621276" y="5857240"/>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17E12717-404D-C5CA-D4AA-5353C1776F2C}"/>
              </a:ext>
            </a:extLst>
          </p:cNvPr>
          <p:cNvSpPr/>
          <p:nvPr/>
        </p:nvSpPr>
        <p:spPr>
          <a:xfrm>
            <a:off x="3965176" y="5851523"/>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5" name="Picture 6">
            <a:extLst>
              <a:ext uri="{FF2B5EF4-FFF2-40B4-BE49-F238E27FC236}">
                <a16:creationId xmlns:a16="http://schemas.microsoft.com/office/drawing/2014/main" id="{60279907-CD27-5FA0-C38F-C4AE3E0AED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7511" b="56435"/>
          <a:stretch/>
        </p:blipFill>
        <p:spPr bwMode="auto">
          <a:xfrm>
            <a:off x="520032" y="6166527"/>
            <a:ext cx="261710" cy="358098"/>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D78D06CA-4443-A8EE-08D1-07DF150054D9}"/>
              </a:ext>
            </a:extLst>
          </p:cNvPr>
          <p:cNvCxnSpPr/>
          <p:nvPr/>
        </p:nvCxnSpPr>
        <p:spPr>
          <a:xfrm>
            <a:off x="993291" y="6081559"/>
            <a:ext cx="0" cy="414491"/>
          </a:xfrm>
          <a:prstGeom prst="line">
            <a:avLst/>
          </a:prstGeom>
          <a:ln w="19050">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37" name="Oval 36">
            <a:extLst>
              <a:ext uri="{FF2B5EF4-FFF2-40B4-BE49-F238E27FC236}">
                <a16:creationId xmlns:a16="http://schemas.microsoft.com/office/drawing/2014/main" id="{FF00F1FB-9705-039D-D90F-847AD0AC1790}"/>
              </a:ext>
            </a:extLst>
          </p:cNvPr>
          <p:cNvSpPr/>
          <p:nvPr/>
        </p:nvSpPr>
        <p:spPr>
          <a:xfrm>
            <a:off x="1357086" y="6248400"/>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3162CEE9-8B15-00E7-9BAF-D8EA3F45CF52}"/>
              </a:ext>
            </a:extLst>
          </p:cNvPr>
          <p:cNvSpPr/>
          <p:nvPr/>
        </p:nvSpPr>
        <p:spPr>
          <a:xfrm>
            <a:off x="2701647" y="6243085"/>
            <a:ext cx="45719" cy="45719"/>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0" name="Picture 2" descr="Syncfusion List View">
            <a:extLst>
              <a:ext uri="{FF2B5EF4-FFF2-40B4-BE49-F238E27FC236}">
                <a16:creationId xmlns:a16="http://schemas.microsoft.com/office/drawing/2014/main" id="{C7A517E6-70C2-15CB-DAC8-FD501FCB90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6749" y="810572"/>
            <a:ext cx="4445932" cy="2494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40982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162</TotalTime>
  <Words>301</Words>
  <Application>Microsoft Office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Agency FB</vt:lpstr>
      <vt:lpstr>Arial</vt:lpstr>
      <vt:lpstr>Bookman Old Style</vt:lpstr>
      <vt:lpstr>Calibri</vt:lpstr>
      <vt:lpstr>Lucida Console</vt:lpstr>
      <vt:lpstr>Open Sans</vt:lpstr>
      <vt:lpstr>Rockwell</vt:lpstr>
      <vt:lpstr>Times New Roman</vt:lpstr>
      <vt:lpstr>Damask</vt:lpstr>
      <vt:lpstr>Most Popular Components</vt:lpstr>
      <vt:lpstr>List of Most Popular components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dc:title>
  <dc:creator>Muthuselvi Murugan</dc:creator>
  <cp:lastModifiedBy>Muthuselvi Murugan</cp:lastModifiedBy>
  <cp:revision>3</cp:revision>
  <dcterms:created xsi:type="dcterms:W3CDTF">2022-09-20T03:46:34Z</dcterms:created>
  <dcterms:modified xsi:type="dcterms:W3CDTF">2022-09-20T06:30:24Z</dcterms:modified>
</cp:coreProperties>
</file>