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:PON MUTHAMIZH SELVAN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312214308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/298150515C0672380BD462962BF46111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49</cp:revision>
  <dcterms:created xsi:type="dcterms:W3CDTF">2024-03-29T15:07:22Z</dcterms:created>
  <dcterms:modified xsi:type="dcterms:W3CDTF">2024-08-29T10:10:06Z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