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70" r:id="rId5"/>
    <p:sldId id="27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132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0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141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4699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996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352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6232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468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469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8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14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88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12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04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65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00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91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B65296A-9C14-4429-82D1-BFD6219BFF01}" type="datetimeFigureOut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391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kumimoji="1"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71622" y="1777777"/>
            <a:ext cx="11035491" cy="1828801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直近のカンファレンス情報</a:t>
            </a:r>
            <a:endParaRPr kumimoji="1" lang="ja-JP" altLang="en-US" sz="2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466693" y="5171766"/>
            <a:ext cx="2858114" cy="1049867"/>
          </a:xfrm>
        </p:spPr>
        <p:txBody>
          <a:bodyPr/>
          <a:lstStyle/>
          <a:p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宮脇　透</a:t>
            </a:r>
            <a:endParaRPr kumimoji="1" lang="en-US" altLang="ja-JP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853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取り上げるカンファレンス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2800" dirty="0" smtClean="0">
                <a:effectLst/>
                <a:latin typeface="+mj-lt"/>
                <a:ea typeface="HGPｺﾞｼｯｸE" panose="020B0900000000000000" pitchFamily="50" charset="-128"/>
              </a:rPr>
              <a:t>HPG 2018</a:t>
            </a:r>
            <a:endParaRPr lang="en-US" altLang="ja-JP" sz="2800" dirty="0" smtClean="0">
              <a:effectLst/>
              <a:latin typeface="+mj-lt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800" dirty="0" smtClean="0">
                <a:effectLst/>
                <a:latin typeface="+mj-lt"/>
                <a:ea typeface="HGPｺﾞｼｯｸE" panose="020B0900000000000000" pitchFamily="50" charset="-128"/>
              </a:rPr>
              <a:t>SIGGRAPH 2018</a:t>
            </a:r>
            <a:endParaRPr lang="en-US" altLang="ja-JP" sz="2800" dirty="0" smtClean="0">
              <a:effectLst/>
              <a:latin typeface="+mj-lt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sz="2800" dirty="0" smtClean="0">
                <a:latin typeface="+mj-lt"/>
                <a:ea typeface="HGPｺﾞｼｯｸE" panose="020B0900000000000000" pitchFamily="50" charset="-128"/>
              </a:rPr>
              <a:t>CEDEC 2018</a:t>
            </a:r>
            <a:endParaRPr kumimoji="1" lang="ja-JP" altLang="en-US" sz="2800" dirty="0">
              <a:latin typeface="+mj-lt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1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750984" cy="970450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ja-JP" dirty="0" smtClean="0">
                <a:ea typeface="HGPｺﾞｼｯｸE" panose="020B0900000000000000" pitchFamily="50" charset="-128"/>
              </a:rPr>
              <a:t>HPG 2018 (</a:t>
            </a:r>
            <a:r>
              <a:rPr lang="en-US" altLang="ja-JP" dirty="0" smtClean="0">
                <a:effectLst/>
              </a:rPr>
              <a:t>High-Performance </a:t>
            </a:r>
            <a:r>
              <a:rPr lang="en-US" altLang="ja-JP" dirty="0">
                <a:effectLst/>
              </a:rPr>
              <a:t>Graphics </a:t>
            </a:r>
            <a:r>
              <a:rPr lang="en-US" altLang="ja-JP" dirty="0" smtClean="0">
                <a:effectLst/>
                <a:ea typeface="HGPｺﾞｼｯｸE" panose="020B0900000000000000" pitchFamily="50" charset="-128"/>
              </a:rPr>
              <a:t>2018</a:t>
            </a:r>
            <a:r>
              <a:rPr kumimoji="1" lang="en-US" altLang="ja-JP" dirty="0" smtClean="0">
                <a:ea typeface="HGPｺﾞｼｯｸE" panose="020B0900000000000000" pitchFamily="50" charset="-128"/>
              </a:rPr>
              <a:t>)</a:t>
            </a:r>
            <a:endParaRPr kumimoji="1" lang="ja-JP" altLang="en-US" dirty="0"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2800" dirty="0">
                <a:effectLst/>
                <a:ea typeface="HGPｺﾞｼｯｸE" panose="020B0900000000000000" pitchFamily="50" charset="-128"/>
              </a:rPr>
              <a:t>8/10</a:t>
            </a:r>
            <a:r>
              <a:rPr lang="ja-JP" altLang="en-US" sz="2800" dirty="0">
                <a:effectLst/>
                <a:ea typeface="HGPｺﾞｼｯｸE" panose="020B0900000000000000" pitchFamily="50" charset="-128"/>
              </a:rPr>
              <a:t>～</a:t>
            </a:r>
            <a:r>
              <a:rPr lang="en-US" altLang="ja-JP" sz="2800" dirty="0">
                <a:effectLst/>
                <a:ea typeface="HGPｺﾞｼｯｸE" panose="020B0900000000000000" pitchFamily="50" charset="-128"/>
              </a:rPr>
              <a:t>12</a:t>
            </a:r>
            <a:r>
              <a:rPr lang="ja-JP" altLang="en-US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（現地時間）の間、バンクーバーで開催される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。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革新的</a:t>
            </a:r>
            <a:r>
              <a:rPr lang="ja-JP" altLang="en-US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なアルゴリズム、効率的な実装、ハードウェアアーキテクチャなど、パフォーマンス指向のグラフィックスシステム研究のための主要な国際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フォーラム（だそうです）。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775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750984" cy="970450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dirty="0" smtClean="0">
                <a:ea typeface="HGPｺﾞｼｯｸE" panose="020B0900000000000000" pitchFamily="50" charset="-128"/>
              </a:rPr>
              <a:t>SIGGRAPH 2018</a:t>
            </a:r>
            <a:endParaRPr kumimoji="1" lang="ja-JP" altLang="en-US" dirty="0"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2800" dirty="0" smtClean="0">
                <a:effectLst/>
                <a:latin typeface="+mj-lt"/>
                <a:ea typeface="HGPｺﾞｼｯｸE" panose="020B0900000000000000" pitchFamily="50" charset="-128"/>
              </a:rPr>
              <a:t>8/12</a:t>
            </a:r>
            <a:r>
              <a:rPr lang="ja-JP" altLang="en-US" sz="2800" dirty="0" smtClean="0">
                <a:effectLst/>
                <a:latin typeface="+mj-lt"/>
                <a:ea typeface="HGPｺﾞｼｯｸE" panose="020B0900000000000000" pitchFamily="50" charset="-128"/>
              </a:rPr>
              <a:t>～</a:t>
            </a:r>
            <a:r>
              <a:rPr lang="en-US" altLang="ja-JP" sz="2800" dirty="0" smtClean="0">
                <a:effectLst/>
                <a:latin typeface="+mj-lt"/>
                <a:ea typeface="HGPｺﾞｼｯｸE" panose="020B0900000000000000" pitchFamily="50" charset="-128"/>
              </a:rPr>
              <a:t>16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（現地時間）の間、バンクーバーで開催される。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800" dirty="0">
                <a:effectLst/>
                <a:latin typeface="+mj-lt"/>
                <a:ea typeface="HGPｺﾞｼｯｸE" panose="020B0900000000000000" pitchFamily="50" charset="-128"/>
              </a:rPr>
              <a:t>CG</a:t>
            </a:r>
            <a:r>
              <a:rPr lang="ja-JP" altLang="en-US" sz="2800" dirty="0" err="1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、</a:t>
            </a:r>
            <a:r>
              <a:rPr lang="ja-JP" altLang="en-US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アニメーション、</a:t>
            </a:r>
            <a:r>
              <a:rPr lang="en-US" altLang="ja-JP" sz="2800" dirty="0">
                <a:effectLst/>
                <a:latin typeface="+mj-lt"/>
                <a:ea typeface="HGPｺﾞｼｯｸE" panose="020B0900000000000000" pitchFamily="50" charset="-128"/>
              </a:rPr>
              <a:t>VR</a:t>
            </a:r>
            <a:r>
              <a:rPr lang="ja-JP" altLang="en-US" sz="2800" dirty="0" err="1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、</a:t>
            </a:r>
            <a:r>
              <a:rPr lang="ja-JP" altLang="en-US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ゲーム、デジタルアート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、</a:t>
            </a:r>
            <a:r>
              <a:rPr lang="en-US" altLang="ja-JP" sz="2800" dirty="0" smtClean="0">
                <a:effectLst/>
                <a:latin typeface="+mj-lt"/>
                <a:ea typeface="HGPｺﾞｼｯｸE" panose="020B0900000000000000" pitchFamily="50" charset="-128"/>
              </a:rPr>
              <a:t>MR</a:t>
            </a:r>
            <a:r>
              <a:rPr lang="ja-JP" altLang="en-US" sz="2800" dirty="0" err="1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、</a:t>
            </a:r>
            <a:r>
              <a:rPr lang="ja-JP" altLang="en-US" sz="2800" b="1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最先端技術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</a:t>
            </a:r>
            <a:r>
              <a:rPr lang="ja-JP" altLang="en-US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最新イノベーションへの</a:t>
            </a: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5</a:t>
            </a:r>
            <a:r>
              <a:rPr lang="ja-JP" altLang="en-US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日間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の没入。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800" dirty="0" smtClean="0">
                <a:effectLst/>
                <a:latin typeface="+mj-lt"/>
                <a:ea typeface="HGPｺﾞｼｯｸE" panose="020B0900000000000000" pitchFamily="50" charset="-128"/>
              </a:rPr>
              <a:t>SIGGRAPH ASIA 2018(12/4</a:t>
            </a:r>
            <a:r>
              <a:rPr lang="ja-JP" altLang="en-US" sz="2800" dirty="0" smtClean="0">
                <a:effectLst/>
                <a:latin typeface="+mj-lt"/>
                <a:ea typeface="HGPｺﾞｼｯｸE" panose="020B0900000000000000" pitchFamily="50" charset="-128"/>
              </a:rPr>
              <a:t>～</a:t>
            </a:r>
            <a:r>
              <a:rPr lang="en-US" altLang="ja-JP" sz="2800" dirty="0" smtClean="0">
                <a:effectLst/>
                <a:latin typeface="+mj-lt"/>
                <a:ea typeface="HGPｺﾞｼｯｸE" panose="020B0900000000000000" pitchFamily="50" charset="-128"/>
              </a:rPr>
              <a:t>7)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は東京で開催される。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252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750984" cy="970450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dirty="0" smtClean="0">
                <a:ea typeface="HGPｺﾞｼｯｸE" panose="020B0900000000000000" pitchFamily="50" charset="-128"/>
              </a:rPr>
              <a:t>CEDEC 2018</a:t>
            </a:r>
            <a:endParaRPr kumimoji="1" lang="ja-JP" altLang="en-US" dirty="0"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2800" dirty="0" smtClean="0">
                <a:effectLst/>
                <a:latin typeface="+mj-lt"/>
                <a:ea typeface="HGPｺﾞｼｯｸE" panose="020B0900000000000000" pitchFamily="50" charset="-128"/>
              </a:rPr>
              <a:t>8/22</a:t>
            </a:r>
            <a:r>
              <a:rPr lang="ja-JP" altLang="en-US" sz="2800" dirty="0" smtClean="0">
                <a:effectLst/>
                <a:latin typeface="+mj-lt"/>
                <a:ea typeface="HGPｺﾞｼｯｸE" panose="020B0900000000000000" pitchFamily="50" charset="-128"/>
              </a:rPr>
              <a:t>～</a:t>
            </a:r>
            <a:r>
              <a:rPr lang="en-US" altLang="ja-JP" sz="2800" dirty="0" smtClean="0">
                <a:effectLst/>
                <a:latin typeface="+mj-lt"/>
                <a:ea typeface="HGPｺﾞｼｯｸE" panose="020B0900000000000000" pitchFamily="50" charset="-128"/>
              </a:rPr>
              <a:t>24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の間、パシフィコ横浜で開催される。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お</a:t>
            </a:r>
            <a:r>
              <a:rPr lang="ja-JP" altLang="en-US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馴染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みのカンファレンス。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341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版">
  <a:themeElements>
    <a:clrScheme name="石版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TemplateConsolas">
      <a:majorFont>
        <a:latin typeface="Consolas"/>
        <a:ea typeface="Consolas"/>
        <a:cs typeface=""/>
      </a:majorFont>
      <a:minorFont>
        <a:latin typeface="Consolas"/>
        <a:ea typeface="Consolas"/>
        <a:cs typeface=""/>
      </a:minorFont>
    </a:fontScheme>
    <a:fmtScheme name="石版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石版</Template>
  <TotalTime>2030</TotalTime>
  <Words>136</Words>
  <Application>Microsoft Office PowerPoint</Application>
  <PresentationFormat>ワイド画面</PresentationFormat>
  <Paragraphs>18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HGPｺﾞｼｯｸE</vt:lpstr>
      <vt:lpstr>Consolas</vt:lpstr>
      <vt:lpstr>Trebuchet MS</vt:lpstr>
      <vt:lpstr>Wingdings</vt:lpstr>
      <vt:lpstr>Wingdings 2</vt:lpstr>
      <vt:lpstr>石版</vt:lpstr>
      <vt:lpstr>直近のカンファレンス情報</vt:lpstr>
      <vt:lpstr>取り上げるカンファレンス</vt:lpstr>
      <vt:lpstr>HPG 2018 (High-Performance Graphics 2018)</vt:lpstr>
      <vt:lpstr>SIGGRAPH 2018</vt:lpstr>
      <vt:lpstr>CEDEC 2018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Toru Miyawaki</dc:creator>
  <cp:lastModifiedBy>Miyawaki Toru</cp:lastModifiedBy>
  <cp:revision>84</cp:revision>
  <dcterms:created xsi:type="dcterms:W3CDTF">2016-11-19T15:53:25Z</dcterms:created>
  <dcterms:modified xsi:type="dcterms:W3CDTF">2018-08-05T13:32:29Z</dcterms:modified>
</cp:coreProperties>
</file>