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8" r:id="rId3"/>
    <p:sldId id="270" r:id="rId4"/>
    <p:sldId id="269" r:id="rId5"/>
    <p:sldId id="271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2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5296A-9C14-4429-82D1-BFD6219BFF01}" type="datetimeFigureOut">
              <a:rPr kumimoji="1" lang="ja-JP" altLang="en-US" smtClean="0"/>
              <a:t>2017/5/28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8D8A-92CA-4A94-BB78-4126346B7B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2132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5296A-9C14-4429-82D1-BFD6219BFF01}" type="datetimeFigureOut">
              <a:rPr kumimoji="1" lang="ja-JP" altLang="en-US" smtClean="0"/>
              <a:t>2017/5/28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8D8A-92CA-4A94-BB78-4126346B7B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202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5296A-9C14-4429-82D1-BFD6219BFF01}" type="datetimeFigureOut">
              <a:rPr kumimoji="1" lang="ja-JP" altLang="en-US" smtClean="0"/>
              <a:t>2017/5/28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8D8A-92CA-4A94-BB78-4126346B7B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91414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5296A-9C14-4429-82D1-BFD6219BFF01}" type="datetimeFigureOut">
              <a:rPr kumimoji="1" lang="ja-JP" altLang="en-US" smtClean="0"/>
              <a:t>2017/5/28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8D8A-92CA-4A94-BB78-4126346B7BA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446993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5296A-9C14-4429-82D1-BFD6219BFF01}" type="datetimeFigureOut">
              <a:rPr kumimoji="1" lang="ja-JP" altLang="en-US" smtClean="0"/>
              <a:t>2017/5/28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8D8A-92CA-4A94-BB78-4126346B7B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79969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5296A-9C14-4429-82D1-BFD6219BFF01}" type="datetimeFigureOut">
              <a:rPr kumimoji="1" lang="ja-JP" altLang="en-US" smtClean="0"/>
              <a:t>2017/5/28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8D8A-92CA-4A94-BB78-4126346B7B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23528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5296A-9C14-4429-82D1-BFD6219BFF01}" type="datetimeFigureOut">
              <a:rPr kumimoji="1" lang="ja-JP" altLang="en-US" smtClean="0"/>
              <a:t>2017/5/28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8D8A-92CA-4A94-BB78-4126346B7B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62325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5296A-9C14-4429-82D1-BFD6219BFF01}" type="datetimeFigureOut">
              <a:rPr kumimoji="1" lang="ja-JP" altLang="en-US" smtClean="0"/>
              <a:t>2017/5/28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8D8A-92CA-4A94-BB78-4126346B7B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64689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5296A-9C14-4429-82D1-BFD6219BFF01}" type="datetimeFigureOut">
              <a:rPr kumimoji="1" lang="ja-JP" altLang="en-US" smtClean="0"/>
              <a:t>2017/5/28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8D8A-92CA-4A94-BB78-4126346B7B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54698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5296A-9C14-4429-82D1-BFD6219BFF01}" type="datetimeFigureOut">
              <a:rPr kumimoji="1" lang="ja-JP" altLang="en-US" smtClean="0"/>
              <a:t>2017/5/28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8D8A-92CA-4A94-BB78-4126346B7B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581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5296A-9C14-4429-82D1-BFD6219BFF01}" type="datetimeFigureOut">
              <a:rPr kumimoji="1" lang="ja-JP" altLang="en-US" smtClean="0"/>
              <a:t>2017/5/28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8D8A-92CA-4A94-BB78-4126346B7B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3145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5296A-9C14-4429-82D1-BFD6219BFF01}" type="datetimeFigureOut">
              <a:rPr kumimoji="1" lang="ja-JP" altLang="en-US" smtClean="0"/>
              <a:t>2017/5/28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8D8A-92CA-4A94-BB78-4126346B7B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9884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5296A-9C14-4429-82D1-BFD6219BFF01}" type="datetimeFigureOut">
              <a:rPr kumimoji="1" lang="ja-JP" altLang="en-US" smtClean="0"/>
              <a:t>2017/5/28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8D8A-92CA-4A94-BB78-4126346B7B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5121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5296A-9C14-4429-82D1-BFD6219BFF01}" type="datetimeFigureOut">
              <a:rPr kumimoji="1" lang="ja-JP" altLang="en-US" smtClean="0"/>
              <a:t>2017/5/28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8D8A-92CA-4A94-BB78-4126346B7B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9040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5296A-9C14-4429-82D1-BFD6219BFF01}" type="datetimeFigureOut">
              <a:rPr kumimoji="1" lang="ja-JP" altLang="en-US" smtClean="0"/>
              <a:t>2017/5/28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8D8A-92CA-4A94-BB78-4126346B7B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2655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5296A-9C14-4429-82D1-BFD6219BFF01}" type="datetimeFigureOut">
              <a:rPr kumimoji="1" lang="ja-JP" altLang="en-US" smtClean="0"/>
              <a:t>2017/5/28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8D8A-92CA-4A94-BB78-4126346B7B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0004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5296A-9C14-4429-82D1-BFD6219BFF01}" type="datetimeFigureOut">
              <a:rPr kumimoji="1" lang="ja-JP" altLang="en-US" smtClean="0"/>
              <a:t>2017/5/28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8D8A-92CA-4A94-BB78-4126346B7B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0914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B65296A-9C14-4429-82D1-BFD6219BFF01}" type="datetimeFigureOut">
              <a:rPr kumimoji="1" lang="ja-JP" altLang="en-US" smtClean="0"/>
              <a:t>2017/5/28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E188D8A-92CA-4A94-BB78-4126346B7B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83919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kumimoji="1"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kumimoji="1"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kumimoji="1"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571622" y="1777777"/>
            <a:ext cx="11035491" cy="1828801"/>
          </a:xfrm>
        </p:spPr>
        <p:txBody>
          <a:bodyPr>
            <a:normAutofit/>
          </a:bodyPr>
          <a:lstStyle/>
          <a:p>
            <a:r>
              <a:rPr kumimoji="1" lang="en-US" altLang="ja-JP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『</a:t>
            </a:r>
            <a:r>
              <a:rPr lang="ja-JP" altLang="en-US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第６回</a:t>
            </a:r>
            <a:r>
              <a:rPr kumimoji="1" lang="en-US" altLang="ja-JP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VFX</a:t>
            </a:r>
            <a:r>
              <a:rPr kumimoji="1" lang="ja-JP" altLang="en-US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技術者交流会</a:t>
            </a:r>
            <a:r>
              <a:rPr kumimoji="1" lang="en-US" altLang="ja-JP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』</a:t>
            </a:r>
            <a:r>
              <a:rPr kumimoji="1" lang="ja-JP" altLang="en-US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参加報告</a:t>
            </a:r>
            <a:endParaRPr kumimoji="1" lang="ja-JP" altLang="en-US" sz="2200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7466693" y="5171766"/>
            <a:ext cx="2858114" cy="1049867"/>
          </a:xfrm>
        </p:spPr>
        <p:txBody>
          <a:bodyPr/>
          <a:lstStyle/>
          <a:p>
            <a:r>
              <a:rPr lang="ja-JP" altLang="en-US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宮脇　透</a:t>
            </a:r>
            <a:endParaRPr kumimoji="1" lang="en-US" altLang="ja-JP" dirty="0" smtClean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5" name="角丸四角形吹き出し 4"/>
          <p:cNvSpPr/>
          <p:nvPr/>
        </p:nvSpPr>
        <p:spPr>
          <a:xfrm>
            <a:off x="8526161" y="1975484"/>
            <a:ext cx="1070918" cy="716693"/>
          </a:xfrm>
          <a:prstGeom prst="wedgeRoundRectCallou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プチ</a:t>
            </a:r>
            <a:endParaRPr kumimoji="1" lang="ja-JP" altLang="en-US" sz="2800" dirty="0">
              <a:solidFill>
                <a:schemeClr val="bg1"/>
              </a:solidFill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58537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ja-JP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VFX</a:t>
            </a:r>
            <a:r>
              <a:rPr kumimoji="1" lang="ja-JP" altLang="en-US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技術者交流会って？</a:t>
            </a:r>
            <a:endParaRPr kumimoji="1" lang="ja-JP" altLang="en-US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ja-JP" altLang="en-US" sz="2800" dirty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ゲーム開発におけるエフェクトの</a:t>
            </a:r>
            <a:r>
              <a:rPr lang="ja-JP" altLang="en-US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勉強会</a:t>
            </a:r>
            <a:endParaRPr lang="en-US" altLang="ja-JP" sz="2800" dirty="0" smtClean="0">
              <a:effectLst/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ja-JP" sz="2800" dirty="0" smtClean="0">
              <a:effectLst/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関西</a:t>
            </a:r>
            <a:r>
              <a:rPr lang="ja-JP" altLang="en-US" sz="2800" dirty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で年に</a:t>
            </a:r>
            <a:r>
              <a:rPr lang="en-US" altLang="ja-JP" sz="2800" dirty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1</a:t>
            </a:r>
            <a:r>
              <a:rPr lang="ja-JP" altLang="en-US" sz="2800" dirty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回ほどのペースで</a:t>
            </a:r>
            <a:r>
              <a:rPr lang="ja-JP" altLang="en-US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開催</a:t>
            </a:r>
            <a:endParaRPr lang="en-US" altLang="ja-JP" sz="2800" dirty="0" smtClean="0">
              <a:effectLst/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ja-JP" sz="2800" dirty="0" smtClean="0">
              <a:effectLst/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sz="28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今回は</a:t>
            </a:r>
            <a:r>
              <a:rPr kumimoji="1" lang="en-US" altLang="ja-JP" sz="28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GDC</a:t>
            </a:r>
            <a:r>
              <a:rPr kumimoji="1" lang="ja-JP" altLang="en-US" sz="28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の報告だったので、エフェクト以外の話も</a:t>
            </a:r>
            <a:endParaRPr kumimoji="1" lang="ja-JP" altLang="en-US" sz="2800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4912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一部講演の資料公開されています</a:t>
            </a:r>
            <a:endParaRPr kumimoji="1" lang="ja-JP" altLang="en-US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b="1" dirty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『</a:t>
            </a:r>
            <a:r>
              <a:rPr lang="en-US" altLang="ja-JP" b="1" dirty="0">
                <a:effectLst/>
              </a:rPr>
              <a:t>GDC17 VFX Bootcamp</a:t>
            </a:r>
            <a:r>
              <a:rPr lang="ja-JP" altLang="en-US" b="1" dirty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参加報告</a:t>
            </a:r>
            <a:r>
              <a:rPr lang="en-US" altLang="ja-JP" b="1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』</a:t>
            </a:r>
          </a:p>
          <a:p>
            <a:pPr marL="36900" indent="0">
              <a:buNone/>
            </a:pPr>
            <a:r>
              <a:rPr lang="ja-JP" altLang="en-US" b="1" dirty="0">
                <a:effectLst/>
              </a:rPr>
              <a:t>　</a:t>
            </a:r>
            <a:r>
              <a:rPr lang="ja-JP" altLang="en-US" b="1" dirty="0" smtClean="0">
                <a:effectLst/>
              </a:rPr>
              <a:t>　</a:t>
            </a:r>
            <a:r>
              <a:rPr lang="en-US" altLang="ja-JP" b="1" dirty="0">
                <a:effectLst/>
              </a:rPr>
              <a:t>https://</a:t>
            </a:r>
            <a:r>
              <a:rPr lang="en-US" altLang="ja-JP" b="1" dirty="0" smtClean="0">
                <a:effectLst/>
              </a:rPr>
              <a:t>www.slideshare.net/MakotoGoto1/gdc17-vfx-bootcamp-73298922</a:t>
            </a:r>
          </a:p>
          <a:p>
            <a:pPr marL="36900" indent="0">
              <a:buNone/>
            </a:pPr>
            <a:endParaRPr lang="en-US" altLang="ja-JP" b="1" dirty="0" smtClean="0">
              <a:effectLst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b="1" dirty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『</a:t>
            </a:r>
            <a:r>
              <a:rPr lang="ja-JP" altLang="en-US" b="1" dirty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海外グラフィックスのトレンド</a:t>
            </a:r>
            <a:r>
              <a:rPr lang="en-US" altLang="ja-JP" b="1" dirty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』</a:t>
            </a:r>
          </a:p>
          <a:p>
            <a:pPr marL="36900" indent="0">
              <a:buNone/>
            </a:pPr>
            <a:r>
              <a:rPr lang="ja-JP" altLang="en-US" b="1" dirty="0" smtClean="0">
                <a:effectLst/>
              </a:rPr>
              <a:t>　　</a:t>
            </a:r>
            <a:r>
              <a:rPr lang="ja-JP" altLang="en-US" b="1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資料公開されるって言ってたはず・・・</a:t>
            </a:r>
            <a:endParaRPr lang="en-US" altLang="ja-JP" b="1" dirty="0" smtClean="0">
              <a:effectLst/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 marL="36900" indent="0">
              <a:buNone/>
            </a:pPr>
            <a:endParaRPr lang="en-US" altLang="ja-JP" b="1" dirty="0" smtClean="0">
              <a:effectLst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b="1" dirty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『</a:t>
            </a:r>
            <a:r>
              <a:rPr lang="en-US" altLang="ja-JP" b="1" dirty="0">
                <a:effectLst/>
              </a:rPr>
              <a:t>GDC2017</a:t>
            </a:r>
            <a:r>
              <a:rPr lang="ja-JP" altLang="en-US" b="1" dirty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に関する報告</a:t>
            </a:r>
            <a:r>
              <a:rPr lang="en-US" altLang="ja-JP" b="1" dirty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』</a:t>
            </a:r>
          </a:p>
          <a:p>
            <a:pPr marL="36900" indent="0">
              <a:buNone/>
            </a:pPr>
            <a:r>
              <a:rPr lang="ja-JP" altLang="en-US" b="1" dirty="0" smtClean="0">
                <a:effectLst/>
              </a:rPr>
              <a:t>　　</a:t>
            </a:r>
            <a:r>
              <a:rPr lang="en-US" altLang="ja-JP" b="1" dirty="0">
                <a:effectLst/>
              </a:rPr>
              <a:t>https://speakerdeck.com/fadis/gdc2017niguan-surubao-gao</a:t>
            </a:r>
          </a:p>
          <a:p>
            <a:pPr>
              <a:buFont typeface="Wingdings" panose="05000000000000000000" pitchFamily="2" charset="2"/>
              <a:buChar char="l"/>
            </a:pPr>
            <a:endParaRPr lang="en-US" altLang="ja-JP" b="1" dirty="0">
              <a:effectLst/>
            </a:endParaRPr>
          </a:p>
          <a:p>
            <a:pPr>
              <a:buFont typeface="Wingdings" panose="05000000000000000000" pitchFamily="2" charset="2"/>
              <a:buChar char="l"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40392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20887" y="2718486"/>
            <a:ext cx="10353762" cy="970450"/>
          </a:xfrm>
        </p:spPr>
        <p:txBody>
          <a:bodyPr/>
          <a:lstStyle/>
          <a:p>
            <a:r>
              <a:rPr lang="ja-JP" altLang="en-US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勉強会</a:t>
            </a:r>
            <a:r>
              <a:rPr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資料</a:t>
            </a:r>
            <a:r>
              <a:rPr lang="ja-JP" altLang="en-US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の</a:t>
            </a:r>
            <a:r>
              <a:rPr lang="ja-JP" altLang="en-US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一部</a:t>
            </a:r>
            <a:r>
              <a:rPr lang="ja-JP" altLang="en-US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を</a:t>
            </a:r>
            <a:r>
              <a:rPr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見</a:t>
            </a:r>
            <a:r>
              <a:rPr lang="ja-JP" altLang="en-US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て</a:t>
            </a:r>
            <a:r>
              <a:rPr lang="ja-JP" altLang="en-US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みましょう</a:t>
            </a:r>
            <a:endParaRPr kumimoji="1" lang="ja-JP" altLang="en-US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1739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最後</a:t>
            </a:r>
            <a:r>
              <a:rPr lang="ja-JP" altLang="en-US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に</a:t>
            </a:r>
            <a:endParaRPr kumimoji="1" lang="ja-JP" altLang="en-US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sz="28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勉強会は良いこと多い</a:t>
            </a:r>
            <a:endParaRPr kumimoji="1" lang="en-US" altLang="ja-JP" sz="2800" dirty="0" smtClean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ja-JP" sz="2800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sz="28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懇親会に参加すれば色んな方に出会える</a:t>
            </a:r>
            <a:endParaRPr kumimoji="1" lang="en-US" altLang="ja-JP" sz="2800" dirty="0" smtClean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ja-JP" sz="2800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sz="28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興味のある方は参加してみましょう！</a:t>
            </a:r>
            <a:endParaRPr kumimoji="1" lang="en-US" altLang="ja-JP" sz="2800" dirty="0" smtClean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595005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石版">
  <a:themeElements>
    <a:clrScheme name="石版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TemplateConsolas">
      <a:majorFont>
        <a:latin typeface="Consolas"/>
        <a:ea typeface="Consolas"/>
        <a:cs typeface=""/>
      </a:majorFont>
      <a:minorFont>
        <a:latin typeface="Consolas"/>
        <a:ea typeface="Consolas"/>
        <a:cs typeface=""/>
      </a:minorFont>
    </a:fontScheme>
    <a:fmtScheme name="石版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石版</Template>
  <TotalTime>1660</TotalTime>
  <Words>91</Words>
  <Application>Microsoft Office PowerPoint</Application>
  <PresentationFormat>ワイド画面</PresentationFormat>
  <Paragraphs>25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1" baseType="lpstr">
      <vt:lpstr>HGPｺﾞｼｯｸE</vt:lpstr>
      <vt:lpstr>Consolas</vt:lpstr>
      <vt:lpstr>Trebuchet MS</vt:lpstr>
      <vt:lpstr>Wingdings</vt:lpstr>
      <vt:lpstr>Wingdings 2</vt:lpstr>
      <vt:lpstr>石版</vt:lpstr>
      <vt:lpstr>『第６回VFX技術者交流会』参加報告</vt:lpstr>
      <vt:lpstr>VFX技術者交流会って？</vt:lpstr>
      <vt:lpstr>一部講演の資料公開されています</vt:lpstr>
      <vt:lpstr>勉強会資料の一部を見てみましょう</vt:lpstr>
      <vt:lpstr>最後に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Toru Miyawaki</dc:creator>
  <cp:lastModifiedBy>Toru Miyawaki</cp:lastModifiedBy>
  <cp:revision>70</cp:revision>
  <dcterms:created xsi:type="dcterms:W3CDTF">2016-11-19T15:53:25Z</dcterms:created>
  <dcterms:modified xsi:type="dcterms:W3CDTF">2017-05-28T14:25:53Z</dcterms:modified>
</cp:coreProperties>
</file>