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132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0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14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69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99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35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23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468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469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8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14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8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2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04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65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00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96A-9C14-4429-82D1-BFD6219BFF01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91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65296A-9C14-4429-82D1-BFD6219BFF01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188D8A-92CA-4A94-BB78-4126346B7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391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ghperformancegraphics.org/2018/progra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2018.siggraph.org/conference/conference-overview/cours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2018.cedec.cesa.or.jp/sess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71622" y="1777777"/>
            <a:ext cx="11035491" cy="1828801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直近のカンファレンス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につい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て</a:t>
            </a:r>
            <a:endParaRPr kumimoji="1" lang="ja-JP" altLang="en-US" sz="2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466693" y="5171766"/>
            <a:ext cx="2858114" cy="1049867"/>
          </a:xfrm>
        </p:spPr>
        <p:txBody>
          <a:bodyPr/>
          <a:lstStyle/>
          <a:p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宮脇　透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5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取り上げるカンファレンス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effectLst/>
                <a:latin typeface="+mj-lt"/>
                <a:ea typeface="HGPｺﾞｼｯｸE" panose="020B0900000000000000" pitchFamily="50" charset="-128"/>
              </a:rPr>
              <a:t>HPG 2018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effectLst/>
                <a:latin typeface="+mj-lt"/>
                <a:ea typeface="HGPｺﾞｼｯｸE" panose="020B0900000000000000" pitchFamily="50" charset="-128"/>
              </a:rPr>
              <a:t>SIGGRAPH 2018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2800" dirty="0" smtClean="0">
                <a:latin typeface="+mj-lt"/>
                <a:ea typeface="HGPｺﾞｼｯｸE" panose="020B0900000000000000" pitchFamily="50" charset="-128"/>
              </a:rPr>
              <a:t>CEDEC 2018</a:t>
            </a:r>
            <a:endParaRPr kumimoji="1" lang="ja-JP" altLang="en-US" sz="2800" dirty="0">
              <a:latin typeface="+mj-lt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750984" cy="97045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>
                <a:ea typeface="HGPｺﾞｼｯｸE" panose="020B0900000000000000" pitchFamily="50" charset="-128"/>
              </a:rPr>
              <a:t>HPG 2018 (</a:t>
            </a:r>
            <a:r>
              <a:rPr lang="en-US" altLang="ja-JP" dirty="0" smtClean="0">
                <a:effectLst/>
              </a:rPr>
              <a:t>High-Performance </a:t>
            </a:r>
            <a:r>
              <a:rPr lang="en-US" altLang="ja-JP" dirty="0">
                <a:effectLst/>
              </a:rPr>
              <a:t>Graphics </a:t>
            </a:r>
            <a:r>
              <a:rPr lang="en-US" altLang="ja-JP" dirty="0" smtClean="0">
                <a:effectLst/>
                <a:ea typeface="HGPｺﾞｼｯｸE" panose="020B0900000000000000" pitchFamily="50" charset="-128"/>
              </a:rPr>
              <a:t>2018</a:t>
            </a:r>
            <a:r>
              <a:rPr kumimoji="1" lang="en-US" altLang="ja-JP" dirty="0" smtClean="0">
                <a:ea typeface="HGPｺﾞｼｯｸE" panose="020B0900000000000000" pitchFamily="50" charset="-128"/>
              </a:rPr>
              <a:t>)</a:t>
            </a:r>
            <a:endParaRPr kumimoji="1" lang="ja-JP" altLang="en-US" dirty="0"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>
                <a:effectLst/>
                <a:ea typeface="HGPｺﾞｼｯｸE" panose="020B0900000000000000" pitchFamily="50" charset="-128"/>
              </a:rPr>
              <a:t>8/10</a:t>
            </a:r>
            <a:r>
              <a:rPr lang="ja-JP" altLang="en-US" sz="2800" dirty="0">
                <a:effectLst/>
                <a:ea typeface="HGPｺﾞｼｯｸE" panose="020B0900000000000000" pitchFamily="50" charset="-128"/>
              </a:rPr>
              <a:t>～</a:t>
            </a:r>
            <a:r>
              <a:rPr lang="en-US" altLang="ja-JP" sz="2800" dirty="0">
                <a:effectLst/>
                <a:ea typeface="HGPｺﾞｼｯｸE" panose="020B0900000000000000" pitchFamily="50" charset="-128"/>
              </a:rPr>
              <a:t>12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（現地時間）の間、バンクーバーで開催される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。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革新的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なアルゴリズム、効率的な実装、ハードウェアアーキテクチャなど、パフォーマンス指向のグラフィックスシステム研究のための主要な国際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フォーラム（だそうです）。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プログラムは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  <a:hlinkClick r:id="rId2"/>
              </a:rPr>
              <a:t>こちら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77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750984" cy="97045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 smtClean="0">
                <a:ea typeface="HGPｺﾞｼｯｸE" panose="020B0900000000000000" pitchFamily="50" charset="-128"/>
              </a:rPr>
              <a:t>SIGGRAPH 2018</a:t>
            </a:r>
            <a:endParaRPr kumimoji="1" lang="ja-JP" altLang="en-US" dirty="0"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effectLst/>
                <a:latin typeface="+mj-lt"/>
                <a:ea typeface="HGPｺﾞｼｯｸE" panose="020B0900000000000000" pitchFamily="50" charset="-128"/>
              </a:rPr>
              <a:t>8/12</a:t>
            </a:r>
            <a:r>
              <a:rPr lang="ja-JP" altLang="en-US" sz="2800" dirty="0" smtClean="0">
                <a:effectLst/>
                <a:latin typeface="+mj-lt"/>
                <a:ea typeface="HGPｺﾞｼｯｸE" panose="020B0900000000000000" pitchFamily="50" charset="-128"/>
              </a:rPr>
              <a:t>～</a:t>
            </a:r>
            <a:r>
              <a:rPr lang="en-US" altLang="ja-JP" sz="2800" dirty="0" smtClean="0">
                <a:effectLst/>
                <a:latin typeface="+mj-lt"/>
                <a:ea typeface="HGPｺﾞｼｯｸE" panose="020B0900000000000000" pitchFamily="50" charset="-128"/>
              </a:rPr>
              <a:t>16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（現地時間）の間、バンクーバーで開催される。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アメリカコンピュータ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学会におけるコンピュータグラフィックス </a:t>
            </a: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en-US" altLang="ja-JP" sz="2800" dirty="0">
                <a:effectLst/>
                <a:latin typeface="+mj-lt"/>
                <a:ea typeface="HGPｺﾞｼｯｸE" panose="020B0900000000000000" pitchFamily="50" charset="-128"/>
              </a:rPr>
              <a:t>CG</a:t>
            </a:r>
            <a:r>
              <a:rPr lang="en-US" altLang="ja-JP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 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扱う分科会（</a:t>
            </a:r>
            <a:r>
              <a:rPr lang="en-US" altLang="ja-JP" sz="2800" dirty="0" smtClean="0">
                <a:effectLst/>
                <a:ea typeface="HGPｺﾞｼｯｸE" panose="020B0900000000000000" pitchFamily="50" charset="-128"/>
              </a:rPr>
              <a:t>SIG</a:t>
            </a:r>
            <a:r>
              <a:rPr lang="en-US" altLang="ja-JP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あり、また</a:t>
            </a:r>
            <a:r>
              <a:rPr lang="ja-JP" altLang="en-US" sz="2800" dirty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同分科会が主催する国際会議・展覧会の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一つ（だそうです）。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様々なプログラムがあるが、まずは「</a:t>
            </a:r>
            <a:r>
              <a:rPr lang="en-US" altLang="ja-JP" sz="2800" dirty="0" smtClean="0">
                <a:effectLst/>
                <a:ea typeface="HGPｺﾞｼｯｸE" panose="020B0900000000000000" pitchFamily="50" charset="-128"/>
              </a:rPr>
              <a:t>COURSES</a:t>
            </a:r>
            <a:r>
              <a:rPr lang="ja-JP" altLang="en-US" sz="2800" dirty="0" smtClean="0">
                <a:effectLst/>
                <a:latin typeface="+mj-lt"/>
                <a:ea typeface="HGPｺﾞｼｯｸE" panose="020B0900000000000000" pitchFamily="50" charset="-128"/>
              </a:rPr>
              <a:t>」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を見るのが良いように思う。（「</a:t>
            </a:r>
            <a:r>
              <a:rPr lang="en-US" altLang="ja-JP" sz="2800" dirty="0" smtClean="0">
                <a:effectLst/>
                <a:ea typeface="HGPｺﾞｼｯｸE" panose="020B0900000000000000" pitchFamily="50" charset="-128"/>
              </a:rPr>
              <a:t>COURSES</a:t>
            </a:r>
            <a:r>
              <a:rPr lang="ja-JP" altLang="en-US" sz="2800" dirty="0" smtClean="0">
                <a:effectLst/>
                <a:ea typeface="HGPｺﾞｼｯｸE" panose="020B0900000000000000" pitchFamily="50" charset="-128"/>
              </a:rPr>
              <a:t>」は</a:t>
            </a:r>
            <a:r>
              <a:rPr lang="ja-JP" altLang="en-US" sz="2800" dirty="0" smtClean="0">
                <a:effectLst/>
                <a:ea typeface="HGPｺﾞｼｯｸE" panose="020B0900000000000000" pitchFamily="50" charset="-128"/>
                <a:hlinkClick r:id="rId2"/>
              </a:rPr>
              <a:t>こちら</a:t>
            </a:r>
            <a:r>
              <a:rPr lang="ja-JP" altLang="en-US" sz="2800" dirty="0" smtClean="0">
                <a:effectLst/>
                <a:ea typeface="HGPｺﾞｼｯｸE" panose="020B0900000000000000" pitchFamily="50" charset="-128"/>
              </a:rPr>
              <a:t>）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effectLst/>
                <a:ea typeface="HGPｺﾞｼｯｸE" panose="020B0900000000000000" pitchFamily="50" charset="-128"/>
              </a:rPr>
              <a:t>SIGGRAPH ASIA 2018(12/4</a:t>
            </a:r>
            <a:r>
              <a:rPr lang="ja-JP" altLang="en-US" sz="2800" dirty="0" smtClean="0">
                <a:effectLst/>
                <a:ea typeface="HGPｺﾞｼｯｸE" panose="020B0900000000000000" pitchFamily="50" charset="-128"/>
              </a:rPr>
              <a:t>～</a:t>
            </a:r>
            <a:r>
              <a:rPr lang="en-US" altLang="ja-JP" sz="2800" dirty="0" smtClean="0">
                <a:effectLst/>
                <a:ea typeface="HGPｺﾞｼｯｸE" panose="020B0900000000000000" pitchFamily="50" charset="-128"/>
              </a:rPr>
              <a:t>7)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は東京開催。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5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750984" cy="97045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 smtClean="0">
                <a:ea typeface="HGPｺﾞｼｯｸE" panose="020B0900000000000000" pitchFamily="50" charset="-128"/>
              </a:rPr>
              <a:t>CEDEC 2018</a:t>
            </a:r>
            <a:endParaRPr kumimoji="1" lang="ja-JP" altLang="en-US" dirty="0"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effectLst/>
                <a:ea typeface="HGPｺﾞｼｯｸE" panose="020B0900000000000000" pitchFamily="50" charset="-128"/>
              </a:rPr>
              <a:t>8/22</a:t>
            </a:r>
            <a:r>
              <a:rPr lang="ja-JP" altLang="en-US" sz="2800" dirty="0" smtClean="0">
                <a:effectLst/>
                <a:ea typeface="HGPｺﾞｼｯｸE" panose="020B0900000000000000" pitchFamily="50" charset="-128"/>
              </a:rPr>
              <a:t>～</a:t>
            </a:r>
            <a:r>
              <a:rPr lang="en-US" altLang="ja-JP" sz="2800" dirty="0" smtClean="0">
                <a:effectLst/>
                <a:ea typeface="HGPｺﾞｼｯｸE" panose="020B0900000000000000" pitchFamily="50" charset="-128"/>
              </a:rPr>
              <a:t>24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の間、パシフィコ横浜で開催される。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お馴染みのやつ。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タイムシフトパスは今年もあります。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セッション一覧は</a:t>
            </a: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  <a:hlinkClick r:id="rId2"/>
              </a:rPr>
              <a:t>こちら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34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750984" cy="97045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>
                <a:ea typeface="HGPｺﾞｼｯｸE" panose="020B0900000000000000" pitchFamily="50" charset="-128"/>
              </a:rPr>
              <a:t>個人的に注目している内容</a:t>
            </a:r>
            <a:endParaRPr kumimoji="1" lang="ja-JP" altLang="en-US" dirty="0"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レイトレーシング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機械学習（ディープラーニング）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その他グラフィックスに関わるもの</a:t>
            </a:r>
            <a:endParaRPr lang="en-US" altLang="ja-JP" sz="2800" dirty="0" smtClean="0"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71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3177" y="2998572"/>
            <a:ext cx="10750984" cy="970450"/>
          </a:xfrm>
        </p:spPr>
        <p:txBody>
          <a:bodyPr>
            <a:normAutofit/>
          </a:bodyPr>
          <a:lstStyle/>
          <a:p>
            <a:r>
              <a:rPr kumimoji="1" lang="ja-JP" altLang="en-US" smtClean="0">
                <a:ea typeface="HGPｺﾞｼｯｸE" panose="020B0900000000000000" pitchFamily="50" charset="-128"/>
              </a:rPr>
              <a:t>短いですが、以上</a:t>
            </a:r>
            <a:r>
              <a:rPr kumimoji="1" lang="ja-JP" altLang="en-US" dirty="0" smtClean="0">
                <a:ea typeface="HGPｺﾞｼｯｸE" panose="020B0900000000000000" pitchFamily="50" charset="-128"/>
              </a:rPr>
              <a:t>です。</a:t>
            </a:r>
            <a:endParaRPr kumimoji="1" lang="ja-JP" altLang="en-US" dirty="0"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52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TemplateConsolas">
      <a:majorFont>
        <a:latin typeface="Consolas"/>
        <a:ea typeface="Consolas"/>
        <a:cs typeface=""/>
      </a:majorFont>
      <a:minorFont>
        <a:latin typeface="Consolas"/>
        <a:ea typeface="Consolas"/>
        <a:cs typeface="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石版</Template>
  <TotalTime>2181</TotalTime>
  <Words>143</Words>
  <Application>Microsoft Office PowerPoint</Application>
  <PresentationFormat>ワイド画面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HGPｺﾞｼｯｸE</vt:lpstr>
      <vt:lpstr>Consolas</vt:lpstr>
      <vt:lpstr>Trebuchet MS</vt:lpstr>
      <vt:lpstr>Wingdings</vt:lpstr>
      <vt:lpstr>Wingdings 2</vt:lpstr>
      <vt:lpstr>石版</vt:lpstr>
      <vt:lpstr>直近のカンファレンスについて</vt:lpstr>
      <vt:lpstr>取り上げるカンファレンス</vt:lpstr>
      <vt:lpstr>HPG 2018 (High-Performance Graphics 2018)</vt:lpstr>
      <vt:lpstr>SIGGRAPH 2018</vt:lpstr>
      <vt:lpstr>CEDEC 2018</vt:lpstr>
      <vt:lpstr>個人的に注目している内容</vt:lpstr>
      <vt:lpstr>短いですが、以上です。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Toru Miyawaki</dc:creator>
  <cp:lastModifiedBy>Miyawaki Toru</cp:lastModifiedBy>
  <cp:revision>114</cp:revision>
  <dcterms:created xsi:type="dcterms:W3CDTF">2016-11-19T15:53:25Z</dcterms:created>
  <dcterms:modified xsi:type="dcterms:W3CDTF">2018-08-05T16:05:41Z</dcterms:modified>
</cp:coreProperties>
</file>