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82" r:id="rId3"/>
    <p:sldId id="274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5" r:id="rId15"/>
    <p:sldId id="294" r:id="rId16"/>
    <p:sldId id="296" r:id="rId17"/>
    <p:sldId id="297" r:id="rId18"/>
    <p:sldId id="298" r:id="rId19"/>
    <p:sldId id="299" r:id="rId20"/>
    <p:sldId id="300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99CE2-496F-437B-BE47-35D355C01450}" type="datetimeFigureOut">
              <a:rPr kumimoji="1" lang="ja-JP" altLang="en-US" smtClean="0"/>
              <a:t>2017/11/26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DB5C4-0266-4D9D-A01B-114158DC3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05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DB5C4-0266-4D9D-A01B-114158DC3D7D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829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DB5C4-0266-4D9D-A01B-114158DC3D7D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27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DB5C4-0266-4D9D-A01B-114158DC3D7D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929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DB5C4-0266-4D9D-A01B-114158DC3D7D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807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DB5C4-0266-4D9D-A01B-114158DC3D7D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098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DB5C4-0266-4D9D-A01B-114158DC3D7D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93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132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0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141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699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996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352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23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468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469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8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14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88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12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04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65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00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91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B65296A-9C14-4429-82D1-BFD6219BFF01}" type="datetimeFigureOut">
              <a:rPr kumimoji="1" lang="ja-JP" altLang="en-US" smtClean="0"/>
              <a:t>2017/11/26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391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16249" y="1777777"/>
            <a:ext cx="11529762" cy="1828801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UNREAL FEST EAST 2017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報告</a:t>
            </a:r>
            <a:r>
              <a:rPr lang="en-US" altLang="ja-JP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/>
            </a:r>
            <a:br>
              <a:rPr lang="en-US" altLang="ja-JP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「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ドラゴンクエスト</a:t>
            </a:r>
            <a:r>
              <a:rPr lang="en-US" altLang="ja-JP" dirty="0" err="1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ⅩⅠ</a:t>
            </a:r>
            <a:r>
              <a:rPr lang="ja-JP" altLang="en-US" dirty="0" err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へ</a:t>
            </a:r>
            <a:r>
              <a:rPr lang="ja-JP" altLang="en-US" dirty="0" err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道」</a:t>
            </a:r>
            <a:endParaRPr kumimoji="1" lang="ja-JP" altLang="en-US" sz="2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270779" y="5666037"/>
            <a:ext cx="2858114" cy="1049867"/>
          </a:xfrm>
        </p:spPr>
        <p:txBody>
          <a:bodyPr/>
          <a:lstStyle/>
          <a:p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宮脇　透</a:t>
            </a:r>
            <a:endParaRPr kumimoji="1" lang="en-US" altLang="ja-JP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53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ゆれもののポイント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87349" y="1580050"/>
            <a:ext cx="10353762" cy="49818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リアルタイムで揺れる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風でなびく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背景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の草木も揺れる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天候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で風が変化する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カットシーンでの風演出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64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考慮すべき点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3794" y="1732449"/>
            <a:ext cx="10816651" cy="49296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首の</a:t>
            </a:r>
            <a:r>
              <a:rPr lang="en-US" altLang="ja-JP" sz="2200" dirty="0" err="1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LookAt</a:t>
            </a:r>
            <a:r>
              <a:rPr lang="ja-JP" altLang="en-US" sz="2200" dirty="0" err="1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、</a:t>
            </a:r>
            <a:r>
              <a:rPr lang="ja-JP" altLang="en-US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足</a:t>
            </a:r>
            <a:r>
              <a:rPr lang="en-US" altLang="ja-JP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IK</a:t>
            </a:r>
            <a:r>
              <a:rPr lang="ja-JP" altLang="en-US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の補正</a:t>
            </a:r>
            <a:endParaRPr lang="en-US" altLang="ja-JP" sz="22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</a:t>
            </a:r>
            <a:r>
              <a:rPr lang="en-US" altLang="ja-JP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- </a:t>
            </a:r>
            <a:r>
              <a:rPr lang="ja-JP" altLang="en-US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物理シミュレーションで</a:t>
            </a:r>
            <a:r>
              <a:rPr lang="ja-JP" altLang="en-US" sz="22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対応</a:t>
            </a:r>
            <a:endParaRPr lang="en-US" altLang="ja-JP" sz="22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2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  - </a:t>
            </a:r>
            <a:r>
              <a:rPr lang="ja-JP" altLang="en-US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物量に対して良い</a:t>
            </a:r>
            <a:endParaRPr lang="en-US" altLang="ja-JP" sz="22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2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  - </a:t>
            </a:r>
            <a:r>
              <a:rPr lang="en-US" altLang="ja-JP" sz="2200" dirty="0" err="1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AnimDynamics</a:t>
            </a:r>
            <a:r>
              <a:rPr lang="ja-JP" altLang="en-US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による骨ベースのシミュレート</a:t>
            </a:r>
            <a:endParaRPr lang="en-US" altLang="ja-JP" sz="22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2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    - APEX Clothing</a:t>
            </a:r>
            <a:r>
              <a:rPr lang="ja-JP" altLang="en-US" sz="2200" dirty="0" err="1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、</a:t>
            </a:r>
            <a:r>
              <a:rPr lang="en-US" altLang="ja-JP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PhysX</a:t>
            </a:r>
            <a:r>
              <a:rPr lang="ja-JP" altLang="en-US" sz="2200" dirty="0" err="1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は検</a:t>
            </a:r>
            <a:r>
              <a:rPr lang="ja-JP" altLang="en-US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証したが使用しなかった</a:t>
            </a:r>
            <a:endParaRPr lang="en-US" altLang="ja-JP" sz="22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endParaRPr lang="ja-JP" altLang="en-US" sz="22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抜け</a:t>
            </a:r>
            <a:r>
              <a:rPr lang="ja-JP" altLang="en-US" sz="22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対策</a:t>
            </a:r>
            <a:endParaRPr lang="en-US" altLang="ja-JP" sz="22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- </a:t>
            </a:r>
            <a:r>
              <a:rPr lang="en-US" altLang="ja-JP" sz="2200" dirty="0" err="1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BlendSpace</a:t>
            </a:r>
            <a:r>
              <a:rPr lang="ja-JP" altLang="en-US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を使用して、親の骨をランタイムで補正</a:t>
            </a:r>
            <a:endParaRPr lang="en-US" altLang="ja-JP" sz="22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2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 - </a:t>
            </a:r>
            <a:r>
              <a:rPr lang="ja-JP" altLang="en-US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自動補正で都合の良いところに避けて、</a:t>
            </a:r>
            <a:r>
              <a:rPr lang="en-US" altLang="ja-JP" sz="2200" dirty="0" err="1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AnimDynamics</a:t>
            </a:r>
            <a:r>
              <a:rPr lang="ja-JP" altLang="en-US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で補正</a:t>
            </a:r>
            <a:endParaRPr lang="en-US" altLang="ja-JP" sz="22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09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考慮すべき点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3794" y="1732449"/>
            <a:ext cx="10816651" cy="492960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風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- 4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段階の風バリエーション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マップごとでバリエーションを設定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強い風が吹くとゆれものが抜ける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風の影響度で補正する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   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風の当たりやすいところの影響度を下げて動きにくく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endParaRPr lang="ja-JP" altLang="en-US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キャラがワープする時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- </a:t>
            </a: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空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回しで対策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１フレーム内で３０フレーム分計算して、ゆれが収まった状態で開始できるように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フレーム数が多いほど負荷が上がるので、</a:t>
            </a: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空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回しフレームを負荷に応じて調整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152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854" y="2174790"/>
            <a:ext cx="11154637" cy="2339546"/>
          </a:xfrm>
        </p:spPr>
        <p:txBody>
          <a:bodyPr>
            <a:normAutofit/>
          </a:bodyPr>
          <a:lstStyle/>
          <a:p>
            <a:pPr marL="36900"/>
            <a:r>
              <a:rPr lang="en-US" altLang="ja-JP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</a:t>
            </a:r>
            <a:r>
              <a:rPr lang="en-US" altLang="ja-JP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.</a:t>
            </a:r>
            <a:r>
              <a:rPr lang="ja-JP" altLang="en-US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背景</a:t>
            </a:r>
            <a:endParaRPr lang="en-US" altLang="ja-JP" dirty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012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3177" y="2926081"/>
            <a:ext cx="11373394" cy="970450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目指すところは「</a:t>
            </a:r>
            <a:r>
              <a:rPr lang="ja-JP" altLang="en-US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現世代機感　＋　ドラクエ</a:t>
            </a:r>
            <a:r>
              <a:rPr lang="ja-JP" altLang="en-US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らしさ</a:t>
            </a:r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」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1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ライティング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1224" y="1732449"/>
            <a:ext cx="11564982" cy="37717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太陽光は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Directional Light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で表現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影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は「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Cascade Shadow Map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」と「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Ray Traced Distance Field Shadow Map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」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GI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は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Enlighten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AO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は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SSAO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スカイライトなし、ライトマスなし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- Enlighten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にスカイライトの代わりとなるものがあるみたい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001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時間変化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1224" y="1732449"/>
            <a:ext cx="11660776" cy="48773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明るさを下げるのではなく、ライトカラーの変更で対応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24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時間分データを用意して変化を表現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天球、ポストエフェクト、フォグ、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Enlighten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のスカイライト</a:t>
            </a: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代わり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- 24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時間　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*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天候（数個）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*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天候バリエーション（数個）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しっかりコストをかけたそう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343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草木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の表現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1224" y="1732449"/>
            <a:ext cx="11207930" cy="512555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「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Pivot Painter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」を使用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- UE4</a:t>
            </a:r>
            <a:r>
              <a:rPr lang="ja-JP" altLang="en-US" sz="2800" dirty="0" err="1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が提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供している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3ds Max</a:t>
            </a: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用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</a:t>
            </a:r>
            <a:r>
              <a:rPr lang="en-US" altLang="ja-JP" sz="2800" dirty="0" err="1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MAXScript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草の回転軸と回転を設定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- Maya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をメインで使用するため、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Maya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で使用できるように</a:t>
            </a:r>
            <a:endParaRPr lang="en-US" altLang="ja-JP" sz="2800" dirty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草をきれいに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草が暗くならない対処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法線を上に向ける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「</a:t>
            </a:r>
            <a:r>
              <a:rPr lang="en-US" altLang="ja-JP" sz="2800" dirty="0" err="1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TwoSidedSign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」を使用する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ライトの当たっていない部分にのみ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SSS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を適用する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木も同様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法線は放射状にする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485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水の表現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1224" y="1732449"/>
            <a:ext cx="11207930" cy="487735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３大要素（発表者の考え）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反射、屈折、流体表現</a:t>
            </a:r>
            <a:endParaRPr lang="en-US" altLang="ja-JP" sz="2800" dirty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流体表現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フローマップを使用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流体の方向と速度を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RG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チャンネルに格納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 - </a:t>
            </a: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Time * </a:t>
            </a: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フローマップを</a:t>
            </a: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UV</a:t>
            </a: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に加算</a:t>
            </a:r>
            <a:endParaRPr lang="en-US" altLang="ja-JP" sz="2800" dirty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「</a:t>
            </a:r>
            <a:r>
              <a:rPr lang="en-US" altLang="ja-JP" sz="2800" dirty="0" err="1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Flowmap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Generator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」を使用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流れをシミュレートして生成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- Maya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上でやっている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763" y="4171127"/>
            <a:ext cx="2381794" cy="2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水の表現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1224" y="1732449"/>
            <a:ext cx="11207930" cy="487735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半透明マテリアルの問題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ライトを置いてもスペキュラが出ない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「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Reflection Vector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」で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HDR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画像を環境マップに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静的ではあるが、スペキュラが出るように</a:t>
            </a:r>
            <a:endParaRPr lang="en-US" altLang="ja-JP" sz="2800" dirty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屈折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シーンテクスチャとノーマルを組み合わせて対応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普通の屈折よりも調整しやすいため採用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反射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「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Planar Reflection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」を一部使用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負荷が高いので使用する場所を限定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負荷対策でエフェクトが映らないように対応</a:t>
            </a:r>
            <a:endParaRPr lang="en-US" altLang="ja-JP" sz="2800" dirty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373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内容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1250" indent="-514350">
              <a:buFont typeface="+mj-lt"/>
              <a:buAutoNum type="arabicPeriod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ドラゴンクエスト</a:t>
            </a:r>
            <a:r>
              <a:rPr lang="en-US" altLang="ja-JP" sz="2800" dirty="0" err="1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ⅩⅠ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が目指す表現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551250" indent="-514350">
              <a:buFont typeface="+mj-lt"/>
              <a:buAutoNum type="arabicPeriod"/>
            </a:pP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551250" indent="-514350">
              <a:buFont typeface="+mj-lt"/>
              <a:buAutoNum type="arabicPeriod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キャラクター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表現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551250" indent="-514350">
              <a:buFont typeface="+mj-lt"/>
              <a:buAutoNum type="arabicPeriod"/>
            </a:pP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551250" indent="-514350">
              <a:buFont typeface="+mj-lt"/>
              <a:buAutoNum type="arabicPeriod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アニメーション（ゆれもの）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551250" indent="-514350">
              <a:buFont typeface="+mj-lt"/>
              <a:buAutoNum type="arabicPeriod"/>
            </a:pP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551250" indent="-514350">
              <a:buFont typeface="+mj-lt"/>
              <a:buAutoNum type="arabicPeriod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背景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6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854" y="2174790"/>
            <a:ext cx="11154637" cy="2339546"/>
          </a:xfrm>
        </p:spPr>
        <p:txBody>
          <a:bodyPr>
            <a:normAutofit/>
          </a:bodyPr>
          <a:lstStyle/>
          <a:p>
            <a:pPr marL="36900"/>
            <a:r>
              <a:rPr lang="ja-JP" altLang="en-US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以上です。</a:t>
            </a:r>
            <a:endParaRPr lang="en-US" altLang="ja-JP" dirty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425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854" y="2174790"/>
            <a:ext cx="11154637" cy="2339546"/>
          </a:xfrm>
        </p:spPr>
        <p:txBody>
          <a:bodyPr>
            <a:normAutofit/>
          </a:bodyPr>
          <a:lstStyle/>
          <a:p>
            <a:pPr marL="551250" indent="-514350">
              <a:buFont typeface="+mj-lt"/>
              <a:buAutoNum type="arabicPeriod"/>
            </a:pPr>
            <a:r>
              <a:rPr lang="ja-JP" altLang="en-US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ドラゴンクエスト</a:t>
            </a:r>
            <a:r>
              <a:rPr lang="en-US" altLang="ja-JP" dirty="0" err="1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ⅩⅠ</a:t>
            </a:r>
            <a:r>
              <a:rPr lang="ja-JP" altLang="en-US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が目指す表現</a:t>
            </a:r>
            <a:endParaRPr lang="en-US" altLang="ja-JP" dirty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077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ドラゴンクエスト</a:t>
            </a:r>
            <a:r>
              <a:rPr lang="en-US" altLang="ja-JP" dirty="0" err="1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ⅩⅠ</a:t>
            </a:r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が目指す表現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37717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ドラゴンクエスト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Ⅹ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オープニングムービーのルックを目指す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PS4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ならでは</a:t>
            </a:r>
            <a:r>
              <a:rPr lang="ja-JP" altLang="en-US" sz="2800" dirty="0" err="1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表現</a:t>
            </a:r>
            <a:endParaRPr lang="en-US" altLang="ja-JP" sz="2800" dirty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物理ベースレンダリング、ダイナミックシャドウ、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GI…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693" y="4368687"/>
            <a:ext cx="4032068" cy="227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854" y="2174790"/>
            <a:ext cx="11154637" cy="2339546"/>
          </a:xfrm>
        </p:spPr>
        <p:txBody>
          <a:bodyPr>
            <a:normAutofit/>
          </a:bodyPr>
          <a:lstStyle/>
          <a:p>
            <a:pPr marL="36900"/>
            <a:r>
              <a:rPr lang="en-US" altLang="ja-JP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2.</a:t>
            </a:r>
            <a:r>
              <a:rPr lang="ja-JP" altLang="en-US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キャラクター表現</a:t>
            </a:r>
            <a:endParaRPr lang="en-US" altLang="ja-JP" dirty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678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アウトライン（輪郭線）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37717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キャラ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背面法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モデルの裏面を描画して輪郭線にする手法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背景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ポストエフェクト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68" y="3840480"/>
            <a:ext cx="4605867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7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肌表現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37717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Pre-Integrated Skin Shading</a:t>
            </a: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- UE4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標準搭載のスキンシェーダー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「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The Order: 1886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」など</a:t>
            </a: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他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のタイトルでも使用されている手法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- LUT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でハーフランバートっぽくしているそう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2" y="4265884"/>
            <a:ext cx="4229236" cy="249585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02" y="4265883"/>
            <a:ext cx="3810000" cy="24669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50" y="4265884"/>
            <a:ext cx="3260600" cy="249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6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モンスターのマテリアル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37717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スライム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どこから見ても左上からハイライトが入るように処理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モデルの裏面を描画して輪郭線にする手法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魚介系（だいおうイカなど）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構造色マテリアルを使用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7" y="4587576"/>
            <a:ext cx="3669622" cy="213795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417" y="4587576"/>
            <a:ext cx="3800807" cy="213795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188" y="4587576"/>
            <a:ext cx="2850605" cy="213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7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854" y="2174790"/>
            <a:ext cx="11154637" cy="2339546"/>
          </a:xfrm>
        </p:spPr>
        <p:txBody>
          <a:bodyPr>
            <a:normAutofit/>
          </a:bodyPr>
          <a:lstStyle/>
          <a:p>
            <a:pPr marL="36900"/>
            <a:r>
              <a:rPr lang="en-US" altLang="ja-JP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3.</a:t>
            </a:r>
            <a:r>
              <a:rPr lang="ja-JP" altLang="en-US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アニメーション（ゆれもの）</a:t>
            </a:r>
            <a:endParaRPr lang="en-US" altLang="ja-JP" dirty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005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TemplateConsolas">
      <a:majorFont>
        <a:latin typeface="Consolas"/>
        <a:ea typeface="Consolas"/>
        <a:cs typeface=""/>
      </a:majorFont>
      <a:minorFont>
        <a:latin typeface="Consolas"/>
        <a:ea typeface="Consolas"/>
        <a:cs typeface="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石版</Template>
  <TotalTime>22498</TotalTime>
  <Words>736</Words>
  <Application>Microsoft Office PowerPoint</Application>
  <PresentationFormat>ワイド画面</PresentationFormat>
  <Paragraphs>123</Paragraphs>
  <Slides>20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8" baseType="lpstr">
      <vt:lpstr>HGPｺﾞｼｯｸE</vt:lpstr>
      <vt:lpstr>ＭＳ Ｐゴシック</vt:lpstr>
      <vt:lpstr>Calibri</vt:lpstr>
      <vt:lpstr>Consolas</vt:lpstr>
      <vt:lpstr>Trebuchet MS</vt:lpstr>
      <vt:lpstr>Wingdings</vt:lpstr>
      <vt:lpstr>Wingdings 2</vt:lpstr>
      <vt:lpstr>石版</vt:lpstr>
      <vt:lpstr>UNREAL FEST EAST 2017報告 「ドラゴンクエストⅩⅠへの道」</vt:lpstr>
      <vt:lpstr>内容</vt:lpstr>
      <vt:lpstr>ドラゴンクエストⅩⅠが目指す表現</vt:lpstr>
      <vt:lpstr>ドラゴンクエストⅩⅠが目指す表現</vt:lpstr>
      <vt:lpstr>2.キャラクター表現</vt:lpstr>
      <vt:lpstr>アウトライン（輪郭線）</vt:lpstr>
      <vt:lpstr>肌表現</vt:lpstr>
      <vt:lpstr>モンスターのマテリアル</vt:lpstr>
      <vt:lpstr>3.アニメーション（ゆれもの）</vt:lpstr>
      <vt:lpstr>ゆれもののポイント</vt:lpstr>
      <vt:lpstr>考慮すべき点</vt:lpstr>
      <vt:lpstr>考慮すべき点</vt:lpstr>
      <vt:lpstr>4.背景</vt:lpstr>
      <vt:lpstr>目指すところは「現世代機感　＋　ドラクエらしさ」</vt:lpstr>
      <vt:lpstr>ライティング</vt:lpstr>
      <vt:lpstr>時間変化</vt:lpstr>
      <vt:lpstr>草木の表現</vt:lpstr>
      <vt:lpstr>水の表現</vt:lpstr>
      <vt:lpstr>水の表現</vt:lpstr>
      <vt:lpstr>以上です。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Toru Miyawaki</dc:creator>
  <cp:lastModifiedBy>Toru Miyawaki</cp:lastModifiedBy>
  <cp:revision>468</cp:revision>
  <dcterms:created xsi:type="dcterms:W3CDTF">2016-11-19T15:53:25Z</dcterms:created>
  <dcterms:modified xsi:type="dcterms:W3CDTF">2017-11-26T16:16:58Z</dcterms:modified>
</cp:coreProperties>
</file>