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9041-1D70-4827-8AB0-2026E3F8C94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0941-1B7F-413A-A73A-4D30F332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9041-1D70-4827-8AB0-2026E3F8C94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0941-1B7F-413A-A73A-4D30F332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8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9041-1D70-4827-8AB0-2026E3F8C94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0941-1B7F-413A-A73A-4D30F332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9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9041-1D70-4827-8AB0-2026E3F8C94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0941-1B7F-413A-A73A-4D30F332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9041-1D70-4827-8AB0-2026E3F8C94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0941-1B7F-413A-A73A-4D30F332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6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9041-1D70-4827-8AB0-2026E3F8C94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0941-1B7F-413A-A73A-4D30F332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4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9041-1D70-4827-8AB0-2026E3F8C94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0941-1B7F-413A-A73A-4D30F332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9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9041-1D70-4827-8AB0-2026E3F8C94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0941-1B7F-413A-A73A-4D30F332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6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9041-1D70-4827-8AB0-2026E3F8C94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0941-1B7F-413A-A73A-4D30F332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2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9041-1D70-4827-8AB0-2026E3F8C94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0941-1B7F-413A-A73A-4D30F332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9041-1D70-4827-8AB0-2026E3F8C94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0941-1B7F-413A-A73A-4D30F332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74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49041-1D70-4827-8AB0-2026E3F8C94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30941-1B7F-413A-A73A-4D30F3320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1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794" y="719000"/>
            <a:ext cx="9144000" cy="90845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Berlin Sans FB Demi" panose="020E0802020502020306" pitchFamily="34" charset="0"/>
              </a:rPr>
              <a:t>SENTIMENT ANALYZER</a:t>
            </a:r>
            <a:endParaRPr lang="en-US" b="1" dirty="0">
              <a:latin typeface="Berlin Sans FB Demi" panose="020E08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7794" y="1698810"/>
            <a:ext cx="9144000" cy="1655762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latin typeface="+mj-lt"/>
              </a:rPr>
              <a:t>TOOL THAT CAN ANALYZE </a:t>
            </a:r>
            <a:r>
              <a:rPr lang="en-US" sz="1800" b="1" dirty="0" smtClean="0">
                <a:latin typeface="+mj-lt"/>
              </a:rPr>
              <a:t>SENTMENTS IN </a:t>
            </a:r>
            <a:r>
              <a:rPr lang="en-US" sz="1800" b="1" dirty="0" smtClean="0">
                <a:latin typeface="+mj-lt"/>
              </a:rPr>
              <a:t>SENTENCE AND CLASSIFY IT</a:t>
            </a:r>
            <a:endParaRPr lang="en-US" sz="1800" b="1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6184" y="2356570"/>
            <a:ext cx="1132721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What is Sentiment Analyzer?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1. A tool that uses </a:t>
            </a:r>
            <a:r>
              <a:rPr lang="en-US" sz="3200" b="1" dirty="0" smtClean="0"/>
              <a:t>Natural Language Processing (NLP)</a:t>
            </a:r>
            <a:r>
              <a:rPr lang="en-US" sz="3200" dirty="0" smtClean="0"/>
              <a:t> to detect emotions in text.</a:t>
            </a:r>
          </a:p>
          <a:p>
            <a:r>
              <a:rPr lang="en-US" sz="3200" dirty="0" smtClean="0"/>
              <a:t>2. It classifies a sentence as </a:t>
            </a:r>
            <a:r>
              <a:rPr lang="en-US" sz="3200" b="1" dirty="0" smtClean="0"/>
              <a:t>Positive</a:t>
            </a:r>
            <a:r>
              <a:rPr lang="en-US" sz="3200" dirty="0" smtClean="0"/>
              <a:t>, </a:t>
            </a:r>
            <a:r>
              <a:rPr lang="en-US" sz="3200" b="1" dirty="0" smtClean="0"/>
              <a:t>Negative</a:t>
            </a:r>
            <a:r>
              <a:rPr lang="en-US" sz="3200" dirty="0" smtClean="0"/>
              <a:t>, or </a:t>
            </a:r>
            <a:r>
              <a:rPr lang="en-US" sz="3200" b="1" dirty="0" smtClean="0"/>
              <a:t>Neutral</a:t>
            </a:r>
            <a:r>
              <a:rPr lang="en-US" sz="3200" dirty="0" smtClean="0"/>
              <a:t> based on the meaning.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224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5665" y="694885"/>
            <a:ext cx="504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HOW TO USE SENTIMENT ANALYZER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2649"/>
          <a:stretch/>
        </p:blipFill>
        <p:spPr>
          <a:xfrm>
            <a:off x="935665" y="1208324"/>
            <a:ext cx="6106377" cy="2668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5665" y="1700295"/>
            <a:ext cx="289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ASK FOR SENTENCE: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65" y="2251425"/>
            <a:ext cx="5420481" cy="2427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6337" y="2727174"/>
            <a:ext cx="410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pperplate Gothic Bold" panose="020E0705020206020404" pitchFamily="34" charset="0"/>
              </a:rPr>
              <a:t>AFTER TYPING PRESS ENTER: </a:t>
            </a:r>
            <a:endParaRPr lang="en-US" dirty="0">
              <a:latin typeface="Copperplate Gothic Bold" panose="020E07050202060204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15031"/>
          <a:stretch/>
        </p:blipFill>
        <p:spPr>
          <a:xfrm>
            <a:off x="1052774" y="4039525"/>
            <a:ext cx="4715533" cy="2428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26337" y="3151762"/>
            <a:ext cx="789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I will analyze the sentence by mean of Natural Learning Process (NLP), AI Models based on it decides whether it’s the positive, negative or neutral SENTENCE.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6337" y="45513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It classified the sentence into Positive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8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52" y="661400"/>
            <a:ext cx="11476275" cy="1741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51" y="2967822"/>
            <a:ext cx="11476274" cy="1604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51" y="5236335"/>
            <a:ext cx="11476274" cy="14753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5352" y="197572"/>
            <a:ext cx="1147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Copperplate Gothic Bold" panose="020E07050202060204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POSITIVE RESPONSE:</a:t>
            </a:r>
          </a:p>
        </p:txBody>
      </p:sp>
      <p:sp>
        <p:nvSpPr>
          <p:cNvPr id="8" name="Rectangle 7"/>
          <p:cNvSpPr/>
          <p:nvPr/>
        </p:nvSpPr>
        <p:spPr>
          <a:xfrm>
            <a:off x="485351" y="2492636"/>
            <a:ext cx="11476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opperplate Gothic Bold" panose="020E07050202060204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NEGATIVE </a:t>
            </a:r>
            <a:r>
              <a:rPr lang="en-US" b="1" dirty="0" smtClean="0">
                <a:latin typeface="Copperplate Gothic Bold" panose="020E07050202060204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RESPONSE:</a:t>
            </a:r>
            <a:endParaRPr lang="en-US" b="1" dirty="0">
              <a:latin typeface="Copperplate Gothic Bold" panose="020E07050202060204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5351" y="4719626"/>
            <a:ext cx="11476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opperplate Gothic Bold" panose="020E07050202060204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NEUTRAL RESPONSE:</a:t>
            </a:r>
            <a:endParaRPr lang="en-US" b="1" dirty="0">
              <a:latin typeface="Copperplate Gothic Bold" panose="020E07050202060204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8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Berlin Sans FB Demi</vt:lpstr>
      <vt:lpstr>Calibri</vt:lpstr>
      <vt:lpstr>Calibri Light</vt:lpstr>
      <vt:lpstr>Copperplate Gothic Bold</vt:lpstr>
      <vt:lpstr>Sans Serif Collection</vt:lpstr>
      <vt:lpstr>Office Theme</vt:lpstr>
      <vt:lpstr>SENTIMENT ANALYZER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3</cp:revision>
  <dcterms:created xsi:type="dcterms:W3CDTF">2025-04-29T01:41:52Z</dcterms:created>
  <dcterms:modified xsi:type="dcterms:W3CDTF">2025-04-29T01:59:33Z</dcterms:modified>
</cp:coreProperties>
</file>