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2e70258c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2e70258c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2e70258c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2e70258c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e70258c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2e70258c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2e70258c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2e70258c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e70258c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e70258c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2e70258c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2e70258c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bbd1ad3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5bbd1ad3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e70258c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2e70258c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bbd1ad3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bbd1ad3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2e70258c8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2e70258c8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2e70258c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2e70258c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Musical genre trends  across the ages!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7502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Cameron, Enya Tan, Mubarak Ganiyu, Sriram Kannan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Conclusion/Findings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Pop is the genre with the most released songs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The top three correlated relationships are:</a:t>
            </a:r>
            <a:endParaRPr sz="16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Energy and Loudness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Loudness and Acousticness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Energy and Acousticness</a:t>
            </a:r>
            <a:endParaRPr sz="12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Over time, energy and loudness experienced an upwards trend and acousticness experienced a downwards trend.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No </a:t>
            </a:r>
            <a:r>
              <a:rPr lang="en" sz="1650"/>
              <a:t>significant</a:t>
            </a:r>
            <a:r>
              <a:rPr lang="en" sz="1650"/>
              <a:t> difference between sentiments emoted by genre</a:t>
            </a:r>
            <a:endParaRPr sz="165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000" y="3234675"/>
            <a:ext cx="1833600" cy="18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Improvements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87900" y="1254075"/>
            <a:ext cx="83682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Issues:</a:t>
            </a:r>
            <a:endParaRPr sz="1650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Inaccuracy of release_date variable from the source data - Could be due to a multitude of reasons.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No official variable descriptions were provided which coupled with the lack of exact sources the data was scraped from, made it very hard to describe certain subjectively named variables. 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Limitations in R’s Sentiment analysis offerings.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Solutions:</a:t>
            </a:r>
            <a:endParaRPr sz="1650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Better data collection or Source Code for collection being made available.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Python’s NLTK library provides more robust features for sentiment analysis. </a:t>
            </a:r>
            <a:endParaRPr sz="125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50" y="3777425"/>
            <a:ext cx="7640699" cy="13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0"/>
              <a:t>THANK YOU !!!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Overarching questions: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the characteristics of songs differ over time and across genres?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these characteristics relate to one another with regards to genre?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Characteristics of Interest: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Danceability, Instrumentalness, Valence, Energy, Loudness, and Acousticness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Genres: Blues, Country, Jazz, Rock, Hip Hop, Reggae, and Pop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Music data set was collected from Kaggle : The dataset contains 31 variables and 28372 observations - songs from 1950-2019.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data was created by Saurabh Shahane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873" y="2571749"/>
            <a:ext cx="4948266" cy="23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- Original data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779100" y="3199275"/>
            <a:ext cx="7977000" cy="17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Adjusted</a:t>
            </a:r>
            <a:r>
              <a:rPr lang="en"/>
              <a:t> column names, where spaces are changed to underscores and uppercase letters are converted to lowercase letters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Checked for missing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assertr to check if relevant variables fall in the 0-1 range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45702" l="0" r="0" t="0"/>
          <a:stretch/>
        </p:blipFill>
        <p:spPr>
          <a:xfrm>
            <a:off x="537900" y="1227777"/>
            <a:ext cx="8218199" cy="1658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- Original data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0" y="2100200"/>
            <a:ext cx="3058500" cy="17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Created a Correlation Matrix to decide which variables to exclude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Removed irrelevant variables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50" y="1316725"/>
            <a:ext cx="5661525" cy="36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of New Variables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91350" y="3060975"/>
            <a:ext cx="83682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Added ID’s for each song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Added two new variables: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Normalized </a:t>
            </a:r>
            <a:r>
              <a:rPr lang="en"/>
              <a:t>length of the songs -  Using Min-Max Scaler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actual age of each song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46314" l="0" r="0" t="0"/>
          <a:stretch/>
        </p:blipFill>
        <p:spPr>
          <a:xfrm>
            <a:off x="491350" y="1209900"/>
            <a:ext cx="8037601" cy="16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- </a:t>
            </a:r>
            <a:r>
              <a:rPr lang="en"/>
              <a:t>Length Normalization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90050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6" y="1489825"/>
            <a:ext cx="1733300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976" y="1489825"/>
            <a:ext cx="2198125" cy="307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>
            <a:off x="2887075" y="2901100"/>
            <a:ext cx="2592900" cy="14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Analysis - Change in Attributes over Time across Genres</a:t>
            </a:r>
            <a:endParaRPr sz="24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1144125"/>
            <a:ext cx="4436251" cy="34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50" y="1144125"/>
            <a:ext cx="4189801" cy="34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2"/>
              <a:t>Analysis - Attribute and Sentiment Analysis by Genre</a:t>
            </a:r>
            <a:endParaRPr sz="2822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1082275"/>
            <a:ext cx="8368200" cy="3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82275"/>
            <a:ext cx="4444850" cy="348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325" y="1082275"/>
            <a:ext cx="3869774" cy="348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