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5143500" cx="9144000"/>
  <p:notesSz cx="6858000" cy="9144000"/>
  <p:embeddedFontLst>
    <p:embeddedFont>
      <p:font typeface="Secular One"/>
      <p:regular r:id="rId38"/>
    </p:embeddedFont>
    <p:embeddedFont>
      <p:font typeface="Bebas Neue"/>
      <p:regular r:id="rId39"/>
    </p:embeddedFont>
    <p:embeddedFont>
      <p:font typeface="Albert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AlbertSans-regular.fntdata"/><Relationship Id="rId20" Type="http://schemas.openxmlformats.org/officeDocument/2006/relationships/slide" Target="slides/slide16.xml"/><Relationship Id="rId42" Type="http://schemas.openxmlformats.org/officeDocument/2006/relationships/font" Target="fonts/AlbertSans-italic.fntdata"/><Relationship Id="rId41" Type="http://schemas.openxmlformats.org/officeDocument/2006/relationships/font" Target="fonts/AlbertSans-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AlbertSans-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BebasNeue-regular.fntdata"/><Relationship Id="rId16" Type="http://schemas.openxmlformats.org/officeDocument/2006/relationships/slide" Target="slides/slide12.xml"/><Relationship Id="rId38" Type="http://schemas.openxmlformats.org/officeDocument/2006/relationships/font" Target="fonts/SecularOne-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gd1bf8d60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d1bf8d60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9" name="Shape 1489"/>
        <p:cNvGrpSpPr/>
        <p:nvPr/>
      </p:nvGrpSpPr>
      <p:grpSpPr>
        <a:xfrm>
          <a:off x="0" y="0"/>
          <a:ext cx="0" cy="0"/>
          <a:chOff x="0" y="0"/>
          <a:chExt cx="0" cy="0"/>
        </a:xfrm>
      </p:grpSpPr>
      <p:sp>
        <p:nvSpPr>
          <p:cNvPr id="1490" name="Google Shape;1490;g23c407bb20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1" name="Google Shape;1491;g23c407bb20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7" name="Shape 1497"/>
        <p:cNvGrpSpPr/>
        <p:nvPr/>
      </p:nvGrpSpPr>
      <p:grpSpPr>
        <a:xfrm>
          <a:off x="0" y="0"/>
          <a:ext cx="0" cy="0"/>
          <a:chOff x="0" y="0"/>
          <a:chExt cx="0" cy="0"/>
        </a:xfrm>
      </p:grpSpPr>
      <p:sp>
        <p:nvSpPr>
          <p:cNvPr id="1498" name="Google Shape;1498;gd1bf8d60a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9" name="Google Shape;1499;gd1bf8d60a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4" name="Shape 1504"/>
        <p:cNvGrpSpPr/>
        <p:nvPr/>
      </p:nvGrpSpPr>
      <p:grpSpPr>
        <a:xfrm>
          <a:off x="0" y="0"/>
          <a:ext cx="0" cy="0"/>
          <a:chOff x="0" y="0"/>
          <a:chExt cx="0" cy="0"/>
        </a:xfrm>
      </p:grpSpPr>
      <p:sp>
        <p:nvSpPr>
          <p:cNvPr id="1505" name="Google Shape;1505;g23c407bb20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6" name="Google Shape;1506;g23c407bb20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2" name="Shape 1512"/>
        <p:cNvGrpSpPr/>
        <p:nvPr/>
      </p:nvGrpSpPr>
      <p:grpSpPr>
        <a:xfrm>
          <a:off x="0" y="0"/>
          <a:ext cx="0" cy="0"/>
          <a:chOff x="0" y="0"/>
          <a:chExt cx="0" cy="0"/>
        </a:xfrm>
      </p:grpSpPr>
      <p:sp>
        <p:nvSpPr>
          <p:cNvPr id="1513" name="Google Shape;1513;g23c407bb20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4" name="Google Shape;1514;g23c407bb20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7" name="Shape 1517"/>
        <p:cNvGrpSpPr/>
        <p:nvPr/>
      </p:nvGrpSpPr>
      <p:grpSpPr>
        <a:xfrm>
          <a:off x="0" y="0"/>
          <a:ext cx="0" cy="0"/>
          <a:chOff x="0" y="0"/>
          <a:chExt cx="0" cy="0"/>
        </a:xfrm>
      </p:grpSpPr>
      <p:sp>
        <p:nvSpPr>
          <p:cNvPr id="1518" name="Google Shape;1518;g20840eb923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9" name="Google Shape;1519;g20840eb923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3" name="Shape 1543"/>
        <p:cNvGrpSpPr/>
        <p:nvPr/>
      </p:nvGrpSpPr>
      <p:grpSpPr>
        <a:xfrm>
          <a:off x="0" y="0"/>
          <a:ext cx="0" cy="0"/>
          <a:chOff x="0" y="0"/>
          <a:chExt cx="0" cy="0"/>
        </a:xfrm>
      </p:grpSpPr>
      <p:sp>
        <p:nvSpPr>
          <p:cNvPr id="1544" name="Google Shape;1544;g23c407bb20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5" name="Google Shape;1545;g23c407bb20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9" name="Shape 1569"/>
        <p:cNvGrpSpPr/>
        <p:nvPr/>
      </p:nvGrpSpPr>
      <p:grpSpPr>
        <a:xfrm>
          <a:off x="0" y="0"/>
          <a:ext cx="0" cy="0"/>
          <a:chOff x="0" y="0"/>
          <a:chExt cx="0" cy="0"/>
        </a:xfrm>
      </p:grpSpPr>
      <p:sp>
        <p:nvSpPr>
          <p:cNvPr id="1570" name="Google Shape;1570;g23c407bb20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1" name="Google Shape;1571;g23c407bb20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7" name="Shape 1577"/>
        <p:cNvGrpSpPr/>
        <p:nvPr/>
      </p:nvGrpSpPr>
      <p:grpSpPr>
        <a:xfrm>
          <a:off x="0" y="0"/>
          <a:ext cx="0" cy="0"/>
          <a:chOff x="0" y="0"/>
          <a:chExt cx="0" cy="0"/>
        </a:xfrm>
      </p:grpSpPr>
      <p:sp>
        <p:nvSpPr>
          <p:cNvPr id="1578" name="Google Shape;1578;g23c54d2ff94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9" name="Google Shape;1579;g23c54d2ff94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1" name="Shape 1601"/>
        <p:cNvGrpSpPr/>
        <p:nvPr/>
      </p:nvGrpSpPr>
      <p:grpSpPr>
        <a:xfrm>
          <a:off x="0" y="0"/>
          <a:ext cx="0" cy="0"/>
          <a:chOff x="0" y="0"/>
          <a:chExt cx="0" cy="0"/>
        </a:xfrm>
      </p:grpSpPr>
      <p:sp>
        <p:nvSpPr>
          <p:cNvPr id="1602" name="Google Shape;1602;g20635a30fe2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3" name="Google Shape;1603;g20635a30fe2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8" name="Shape 1608"/>
        <p:cNvGrpSpPr/>
        <p:nvPr/>
      </p:nvGrpSpPr>
      <p:grpSpPr>
        <a:xfrm>
          <a:off x="0" y="0"/>
          <a:ext cx="0" cy="0"/>
          <a:chOff x="0" y="0"/>
          <a:chExt cx="0" cy="0"/>
        </a:xfrm>
      </p:grpSpPr>
      <p:sp>
        <p:nvSpPr>
          <p:cNvPr id="1609" name="Google Shape;1609;g23c54d2ff94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0" name="Google Shape;1610;g23c54d2ff94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gd1bf8d60a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8" name="Google Shape;1258;gd1bf8d60a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5" name="Shape 1615"/>
        <p:cNvGrpSpPr/>
        <p:nvPr/>
      </p:nvGrpSpPr>
      <p:grpSpPr>
        <a:xfrm>
          <a:off x="0" y="0"/>
          <a:ext cx="0" cy="0"/>
          <a:chOff x="0" y="0"/>
          <a:chExt cx="0" cy="0"/>
        </a:xfrm>
      </p:grpSpPr>
      <p:sp>
        <p:nvSpPr>
          <p:cNvPr id="1616" name="Google Shape;1616;g23c54d2ff94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7" name="Google Shape;1617;g23c54d2ff94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2" name="Shape 1622"/>
        <p:cNvGrpSpPr/>
        <p:nvPr/>
      </p:nvGrpSpPr>
      <p:grpSpPr>
        <a:xfrm>
          <a:off x="0" y="0"/>
          <a:ext cx="0" cy="0"/>
          <a:chOff x="0" y="0"/>
          <a:chExt cx="0" cy="0"/>
        </a:xfrm>
      </p:grpSpPr>
      <p:sp>
        <p:nvSpPr>
          <p:cNvPr id="1623" name="Google Shape;1623;g23c54d2ff94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4" name="Google Shape;1624;g23c54d2ff94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8" name="Shape 1628"/>
        <p:cNvGrpSpPr/>
        <p:nvPr/>
      </p:nvGrpSpPr>
      <p:grpSpPr>
        <a:xfrm>
          <a:off x="0" y="0"/>
          <a:ext cx="0" cy="0"/>
          <a:chOff x="0" y="0"/>
          <a:chExt cx="0" cy="0"/>
        </a:xfrm>
      </p:grpSpPr>
      <p:sp>
        <p:nvSpPr>
          <p:cNvPr id="1629" name="Google Shape;1629;g23c54d2ff94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0" name="Google Shape;1630;g23c54d2ff94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5" name="Shape 1635"/>
        <p:cNvGrpSpPr/>
        <p:nvPr/>
      </p:nvGrpSpPr>
      <p:grpSpPr>
        <a:xfrm>
          <a:off x="0" y="0"/>
          <a:ext cx="0" cy="0"/>
          <a:chOff x="0" y="0"/>
          <a:chExt cx="0" cy="0"/>
        </a:xfrm>
      </p:grpSpPr>
      <p:sp>
        <p:nvSpPr>
          <p:cNvPr id="1636" name="Google Shape;1636;g23c54d2ff94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7" name="Google Shape;1637;g23c54d2ff94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2" name="Shape 1642"/>
        <p:cNvGrpSpPr/>
        <p:nvPr/>
      </p:nvGrpSpPr>
      <p:grpSpPr>
        <a:xfrm>
          <a:off x="0" y="0"/>
          <a:ext cx="0" cy="0"/>
          <a:chOff x="0" y="0"/>
          <a:chExt cx="0" cy="0"/>
        </a:xfrm>
      </p:grpSpPr>
      <p:sp>
        <p:nvSpPr>
          <p:cNvPr id="1643" name="Google Shape;1643;g2063fddc459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4" name="Google Shape;1644;g2063fddc459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6" name="Shape 1656"/>
        <p:cNvGrpSpPr/>
        <p:nvPr/>
      </p:nvGrpSpPr>
      <p:grpSpPr>
        <a:xfrm>
          <a:off x="0" y="0"/>
          <a:ext cx="0" cy="0"/>
          <a:chOff x="0" y="0"/>
          <a:chExt cx="0" cy="0"/>
        </a:xfrm>
      </p:grpSpPr>
      <p:sp>
        <p:nvSpPr>
          <p:cNvPr id="1657" name="Google Shape;1657;g23c54d2ff94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8" name="Google Shape;1658;g23c54d2ff94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g23c54d2ff94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4" name="Google Shape;1684;g23c54d2ff94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8" name="Shape 1688"/>
        <p:cNvGrpSpPr/>
        <p:nvPr/>
      </p:nvGrpSpPr>
      <p:grpSpPr>
        <a:xfrm>
          <a:off x="0" y="0"/>
          <a:ext cx="0" cy="0"/>
          <a:chOff x="0" y="0"/>
          <a:chExt cx="0" cy="0"/>
        </a:xfrm>
      </p:grpSpPr>
      <p:sp>
        <p:nvSpPr>
          <p:cNvPr id="1689" name="Google Shape;1689;g23c54d2ff9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0" name="Google Shape;1690;g23c54d2ff9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6" name="Shape 1696"/>
        <p:cNvGrpSpPr/>
        <p:nvPr/>
      </p:nvGrpSpPr>
      <p:grpSpPr>
        <a:xfrm>
          <a:off x="0" y="0"/>
          <a:ext cx="0" cy="0"/>
          <a:chOff x="0" y="0"/>
          <a:chExt cx="0" cy="0"/>
        </a:xfrm>
      </p:grpSpPr>
      <p:sp>
        <p:nvSpPr>
          <p:cNvPr id="1697" name="Google Shape;1697;g2063fddc459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8" name="Google Shape;1698;g2063fddc459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2" name="Shape 1702"/>
        <p:cNvGrpSpPr/>
        <p:nvPr/>
      </p:nvGrpSpPr>
      <p:grpSpPr>
        <a:xfrm>
          <a:off x="0" y="0"/>
          <a:ext cx="0" cy="0"/>
          <a:chOff x="0" y="0"/>
          <a:chExt cx="0" cy="0"/>
        </a:xfrm>
      </p:grpSpPr>
      <p:sp>
        <p:nvSpPr>
          <p:cNvPr id="1703" name="Google Shape;1703;g20635a30fe2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4" name="Google Shape;1704;g20635a30fe2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7" name="Shape 1277"/>
        <p:cNvGrpSpPr/>
        <p:nvPr/>
      </p:nvGrpSpPr>
      <p:grpSpPr>
        <a:xfrm>
          <a:off x="0" y="0"/>
          <a:ext cx="0" cy="0"/>
          <a:chOff x="0" y="0"/>
          <a:chExt cx="0" cy="0"/>
        </a:xfrm>
      </p:grpSpPr>
      <p:sp>
        <p:nvSpPr>
          <p:cNvPr id="1278" name="Google Shape;1278;g2063fddc459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9" name="Google Shape;1279;g2063fddc459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8" name="Shape 1728"/>
        <p:cNvGrpSpPr/>
        <p:nvPr/>
      </p:nvGrpSpPr>
      <p:grpSpPr>
        <a:xfrm>
          <a:off x="0" y="0"/>
          <a:ext cx="0" cy="0"/>
          <a:chOff x="0" y="0"/>
          <a:chExt cx="0" cy="0"/>
        </a:xfrm>
      </p:grpSpPr>
      <p:sp>
        <p:nvSpPr>
          <p:cNvPr id="1729" name="Google Shape;1729;g2062dc0812e_1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0" name="Google Shape;1730;g2062dc0812e_1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8" name="Shape 1738"/>
        <p:cNvGrpSpPr/>
        <p:nvPr/>
      </p:nvGrpSpPr>
      <p:grpSpPr>
        <a:xfrm>
          <a:off x="0" y="0"/>
          <a:ext cx="0" cy="0"/>
          <a:chOff x="0" y="0"/>
          <a:chExt cx="0" cy="0"/>
        </a:xfrm>
      </p:grpSpPr>
      <p:sp>
        <p:nvSpPr>
          <p:cNvPr id="1739" name="Google Shape;1739;g2063fddc459_0_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0" name="Google Shape;1740;g2063fddc459_0_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8" name="Shape 1798"/>
        <p:cNvGrpSpPr/>
        <p:nvPr/>
      </p:nvGrpSpPr>
      <p:grpSpPr>
        <a:xfrm>
          <a:off x="0" y="0"/>
          <a:ext cx="0" cy="0"/>
          <a:chOff x="0" y="0"/>
          <a:chExt cx="0" cy="0"/>
        </a:xfrm>
      </p:grpSpPr>
      <p:sp>
        <p:nvSpPr>
          <p:cNvPr id="1799" name="Google Shape;1799;g2063fddc459_0_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0" name="Google Shape;1800;g2063fddc459_0_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7" name="Shape 1807"/>
        <p:cNvGrpSpPr/>
        <p:nvPr/>
      </p:nvGrpSpPr>
      <p:grpSpPr>
        <a:xfrm>
          <a:off x="0" y="0"/>
          <a:ext cx="0" cy="0"/>
          <a:chOff x="0" y="0"/>
          <a:chExt cx="0" cy="0"/>
        </a:xfrm>
      </p:grpSpPr>
      <p:sp>
        <p:nvSpPr>
          <p:cNvPr id="1808" name="Google Shape;1808;g2063fddc459_0_9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9" name="Google Shape;1809;g2063fddc459_0_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3" name="Shape 1303"/>
        <p:cNvGrpSpPr/>
        <p:nvPr/>
      </p:nvGrpSpPr>
      <p:grpSpPr>
        <a:xfrm>
          <a:off x="0" y="0"/>
          <a:ext cx="0" cy="0"/>
          <a:chOff x="0" y="0"/>
          <a:chExt cx="0" cy="0"/>
        </a:xfrm>
      </p:grpSpPr>
      <p:sp>
        <p:nvSpPr>
          <p:cNvPr id="1304" name="Google Shape;1304;g20635a30f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5" name="Google Shape;1305;g20635a30f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1" name="Shape 1311"/>
        <p:cNvGrpSpPr/>
        <p:nvPr/>
      </p:nvGrpSpPr>
      <p:grpSpPr>
        <a:xfrm>
          <a:off x="0" y="0"/>
          <a:ext cx="0" cy="0"/>
          <a:chOff x="0" y="0"/>
          <a:chExt cx="0" cy="0"/>
        </a:xfrm>
      </p:grpSpPr>
      <p:sp>
        <p:nvSpPr>
          <p:cNvPr id="1312" name="Google Shape;1312;g20635a30fe2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3" name="Google Shape;1313;g20635a30fe2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7" name="Shape 1317"/>
        <p:cNvGrpSpPr/>
        <p:nvPr/>
      </p:nvGrpSpPr>
      <p:grpSpPr>
        <a:xfrm>
          <a:off x="0" y="0"/>
          <a:ext cx="0" cy="0"/>
          <a:chOff x="0" y="0"/>
          <a:chExt cx="0" cy="0"/>
        </a:xfrm>
      </p:grpSpPr>
      <p:sp>
        <p:nvSpPr>
          <p:cNvPr id="1318" name="Google Shape;1318;g2063fddc45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9" name="Google Shape;1319;g2063fddc45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5" name="Shape 1375"/>
        <p:cNvGrpSpPr/>
        <p:nvPr/>
      </p:nvGrpSpPr>
      <p:grpSpPr>
        <a:xfrm>
          <a:off x="0" y="0"/>
          <a:ext cx="0" cy="0"/>
          <a:chOff x="0" y="0"/>
          <a:chExt cx="0" cy="0"/>
        </a:xfrm>
      </p:grpSpPr>
      <p:sp>
        <p:nvSpPr>
          <p:cNvPr id="1376" name="Google Shape;1376;g20635a30fe2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7" name="Google Shape;1377;g20635a30fe2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0" name="Shape 1420"/>
        <p:cNvGrpSpPr/>
        <p:nvPr/>
      </p:nvGrpSpPr>
      <p:grpSpPr>
        <a:xfrm>
          <a:off x="0" y="0"/>
          <a:ext cx="0" cy="0"/>
          <a:chOff x="0" y="0"/>
          <a:chExt cx="0" cy="0"/>
        </a:xfrm>
      </p:grpSpPr>
      <p:sp>
        <p:nvSpPr>
          <p:cNvPr id="1421" name="Google Shape;1421;g20635a30fe2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2" name="Google Shape;1422;g20635a30fe2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6" name="Shape 1446"/>
        <p:cNvGrpSpPr/>
        <p:nvPr/>
      </p:nvGrpSpPr>
      <p:grpSpPr>
        <a:xfrm>
          <a:off x="0" y="0"/>
          <a:ext cx="0" cy="0"/>
          <a:chOff x="0" y="0"/>
          <a:chExt cx="0" cy="0"/>
        </a:xfrm>
      </p:grpSpPr>
      <p:sp>
        <p:nvSpPr>
          <p:cNvPr id="1447" name="Google Shape;1447;g20635a30fe2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8" name="Google Shape;1448;g20635a30fe2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accent2"/>
            </a:gs>
            <a:gs pos="7000">
              <a:schemeClr val="accent1"/>
            </a:gs>
            <a:gs pos="15000">
              <a:schemeClr val="accent3"/>
            </a:gs>
            <a:gs pos="28000">
              <a:schemeClr val="dk2"/>
            </a:gs>
            <a:gs pos="37000">
              <a:schemeClr val="lt2"/>
            </a:gs>
            <a:gs pos="58000">
              <a:schemeClr val="dk1"/>
            </a:gs>
            <a:gs pos="100000">
              <a:schemeClr val="dk1"/>
            </a:gs>
          </a:gsLst>
          <a:path path="circle">
            <a:fillToRect b="100%" r="100%"/>
          </a:path>
          <a:tileRect l="-100%" t="-100%"/>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2144150" y="1125975"/>
            <a:ext cx="5436300" cy="2224200"/>
          </a:xfrm>
          <a:prstGeom prst="rect">
            <a:avLst/>
          </a:prstGeom>
        </p:spPr>
        <p:txBody>
          <a:bodyPr anchorCtr="0" anchor="ctr" bIns="91425" lIns="91425" spcFirstLastPara="1" rIns="91425" wrap="square" tIns="91425">
            <a:noAutofit/>
          </a:bodyPr>
          <a:lstStyle>
            <a:lvl1pPr lvl="0" algn="r">
              <a:spcBef>
                <a:spcPts val="0"/>
              </a:spcBef>
              <a:spcAft>
                <a:spcPts val="0"/>
              </a:spcAft>
              <a:buClr>
                <a:srgbClr val="191919"/>
              </a:buClr>
              <a:buSzPts val="5200"/>
              <a:buNone/>
              <a:defRPr sz="5500">
                <a:solidFill>
                  <a:schemeClr val="lt1"/>
                </a:solidFill>
                <a:latin typeface="Secular One"/>
                <a:ea typeface="Secular One"/>
                <a:cs typeface="Secular One"/>
                <a:sym typeface="Secular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978300" y="3604800"/>
            <a:ext cx="2309100" cy="8484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0" y="373735"/>
            <a:ext cx="2686183" cy="954756"/>
            <a:chOff x="0" y="221325"/>
            <a:chExt cx="1822500" cy="647775"/>
          </a:xfrm>
        </p:grpSpPr>
        <p:cxnSp>
          <p:nvCxnSpPr>
            <p:cNvPr id="12" name="Google Shape;12;p2"/>
            <p:cNvCxnSpPr/>
            <p:nvPr/>
          </p:nvCxnSpPr>
          <p:spPr>
            <a:xfrm flipH="1" rot="10800000">
              <a:off x="0" y="221325"/>
              <a:ext cx="1377900" cy="1722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13" name="Google Shape;13;p2"/>
            <p:cNvCxnSpPr/>
            <p:nvPr/>
          </p:nvCxnSpPr>
          <p:spPr>
            <a:xfrm>
              <a:off x="0" y="274000"/>
              <a:ext cx="1612800" cy="1410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14" name="Google Shape;14;p2"/>
            <p:cNvCxnSpPr/>
            <p:nvPr/>
          </p:nvCxnSpPr>
          <p:spPr>
            <a:xfrm>
              <a:off x="0" y="696775"/>
              <a:ext cx="1221300" cy="0"/>
            </a:xfrm>
            <a:prstGeom prst="straightConnector1">
              <a:avLst/>
            </a:prstGeom>
            <a:noFill/>
            <a:ln cap="flat" cmpd="sng" w="9525">
              <a:solidFill>
                <a:schemeClr val="lt1"/>
              </a:solidFill>
              <a:prstDash val="solid"/>
              <a:round/>
              <a:headEnd len="med" w="med" type="none"/>
              <a:tailEnd len="med" w="med" type="oval"/>
            </a:ln>
          </p:spPr>
        </p:cxnSp>
        <p:cxnSp>
          <p:nvCxnSpPr>
            <p:cNvPr id="15" name="Google Shape;15;p2"/>
            <p:cNvCxnSpPr/>
            <p:nvPr/>
          </p:nvCxnSpPr>
          <p:spPr>
            <a:xfrm>
              <a:off x="0" y="579300"/>
              <a:ext cx="1822500" cy="0"/>
            </a:xfrm>
            <a:prstGeom prst="straightConnector1">
              <a:avLst/>
            </a:prstGeom>
            <a:noFill/>
            <a:ln cap="flat" cmpd="sng" w="9525">
              <a:solidFill>
                <a:schemeClr val="lt1"/>
              </a:solidFill>
              <a:prstDash val="solid"/>
              <a:round/>
              <a:headEnd len="med" w="med" type="none"/>
              <a:tailEnd len="med" w="med" type="oval"/>
            </a:ln>
          </p:spPr>
        </p:cxnSp>
        <p:cxnSp>
          <p:nvCxnSpPr>
            <p:cNvPr id="16" name="Google Shape;16;p2"/>
            <p:cNvCxnSpPr/>
            <p:nvPr/>
          </p:nvCxnSpPr>
          <p:spPr>
            <a:xfrm>
              <a:off x="0" y="493200"/>
              <a:ext cx="931500" cy="375900"/>
            </a:xfrm>
            <a:prstGeom prst="bentConnector3">
              <a:avLst>
                <a:gd fmla="val 50000" name="adj1"/>
              </a:avLst>
            </a:prstGeom>
            <a:noFill/>
            <a:ln cap="flat" cmpd="sng" w="9525">
              <a:solidFill>
                <a:schemeClr val="lt1"/>
              </a:solidFill>
              <a:prstDash val="solid"/>
              <a:round/>
              <a:headEnd len="med" w="med" type="none"/>
              <a:tailEnd len="med" w="med" type="oval"/>
            </a:ln>
          </p:spPr>
        </p:cxnSp>
      </p:grpSp>
      <p:grpSp>
        <p:nvGrpSpPr>
          <p:cNvPr id="17" name="Google Shape;17;p2"/>
          <p:cNvGrpSpPr/>
          <p:nvPr/>
        </p:nvGrpSpPr>
        <p:grpSpPr>
          <a:xfrm rot="10800000">
            <a:off x="7580440" y="-849321"/>
            <a:ext cx="2479800" cy="2894250"/>
            <a:chOff x="2693662" y="1511141"/>
            <a:chExt cx="2479800" cy="2894250"/>
          </a:xfrm>
        </p:grpSpPr>
        <p:sp>
          <p:nvSpPr>
            <p:cNvPr id="18" name="Google Shape;18;p2"/>
            <p:cNvSpPr/>
            <p:nvPr/>
          </p:nvSpPr>
          <p:spPr>
            <a:xfrm>
              <a:off x="3280037" y="24862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280037" y="18361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872787"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3872787"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280037"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693662"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693662"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872787"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2693662"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280037" y="37864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872787" y="15111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459162" y="24862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459162"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 name="Google Shape;31;p2"/>
          <p:cNvSpPr/>
          <p:nvPr/>
        </p:nvSpPr>
        <p:spPr>
          <a:xfrm rot="-5400000">
            <a:off x="9090075" y="4617425"/>
            <a:ext cx="6275" cy="18200"/>
          </a:xfrm>
          <a:custGeom>
            <a:rect b="b" l="l" r="r" t="t"/>
            <a:pathLst>
              <a:path extrusionOk="0" h="728"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rot="-5400000">
            <a:off x="9163438"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rot="-5400000">
            <a:off x="9126838" y="4617288"/>
            <a:ext cx="6275" cy="18475"/>
          </a:xfrm>
          <a:custGeom>
            <a:rect b="b" l="l" r="r" t="t"/>
            <a:pathLst>
              <a:path extrusionOk="0" h="739" w="251">
                <a:moveTo>
                  <a:pt x="0" y="0"/>
                </a:moveTo>
                <a:lnTo>
                  <a:pt x="0"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9053313"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9016713" y="4617288"/>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rot="-5400000">
            <a:off x="9169413" y="4685738"/>
            <a:ext cx="5975" cy="6275"/>
          </a:xfrm>
          <a:custGeom>
            <a:rect b="b" l="l" r="r" t="t"/>
            <a:pathLst>
              <a:path extrusionOk="0" h="251" w="239">
                <a:moveTo>
                  <a:pt x="0" y="0"/>
                </a:moveTo>
                <a:lnTo>
                  <a:pt x="0" y="250"/>
                </a:lnTo>
                <a:lnTo>
                  <a:pt x="238" y="250"/>
                </a:lnTo>
                <a:lnTo>
                  <a:pt x="2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5400000">
            <a:off x="9138888" y="4679638"/>
            <a:ext cx="5975" cy="18475"/>
          </a:xfrm>
          <a:custGeom>
            <a:rect b="b" l="l" r="r" t="t"/>
            <a:pathLst>
              <a:path extrusionOk="0" h="739" w="239">
                <a:moveTo>
                  <a:pt x="0" y="1"/>
                </a:moveTo>
                <a:lnTo>
                  <a:pt x="0" y="739"/>
                </a:lnTo>
                <a:lnTo>
                  <a:pt x="238" y="739"/>
                </a:lnTo>
                <a:lnTo>
                  <a:pt x="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5400000">
            <a:off x="9101988" y="4679938"/>
            <a:ext cx="6275" cy="18175"/>
          </a:xfrm>
          <a:custGeom>
            <a:rect b="b" l="l" r="r" t="t"/>
            <a:pathLst>
              <a:path extrusionOk="0" h="727" w="251">
                <a:moveTo>
                  <a:pt x="0" y="0"/>
                </a:moveTo>
                <a:lnTo>
                  <a:pt x="0" y="726"/>
                </a:lnTo>
                <a:lnTo>
                  <a:pt x="250" y="726"/>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5400000">
            <a:off x="9065213" y="4679788"/>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rot="-5400000">
            <a:off x="9028613" y="4679788"/>
            <a:ext cx="6275" cy="18475"/>
          </a:xfrm>
          <a:custGeom>
            <a:rect b="b" l="l" r="r" t="t"/>
            <a:pathLst>
              <a:path extrusionOk="0" h="739" w="251">
                <a:moveTo>
                  <a:pt x="0" y="0"/>
                </a:moveTo>
                <a:lnTo>
                  <a:pt x="0" y="738"/>
                </a:lnTo>
                <a:lnTo>
                  <a:pt x="250" y="738"/>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2"/>
          <p:cNvGrpSpPr/>
          <p:nvPr/>
        </p:nvGrpSpPr>
        <p:grpSpPr>
          <a:xfrm>
            <a:off x="6695138" y="4153988"/>
            <a:ext cx="2480675" cy="848050"/>
            <a:chOff x="6695138" y="4153988"/>
            <a:chExt cx="2480675" cy="848050"/>
          </a:xfrm>
        </p:grpSpPr>
        <p:sp>
          <p:nvSpPr>
            <p:cNvPr id="42" name="Google Shape;42;p2"/>
            <p:cNvSpPr/>
            <p:nvPr/>
          </p:nvSpPr>
          <p:spPr>
            <a:xfrm rot="-5400000">
              <a:off x="7658063"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5400000">
              <a:off x="7694663" y="4710013"/>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rot="-5400000">
              <a:off x="7768038" y="4709863"/>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5400000">
              <a:off x="7731425" y="470985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rot="-5400000">
              <a:off x="7549550" y="4711650"/>
              <a:ext cx="6275" cy="14900"/>
            </a:xfrm>
            <a:custGeom>
              <a:rect b="b" l="l" r="r" t="t"/>
              <a:pathLst>
                <a:path extrusionOk="0" h="596" w="251">
                  <a:moveTo>
                    <a:pt x="1" y="1"/>
                  </a:moveTo>
                  <a:lnTo>
                    <a:pt x="1" y="596"/>
                  </a:lnTo>
                  <a:lnTo>
                    <a:pt x="251" y="596"/>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rot="-5400000">
              <a:off x="8833200" y="4617425"/>
              <a:ext cx="6275" cy="18200"/>
            </a:xfrm>
            <a:custGeom>
              <a:rect b="b" l="l" r="r" t="t"/>
              <a:pathLst>
                <a:path extrusionOk="0" h="728"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rot="-5400000">
              <a:off x="7804800" y="4710000"/>
              <a:ext cx="6275" cy="18200"/>
            </a:xfrm>
            <a:custGeom>
              <a:rect b="b" l="l" r="r" t="t"/>
              <a:pathLst>
                <a:path extrusionOk="0" h="728"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rot="-5400000">
              <a:off x="7584538"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rot="-5400000">
              <a:off x="8098438" y="4709863"/>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rot="-5400000">
              <a:off x="8061675" y="4710000"/>
              <a:ext cx="6275" cy="18200"/>
            </a:xfrm>
            <a:custGeom>
              <a:rect b="b" l="l" r="r" t="t"/>
              <a:pathLst>
                <a:path extrusionOk="0" h="728"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rot="-5400000">
              <a:off x="8024913" y="4709863"/>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rot="-5400000">
              <a:off x="8171813"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rot="-5400000">
              <a:off x="7988313" y="47098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rot="-5400000">
              <a:off x="7878163" y="47098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rot="-5400000">
              <a:off x="7841563" y="47098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rot="-5400000">
              <a:off x="7914938"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rot="-5400000">
              <a:off x="8135038" y="47098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rot="-5400000">
              <a:off x="7621288" y="47098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rot="-5400000">
              <a:off x="8539563" y="4617288"/>
              <a:ext cx="6275" cy="18475"/>
            </a:xfrm>
            <a:custGeom>
              <a:rect b="b" l="l" r="r" t="t"/>
              <a:pathLst>
                <a:path extrusionOk="0" h="739" w="251">
                  <a:moveTo>
                    <a:pt x="0" y="0"/>
                  </a:moveTo>
                  <a:lnTo>
                    <a:pt x="0"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rot="-5400000">
              <a:off x="8796438" y="4617288"/>
              <a:ext cx="6275" cy="18475"/>
            </a:xfrm>
            <a:custGeom>
              <a:rect b="b" l="l" r="r" t="t"/>
              <a:pathLst>
                <a:path extrusionOk="0" h="739" w="251">
                  <a:moveTo>
                    <a:pt x="0" y="0"/>
                  </a:moveTo>
                  <a:lnTo>
                    <a:pt x="0"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rot="-5400000">
              <a:off x="8576175" y="4617275"/>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rot="-5400000">
              <a:off x="8649688"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rot="-5400000">
              <a:off x="8502950" y="4617275"/>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rot="-5400000">
              <a:off x="8759825" y="4617275"/>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rot="-5400000">
              <a:off x="8723063" y="4617438"/>
              <a:ext cx="6275" cy="18175"/>
            </a:xfrm>
            <a:custGeom>
              <a:rect b="b" l="l" r="r" t="t"/>
              <a:pathLst>
                <a:path extrusionOk="0" h="727"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rot="-5400000">
              <a:off x="8686313" y="4617288"/>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rot="-5400000">
              <a:off x="8466188" y="4617438"/>
              <a:ext cx="6275" cy="18175"/>
            </a:xfrm>
            <a:custGeom>
              <a:rect b="b" l="l" r="r" t="t"/>
              <a:pathLst>
                <a:path extrusionOk="0" h="727" w="251">
                  <a:moveTo>
                    <a:pt x="0" y="0"/>
                  </a:moveTo>
                  <a:lnTo>
                    <a:pt x="0"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rot="-5400000">
              <a:off x="8392813"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rot="-5400000">
              <a:off x="8943338" y="4617438"/>
              <a:ext cx="6275" cy="18175"/>
            </a:xfrm>
            <a:custGeom>
              <a:rect b="b" l="l" r="r" t="t"/>
              <a:pathLst>
                <a:path extrusionOk="0" h="727" w="251">
                  <a:moveTo>
                    <a:pt x="0" y="0"/>
                  </a:moveTo>
                  <a:lnTo>
                    <a:pt x="0"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rot="-5400000">
              <a:off x="8429438" y="4617288"/>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5400000">
              <a:off x="8279550" y="4621600"/>
              <a:ext cx="13725" cy="17300"/>
            </a:xfrm>
            <a:custGeom>
              <a:rect b="b" l="l" r="r" t="t"/>
              <a:pathLst>
                <a:path extrusionOk="0" h="692" w="549">
                  <a:moveTo>
                    <a:pt x="179" y="1"/>
                  </a:moveTo>
                  <a:lnTo>
                    <a:pt x="1" y="168"/>
                  </a:lnTo>
                  <a:lnTo>
                    <a:pt x="298" y="489"/>
                  </a:lnTo>
                  <a:lnTo>
                    <a:pt x="298" y="691"/>
                  </a:lnTo>
                  <a:lnTo>
                    <a:pt x="549" y="691"/>
                  </a:lnTo>
                  <a:lnTo>
                    <a:pt x="549" y="394"/>
                  </a:lnTo>
                  <a:lnTo>
                    <a:pt x="1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rot="-5400000">
              <a:off x="8979938" y="4617438"/>
              <a:ext cx="6275" cy="18175"/>
            </a:xfrm>
            <a:custGeom>
              <a:rect b="b" l="l" r="r" t="t"/>
              <a:pathLst>
                <a:path extrusionOk="0" h="727"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rot="-5400000">
              <a:off x="8869963" y="4617288"/>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rot="-5400000">
              <a:off x="8224038" y="4669363"/>
              <a:ext cx="16700" cy="17600"/>
            </a:xfrm>
            <a:custGeom>
              <a:rect b="b" l="l" r="r" t="t"/>
              <a:pathLst>
                <a:path extrusionOk="0" h="704" w="668">
                  <a:moveTo>
                    <a:pt x="179" y="1"/>
                  </a:moveTo>
                  <a:lnTo>
                    <a:pt x="0" y="168"/>
                  </a:lnTo>
                  <a:lnTo>
                    <a:pt x="489" y="703"/>
                  </a:lnTo>
                  <a:lnTo>
                    <a:pt x="667" y="549"/>
                  </a:lnTo>
                  <a:lnTo>
                    <a:pt x="1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rot="-5400000">
              <a:off x="8906563"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rot="-5400000">
              <a:off x="8356063" y="4617438"/>
              <a:ext cx="6275" cy="18175"/>
            </a:xfrm>
            <a:custGeom>
              <a:rect b="b" l="l" r="r" t="t"/>
              <a:pathLst>
                <a:path extrusionOk="0" h="727" w="251">
                  <a:moveTo>
                    <a:pt x="0" y="0"/>
                  </a:moveTo>
                  <a:lnTo>
                    <a:pt x="0"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rot="-5400000">
              <a:off x="8250975" y="4644525"/>
              <a:ext cx="17000" cy="17575"/>
            </a:xfrm>
            <a:custGeom>
              <a:rect b="b" l="l" r="r" t="t"/>
              <a:pathLst>
                <a:path extrusionOk="0" h="703" w="680">
                  <a:moveTo>
                    <a:pt x="179" y="0"/>
                  </a:moveTo>
                  <a:lnTo>
                    <a:pt x="1" y="167"/>
                  </a:lnTo>
                  <a:lnTo>
                    <a:pt x="489" y="703"/>
                  </a:lnTo>
                  <a:lnTo>
                    <a:pt x="679" y="536"/>
                  </a:lnTo>
                  <a:lnTo>
                    <a:pt x="1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rot="-5400000">
              <a:off x="8319288"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rot="-5400000">
              <a:off x="8273588" y="4099813"/>
              <a:ext cx="214950" cy="1589500"/>
            </a:xfrm>
            <a:custGeom>
              <a:rect b="b" l="l" r="r" t="t"/>
              <a:pathLst>
                <a:path extrusionOk="0" h="63580" w="8598">
                  <a:moveTo>
                    <a:pt x="2644" y="23123"/>
                  </a:moveTo>
                  <a:cubicBezTo>
                    <a:pt x="2989" y="23123"/>
                    <a:pt x="3299" y="23242"/>
                    <a:pt x="3537" y="23444"/>
                  </a:cubicBezTo>
                  <a:lnTo>
                    <a:pt x="3215" y="23777"/>
                  </a:lnTo>
                  <a:cubicBezTo>
                    <a:pt x="3061" y="23658"/>
                    <a:pt x="2858" y="23587"/>
                    <a:pt x="2644" y="23587"/>
                  </a:cubicBezTo>
                  <a:cubicBezTo>
                    <a:pt x="2120" y="23587"/>
                    <a:pt x="1691" y="24004"/>
                    <a:pt x="1691" y="24528"/>
                  </a:cubicBezTo>
                  <a:cubicBezTo>
                    <a:pt x="1691" y="25016"/>
                    <a:pt x="2061" y="25409"/>
                    <a:pt x="2525" y="25468"/>
                  </a:cubicBezTo>
                  <a:lnTo>
                    <a:pt x="2525" y="25933"/>
                  </a:lnTo>
                  <a:cubicBezTo>
                    <a:pt x="1799" y="25873"/>
                    <a:pt x="1227" y="25266"/>
                    <a:pt x="1227" y="24528"/>
                  </a:cubicBezTo>
                  <a:cubicBezTo>
                    <a:pt x="1227" y="23754"/>
                    <a:pt x="1870" y="23123"/>
                    <a:pt x="2644" y="23123"/>
                  </a:cubicBezTo>
                  <a:close/>
                  <a:moveTo>
                    <a:pt x="3716" y="23611"/>
                  </a:moveTo>
                  <a:cubicBezTo>
                    <a:pt x="3930" y="23861"/>
                    <a:pt x="4061" y="24182"/>
                    <a:pt x="4061" y="24528"/>
                  </a:cubicBezTo>
                  <a:cubicBezTo>
                    <a:pt x="4061" y="25266"/>
                    <a:pt x="3489" y="25873"/>
                    <a:pt x="2763" y="25933"/>
                  </a:cubicBezTo>
                  <a:lnTo>
                    <a:pt x="2763" y="25468"/>
                  </a:lnTo>
                  <a:cubicBezTo>
                    <a:pt x="3227" y="25409"/>
                    <a:pt x="3596" y="25016"/>
                    <a:pt x="3596" y="24528"/>
                  </a:cubicBezTo>
                  <a:cubicBezTo>
                    <a:pt x="3596" y="24313"/>
                    <a:pt x="3513" y="24111"/>
                    <a:pt x="3394" y="23944"/>
                  </a:cubicBezTo>
                  <a:lnTo>
                    <a:pt x="3716" y="23611"/>
                  </a:lnTo>
                  <a:close/>
                  <a:moveTo>
                    <a:pt x="4620" y="47959"/>
                  </a:moveTo>
                  <a:lnTo>
                    <a:pt x="4978" y="48316"/>
                  </a:lnTo>
                  <a:cubicBezTo>
                    <a:pt x="4942" y="48423"/>
                    <a:pt x="4918" y="48519"/>
                    <a:pt x="4918" y="48638"/>
                  </a:cubicBezTo>
                  <a:cubicBezTo>
                    <a:pt x="4918" y="49078"/>
                    <a:pt x="5216" y="49447"/>
                    <a:pt x="5632" y="49554"/>
                  </a:cubicBezTo>
                  <a:lnTo>
                    <a:pt x="5632" y="50031"/>
                  </a:lnTo>
                  <a:cubicBezTo>
                    <a:pt x="4966" y="49912"/>
                    <a:pt x="4454" y="49340"/>
                    <a:pt x="4454" y="48638"/>
                  </a:cubicBezTo>
                  <a:cubicBezTo>
                    <a:pt x="4454" y="48388"/>
                    <a:pt x="4513" y="48161"/>
                    <a:pt x="4620" y="47959"/>
                  </a:cubicBezTo>
                  <a:close/>
                  <a:moveTo>
                    <a:pt x="5871" y="47221"/>
                  </a:moveTo>
                  <a:cubicBezTo>
                    <a:pt x="6644" y="47221"/>
                    <a:pt x="7275" y="47864"/>
                    <a:pt x="7275" y="48638"/>
                  </a:cubicBezTo>
                  <a:cubicBezTo>
                    <a:pt x="7275" y="49412"/>
                    <a:pt x="6644" y="50043"/>
                    <a:pt x="5871" y="50055"/>
                  </a:cubicBezTo>
                  <a:lnTo>
                    <a:pt x="5871" y="49590"/>
                  </a:lnTo>
                  <a:cubicBezTo>
                    <a:pt x="6394" y="49578"/>
                    <a:pt x="6811" y="49162"/>
                    <a:pt x="6811" y="48638"/>
                  </a:cubicBezTo>
                  <a:cubicBezTo>
                    <a:pt x="6811" y="48114"/>
                    <a:pt x="6394" y="47685"/>
                    <a:pt x="5871" y="47685"/>
                  </a:cubicBezTo>
                  <a:cubicBezTo>
                    <a:pt x="5549" y="47685"/>
                    <a:pt x="5263" y="47852"/>
                    <a:pt x="5097" y="48090"/>
                  </a:cubicBezTo>
                  <a:lnTo>
                    <a:pt x="4763" y="47757"/>
                  </a:lnTo>
                  <a:cubicBezTo>
                    <a:pt x="5025" y="47435"/>
                    <a:pt x="5418" y="47221"/>
                    <a:pt x="5871" y="47221"/>
                  </a:cubicBezTo>
                  <a:close/>
                  <a:moveTo>
                    <a:pt x="6311" y="1"/>
                  </a:moveTo>
                  <a:cubicBezTo>
                    <a:pt x="5787" y="1"/>
                    <a:pt x="5370" y="417"/>
                    <a:pt x="5370" y="941"/>
                  </a:cubicBezTo>
                  <a:cubicBezTo>
                    <a:pt x="5370" y="1382"/>
                    <a:pt x="5668" y="1751"/>
                    <a:pt x="6073" y="1858"/>
                  </a:cubicBezTo>
                  <a:lnTo>
                    <a:pt x="6073" y="20860"/>
                  </a:lnTo>
                  <a:lnTo>
                    <a:pt x="3716" y="23266"/>
                  </a:lnTo>
                  <a:cubicBezTo>
                    <a:pt x="3430" y="23015"/>
                    <a:pt x="3049" y="22873"/>
                    <a:pt x="2644" y="22873"/>
                  </a:cubicBezTo>
                  <a:cubicBezTo>
                    <a:pt x="1918" y="22873"/>
                    <a:pt x="1287" y="23349"/>
                    <a:pt x="1072" y="24016"/>
                  </a:cubicBezTo>
                  <a:lnTo>
                    <a:pt x="1072" y="15586"/>
                  </a:lnTo>
                  <a:cubicBezTo>
                    <a:pt x="1537" y="15526"/>
                    <a:pt x="1894" y="15134"/>
                    <a:pt x="1894" y="14645"/>
                  </a:cubicBezTo>
                  <a:cubicBezTo>
                    <a:pt x="1894" y="14122"/>
                    <a:pt x="1477" y="13693"/>
                    <a:pt x="953" y="13693"/>
                  </a:cubicBezTo>
                  <a:cubicBezTo>
                    <a:pt x="429" y="13693"/>
                    <a:pt x="1" y="14122"/>
                    <a:pt x="1" y="14645"/>
                  </a:cubicBezTo>
                  <a:cubicBezTo>
                    <a:pt x="1" y="15134"/>
                    <a:pt x="358" y="15526"/>
                    <a:pt x="834" y="15586"/>
                  </a:cubicBezTo>
                  <a:lnTo>
                    <a:pt x="834" y="43399"/>
                  </a:lnTo>
                  <a:cubicBezTo>
                    <a:pt x="537" y="43458"/>
                    <a:pt x="310" y="43720"/>
                    <a:pt x="310" y="44030"/>
                  </a:cubicBezTo>
                  <a:cubicBezTo>
                    <a:pt x="310" y="44387"/>
                    <a:pt x="596" y="44673"/>
                    <a:pt x="953" y="44673"/>
                  </a:cubicBezTo>
                  <a:cubicBezTo>
                    <a:pt x="1084" y="44673"/>
                    <a:pt x="1203" y="44637"/>
                    <a:pt x="1299" y="44566"/>
                  </a:cubicBezTo>
                  <a:lnTo>
                    <a:pt x="4454" y="47780"/>
                  </a:lnTo>
                  <a:cubicBezTo>
                    <a:pt x="4299" y="48030"/>
                    <a:pt x="4216" y="48328"/>
                    <a:pt x="4216" y="48638"/>
                  </a:cubicBezTo>
                  <a:cubicBezTo>
                    <a:pt x="4216" y="49471"/>
                    <a:pt x="4835" y="50162"/>
                    <a:pt x="5632" y="50269"/>
                  </a:cubicBezTo>
                  <a:lnTo>
                    <a:pt x="5632" y="63556"/>
                  </a:lnTo>
                  <a:lnTo>
                    <a:pt x="5871" y="63556"/>
                  </a:lnTo>
                  <a:lnTo>
                    <a:pt x="5871" y="50293"/>
                  </a:lnTo>
                  <a:cubicBezTo>
                    <a:pt x="6787" y="50293"/>
                    <a:pt x="7526" y="49543"/>
                    <a:pt x="7526" y="48638"/>
                  </a:cubicBezTo>
                  <a:cubicBezTo>
                    <a:pt x="7526" y="47721"/>
                    <a:pt x="6775" y="46983"/>
                    <a:pt x="5871" y="46983"/>
                  </a:cubicBezTo>
                  <a:cubicBezTo>
                    <a:pt x="5359" y="46983"/>
                    <a:pt x="4894" y="47209"/>
                    <a:pt x="4597" y="47578"/>
                  </a:cubicBezTo>
                  <a:lnTo>
                    <a:pt x="1477" y="44399"/>
                  </a:lnTo>
                  <a:cubicBezTo>
                    <a:pt x="1549" y="44292"/>
                    <a:pt x="1596" y="44173"/>
                    <a:pt x="1596" y="44030"/>
                  </a:cubicBezTo>
                  <a:cubicBezTo>
                    <a:pt x="1596" y="43720"/>
                    <a:pt x="1370" y="43458"/>
                    <a:pt x="1072" y="43399"/>
                  </a:cubicBezTo>
                  <a:lnTo>
                    <a:pt x="1072" y="25040"/>
                  </a:lnTo>
                  <a:cubicBezTo>
                    <a:pt x="1275" y="25671"/>
                    <a:pt x="1846" y="26123"/>
                    <a:pt x="2525" y="26171"/>
                  </a:cubicBezTo>
                  <a:lnTo>
                    <a:pt x="2525" y="34957"/>
                  </a:lnTo>
                  <a:lnTo>
                    <a:pt x="7537" y="44220"/>
                  </a:lnTo>
                  <a:cubicBezTo>
                    <a:pt x="7406" y="44340"/>
                    <a:pt x="7311" y="44506"/>
                    <a:pt x="7311" y="44697"/>
                  </a:cubicBezTo>
                  <a:cubicBezTo>
                    <a:pt x="7311" y="45054"/>
                    <a:pt x="7609" y="45340"/>
                    <a:pt x="7954" y="45340"/>
                  </a:cubicBezTo>
                  <a:lnTo>
                    <a:pt x="7954" y="63580"/>
                  </a:lnTo>
                  <a:lnTo>
                    <a:pt x="8204" y="63580"/>
                  </a:lnTo>
                  <a:lnTo>
                    <a:pt x="8204" y="45292"/>
                  </a:lnTo>
                  <a:cubicBezTo>
                    <a:pt x="8430" y="45197"/>
                    <a:pt x="8597" y="44971"/>
                    <a:pt x="8597" y="44697"/>
                  </a:cubicBezTo>
                  <a:cubicBezTo>
                    <a:pt x="8597" y="44340"/>
                    <a:pt x="8311" y="44054"/>
                    <a:pt x="7954" y="44054"/>
                  </a:cubicBezTo>
                  <a:lnTo>
                    <a:pt x="7966" y="44066"/>
                  </a:lnTo>
                  <a:cubicBezTo>
                    <a:pt x="7883" y="44066"/>
                    <a:pt x="7811" y="44078"/>
                    <a:pt x="7740" y="44101"/>
                  </a:cubicBezTo>
                  <a:lnTo>
                    <a:pt x="2763" y="34910"/>
                  </a:lnTo>
                  <a:lnTo>
                    <a:pt x="2763" y="26183"/>
                  </a:lnTo>
                  <a:cubicBezTo>
                    <a:pt x="3620" y="26123"/>
                    <a:pt x="4299" y="25409"/>
                    <a:pt x="4299" y="24528"/>
                  </a:cubicBezTo>
                  <a:cubicBezTo>
                    <a:pt x="4299" y="24111"/>
                    <a:pt x="4144" y="23730"/>
                    <a:pt x="3894" y="23444"/>
                  </a:cubicBezTo>
                  <a:lnTo>
                    <a:pt x="6275" y="21003"/>
                  </a:lnTo>
                  <a:lnTo>
                    <a:pt x="6311" y="20968"/>
                  </a:lnTo>
                  <a:lnTo>
                    <a:pt x="6311" y="8502"/>
                  </a:lnTo>
                  <a:lnTo>
                    <a:pt x="6716" y="9026"/>
                  </a:lnTo>
                  <a:lnTo>
                    <a:pt x="6918" y="8883"/>
                  </a:lnTo>
                  <a:lnTo>
                    <a:pt x="6466" y="8299"/>
                  </a:lnTo>
                  <a:lnTo>
                    <a:pt x="6311" y="8407"/>
                  </a:lnTo>
                  <a:lnTo>
                    <a:pt x="6311" y="1894"/>
                  </a:lnTo>
                  <a:cubicBezTo>
                    <a:pt x="6835" y="1894"/>
                    <a:pt x="7264" y="1465"/>
                    <a:pt x="7264" y="941"/>
                  </a:cubicBezTo>
                  <a:cubicBezTo>
                    <a:pt x="7264" y="429"/>
                    <a:pt x="6835" y="1"/>
                    <a:pt x="63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rot="-5400000">
              <a:off x="7823700" y="4806000"/>
              <a:ext cx="16100" cy="18175"/>
            </a:xfrm>
            <a:custGeom>
              <a:rect b="b" l="l" r="r" t="t"/>
              <a:pathLst>
                <a:path extrusionOk="0" h="727" w="644">
                  <a:moveTo>
                    <a:pt x="203" y="0"/>
                  </a:moveTo>
                  <a:lnTo>
                    <a:pt x="0" y="143"/>
                  </a:lnTo>
                  <a:lnTo>
                    <a:pt x="453" y="727"/>
                  </a:lnTo>
                  <a:lnTo>
                    <a:pt x="643" y="584"/>
                  </a:lnTo>
                  <a:lnTo>
                    <a:pt x="2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rot="-5400000">
              <a:off x="7911500" y="4738725"/>
              <a:ext cx="16100" cy="18175"/>
            </a:xfrm>
            <a:custGeom>
              <a:rect b="b" l="l" r="r" t="t"/>
              <a:pathLst>
                <a:path extrusionOk="0" h="727" w="644">
                  <a:moveTo>
                    <a:pt x="191" y="1"/>
                  </a:moveTo>
                  <a:lnTo>
                    <a:pt x="0" y="144"/>
                  </a:lnTo>
                  <a:lnTo>
                    <a:pt x="453" y="727"/>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rot="-5400000">
              <a:off x="7942913" y="4712388"/>
              <a:ext cx="17575" cy="24725"/>
            </a:xfrm>
            <a:custGeom>
              <a:rect b="b" l="l" r="r" t="t"/>
              <a:pathLst>
                <a:path extrusionOk="0" h="989" w="703">
                  <a:moveTo>
                    <a:pt x="191" y="1"/>
                  </a:moveTo>
                  <a:lnTo>
                    <a:pt x="0" y="143"/>
                  </a:lnTo>
                  <a:lnTo>
                    <a:pt x="441" y="727"/>
                  </a:lnTo>
                  <a:lnTo>
                    <a:pt x="453" y="727"/>
                  </a:lnTo>
                  <a:lnTo>
                    <a:pt x="453" y="989"/>
                  </a:lnTo>
                  <a:lnTo>
                    <a:pt x="703" y="989"/>
                  </a:lnTo>
                  <a:lnTo>
                    <a:pt x="703" y="251"/>
                  </a:lnTo>
                  <a:lnTo>
                    <a:pt x="453" y="251"/>
                  </a:lnTo>
                  <a:lnTo>
                    <a:pt x="453" y="346"/>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rot="-5400000">
              <a:off x="8202613"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rot="-5400000">
              <a:off x="8732750" y="4677400"/>
              <a:ext cx="10425" cy="18500"/>
            </a:xfrm>
            <a:custGeom>
              <a:rect b="b" l="l" r="r" t="t"/>
              <a:pathLst>
                <a:path extrusionOk="0" h="740" w="417">
                  <a:moveTo>
                    <a:pt x="202" y="1"/>
                  </a:moveTo>
                  <a:lnTo>
                    <a:pt x="0" y="382"/>
                  </a:lnTo>
                  <a:lnTo>
                    <a:pt x="0" y="739"/>
                  </a:lnTo>
                  <a:lnTo>
                    <a:pt x="238" y="739"/>
                  </a:lnTo>
                  <a:lnTo>
                    <a:pt x="238" y="441"/>
                  </a:lnTo>
                  <a:lnTo>
                    <a:pt x="417" y="120"/>
                  </a:lnTo>
                  <a:lnTo>
                    <a:pt x="2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rot="-5400000">
              <a:off x="7882188" y="4760888"/>
              <a:ext cx="16100" cy="18500"/>
            </a:xfrm>
            <a:custGeom>
              <a:rect b="b" l="l" r="r" t="t"/>
              <a:pathLst>
                <a:path extrusionOk="0" h="740" w="644">
                  <a:moveTo>
                    <a:pt x="191" y="1"/>
                  </a:moveTo>
                  <a:lnTo>
                    <a:pt x="0" y="156"/>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rot="-5400000">
              <a:off x="8057213" y="4626963"/>
              <a:ext cx="16075" cy="18475"/>
            </a:xfrm>
            <a:custGeom>
              <a:rect b="b" l="l" r="r" t="t"/>
              <a:pathLst>
                <a:path extrusionOk="0" h="739" w="643">
                  <a:moveTo>
                    <a:pt x="191" y="1"/>
                  </a:moveTo>
                  <a:lnTo>
                    <a:pt x="0" y="156"/>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rot="-5400000">
              <a:off x="8698663" y="4661488"/>
              <a:ext cx="14325" cy="19075"/>
            </a:xfrm>
            <a:custGeom>
              <a:rect b="b" l="l" r="r" t="t"/>
              <a:pathLst>
                <a:path extrusionOk="0" h="763" w="573">
                  <a:moveTo>
                    <a:pt x="358" y="0"/>
                  </a:moveTo>
                  <a:lnTo>
                    <a:pt x="1" y="643"/>
                  </a:lnTo>
                  <a:lnTo>
                    <a:pt x="215" y="762"/>
                  </a:lnTo>
                  <a:lnTo>
                    <a:pt x="572" y="119"/>
                  </a:lnTo>
                  <a:lnTo>
                    <a:pt x="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rot="-5400000">
              <a:off x="8634675" y="4625775"/>
              <a:ext cx="14300" cy="19075"/>
            </a:xfrm>
            <a:custGeom>
              <a:rect b="b" l="l" r="r" t="t"/>
              <a:pathLst>
                <a:path extrusionOk="0" h="763" w="572">
                  <a:moveTo>
                    <a:pt x="358" y="0"/>
                  </a:moveTo>
                  <a:lnTo>
                    <a:pt x="1" y="643"/>
                  </a:lnTo>
                  <a:lnTo>
                    <a:pt x="215" y="762"/>
                  </a:lnTo>
                  <a:lnTo>
                    <a:pt x="572" y="119"/>
                  </a:lnTo>
                  <a:lnTo>
                    <a:pt x="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rot="-5400000">
              <a:off x="7969100" y="4694225"/>
              <a:ext cx="16100" cy="18475"/>
            </a:xfrm>
            <a:custGeom>
              <a:rect b="b" l="l" r="r" t="t"/>
              <a:pathLst>
                <a:path extrusionOk="0" h="739" w="644">
                  <a:moveTo>
                    <a:pt x="191" y="1"/>
                  </a:moveTo>
                  <a:lnTo>
                    <a:pt x="0" y="155"/>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rot="-5400000">
              <a:off x="8666825" y="4643625"/>
              <a:ext cx="14300" cy="19075"/>
            </a:xfrm>
            <a:custGeom>
              <a:rect b="b" l="l" r="r" t="t"/>
              <a:pathLst>
                <a:path extrusionOk="0" h="763" w="572">
                  <a:moveTo>
                    <a:pt x="357" y="0"/>
                  </a:moveTo>
                  <a:lnTo>
                    <a:pt x="0" y="643"/>
                  </a:lnTo>
                  <a:lnTo>
                    <a:pt x="214" y="762"/>
                  </a:lnTo>
                  <a:lnTo>
                    <a:pt x="572" y="119"/>
                  </a:lnTo>
                  <a:lnTo>
                    <a:pt x="3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rot="-5400000">
              <a:off x="8349363" y="46092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rot="-5400000">
              <a:off x="8386113" y="4609413"/>
              <a:ext cx="6275" cy="18175"/>
            </a:xfrm>
            <a:custGeom>
              <a:rect b="b" l="l" r="r" t="t"/>
              <a:pathLst>
                <a:path extrusionOk="0" h="727"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rot="-5400000">
              <a:off x="8422738" y="46094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rot="-5400000">
              <a:off x="8532863" y="4609413"/>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rot="-5400000">
              <a:off x="8496113" y="46092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rot="-5400000">
              <a:off x="8459488"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rot="-5400000">
              <a:off x="8091600" y="4608650"/>
              <a:ext cx="6550" cy="19975"/>
            </a:xfrm>
            <a:custGeom>
              <a:rect b="b" l="l" r="r" t="t"/>
              <a:pathLst>
                <a:path extrusionOk="0" h="799" w="262">
                  <a:moveTo>
                    <a:pt x="191" y="1"/>
                  </a:moveTo>
                  <a:lnTo>
                    <a:pt x="0" y="155"/>
                  </a:lnTo>
                  <a:lnTo>
                    <a:pt x="12" y="179"/>
                  </a:lnTo>
                  <a:lnTo>
                    <a:pt x="12" y="798"/>
                  </a:lnTo>
                  <a:lnTo>
                    <a:pt x="262" y="798"/>
                  </a:lnTo>
                  <a:lnTo>
                    <a:pt x="262" y="96"/>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rot="-5400000">
              <a:off x="8312738"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rot="-5400000">
              <a:off x="8165863" y="46094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rot="-5400000">
              <a:off x="8129088"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rot="-5400000">
              <a:off x="8275988" y="4609413"/>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rot="-5400000">
              <a:off x="8239225" y="460925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rot="-5400000">
              <a:off x="8569625" y="460925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rot="-5400000">
              <a:off x="8918475" y="4679775"/>
              <a:ext cx="6275" cy="18500"/>
            </a:xfrm>
            <a:custGeom>
              <a:rect b="b" l="l" r="r" t="t"/>
              <a:pathLst>
                <a:path extrusionOk="0" h="740"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rot="-5400000">
              <a:off x="8771738" y="4679788"/>
              <a:ext cx="6275" cy="18475"/>
            </a:xfrm>
            <a:custGeom>
              <a:rect b="b" l="l" r="r" t="t"/>
              <a:pathLst>
                <a:path extrusionOk="0" h="739" w="251">
                  <a:moveTo>
                    <a:pt x="0" y="0"/>
                  </a:moveTo>
                  <a:lnTo>
                    <a:pt x="0" y="738"/>
                  </a:lnTo>
                  <a:lnTo>
                    <a:pt x="250" y="738"/>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rot="-5400000">
              <a:off x="8881863" y="4679788"/>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rot="-5400000">
              <a:off x="8955238" y="4679938"/>
              <a:ext cx="6275" cy="18175"/>
            </a:xfrm>
            <a:custGeom>
              <a:rect b="b" l="l" r="r" t="t"/>
              <a:pathLst>
                <a:path extrusionOk="0" h="727" w="251">
                  <a:moveTo>
                    <a:pt x="0" y="0"/>
                  </a:moveTo>
                  <a:lnTo>
                    <a:pt x="0" y="727"/>
                  </a:lnTo>
                  <a:lnTo>
                    <a:pt x="250" y="727"/>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rot="-5400000">
              <a:off x="8808338" y="4679788"/>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rot="-5400000">
              <a:off x="8845113" y="4679938"/>
              <a:ext cx="6275" cy="18175"/>
            </a:xfrm>
            <a:custGeom>
              <a:rect b="b" l="l" r="r" t="t"/>
              <a:pathLst>
                <a:path extrusionOk="0" h="727" w="251">
                  <a:moveTo>
                    <a:pt x="0" y="0"/>
                  </a:moveTo>
                  <a:lnTo>
                    <a:pt x="0" y="726"/>
                  </a:lnTo>
                  <a:lnTo>
                    <a:pt x="250" y="726"/>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rot="-5400000">
              <a:off x="7853025" y="4783525"/>
              <a:ext cx="15800" cy="18175"/>
            </a:xfrm>
            <a:custGeom>
              <a:rect b="b" l="l" r="r" t="t"/>
              <a:pathLst>
                <a:path extrusionOk="0" h="727" w="632">
                  <a:moveTo>
                    <a:pt x="191" y="0"/>
                  </a:moveTo>
                  <a:lnTo>
                    <a:pt x="0" y="143"/>
                  </a:lnTo>
                  <a:lnTo>
                    <a:pt x="441" y="726"/>
                  </a:lnTo>
                  <a:lnTo>
                    <a:pt x="631" y="584"/>
                  </a:lnTo>
                  <a:lnTo>
                    <a:pt x="1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rot="-5400000">
              <a:off x="8991988" y="4679788"/>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rot="-5400000">
              <a:off x="8605500" y="4610000"/>
              <a:ext cx="14300" cy="25025"/>
            </a:xfrm>
            <a:custGeom>
              <a:rect b="b" l="l" r="r" t="t"/>
              <a:pathLst>
                <a:path extrusionOk="0" h="1001" w="572">
                  <a:moveTo>
                    <a:pt x="322" y="0"/>
                  </a:moveTo>
                  <a:lnTo>
                    <a:pt x="322" y="393"/>
                  </a:lnTo>
                  <a:lnTo>
                    <a:pt x="251" y="536"/>
                  </a:lnTo>
                  <a:lnTo>
                    <a:pt x="251" y="274"/>
                  </a:lnTo>
                  <a:lnTo>
                    <a:pt x="0" y="274"/>
                  </a:lnTo>
                  <a:lnTo>
                    <a:pt x="0" y="1000"/>
                  </a:lnTo>
                  <a:lnTo>
                    <a:pt x="251" y="1000"/>
                  </a:lnTo>
                  <a:lnTo>
                    <a:pt x="251" y="667"/>
                  </a:lnTo>
                  <a:lnTo>
                    <a:pt x="405" y="762"/>
                  </a:lnTo>
                  <a:lnTo>
                    <a:pt x="572" y="453"/>
                  </a:lnTo>
                  <a:lnTo>
                    <a:pt x="5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rot="-5400000">
              <a:off x="8057350" y="3661525"/>
              <a:ext cx="255425" cy="1981500"/>
            </a:xfrm>
            <a:custGeom>
              <a:rect b="b" l="l" r="r" t="t"/>
              <a:pathLst>
                <a:path extrusionOk="0" h="79260" w="10217">
                  <a:moveTo>
                    <a:pt x="5240" y="238"/>
                  </a:moveTo>
                  <a:cubicBezTo>
                    <a:pt x="6013" y="238"/>
                    <a:pt x="6645" y="881"/>
                    <a:pt x="6645" y="1655"/>
                  </a:cubicBezTo>
                  <a:cubicBezTo>
                    <a:pt x="6645" y="2393"/>
                    <a:pt x="6073" y="3001"/>
                    <a:pt x="5359" y="3060"/>
                  </a:cubicBezTo>
                  <a:lnTo>
                    <a:pt x="5359" y="2596"/>
                  </a:lnTo>
                  <a:cubicBezTo>
                    <a:pt x="5823" y="2536"/>
                    <a:pt x="6180" y="2143"/>
                    <a:pt x="6180" y="1655"/>
                  </a:cubicBezTo>
                  <a:cubicBezTo>
                    <a:pt x="6180" y="1131"/>
                    <a:pt x="5763" y="703"/>
                    <a:pt x="5240" y="703"/>
                  </a:cubicBezTo>
                  <a:cubicBezTo>
                    <a:pt x="4716" y="703"/>
                    <a:pt x="4287" y="1131"/>
                    <a:pt x="4287" y="1655"/>
                  </a:cubicBezTo>
                  <a:cubicBezTo>
                    <a:pt x="4287" y="2143"/>
                    <a:pt x="4644" y="2536"/>
                    <a:pt x="5109" y="2596"/>
                  </a:cubicBezTo>
                  <a:lnTo>
                    <a:pt x="5109" y="3060"/>
                  </a:lnTo>
                  <a:cubicBezTo>
                    <a:pt x="4394" y="3001"/>
                    <a:pt x="3823" y="2393"/>
                    <a:pt x="3823" y="1655"/>
                  </a:cubicBezTo>
                  <a:cubicBezTo>
                    <a:pt x="3823" y="881"/>
                    <a:pt x="4454" y="238"/>
                    <a:pt x="5240" y="238"/>
                  </a:cubicBezTo>
                  <a:close/>
                  <a:moveTo>
                    <a:pt x="3704" y="34993"/>
                  </a:moveTo>
                  <a:lnTo>
                    <a:pt x="3704" y="39088"/>
                  </a:lnTo>
                  <a:cubicBezTo>
                    <a:pt x="3620" y="39112"/>
                    <a:pt x="3537" y="39136"/>
                    <a:pt x="3466" y="39196"/>
                  </a:cubicBezTo>
                  <a:lnTo>
                    <a:pt x="3466" y="35183"/>
                  </a:lnTo>
                  <a:lnTo>
                    <a:pt x="3704" y="34993"/>
                  </a:lnTo>
                  <a:close/>
                  <a:moveTo>
                    <a:pt x="5240" y="0"/>
                  </a:moveTo>
                  <a:cubicBezTo>
                    <a:pt x="4323" y="0"/>
                    <a:pt x="3573" y="738"/>
                    <a:pt x="3573" y="1655"/>
                  </a:cubicBezTo>
                  <a:cubicBezTo>
                    <a:pt x="3573" y="2572"/>
                    <a:pt x="4251" y="3239"/>
                    <a:pt x="5109" y="3310"/>
                  </a:cubicBezTo>
                  <a:lnTo>
                    <a:pt x="5109" y="21229"/>
                  </a:lnTo>
                  <a:lnTo>
                    <a:pt x="9002" y="24408"/>
                  </a:lnTo>
                  <a:cubicBezTo>
                    <a:pt x="8954" y="24503"/>
                    <a:pt x="8931" y="24599"/>
                    <a:pt x="8931" y="24706"/>
                  </a:cubicBezTo>
                  <a:cubicBezTo>
                    <a:pt x="8931" y="25015"/>
                    <a:pt x="9145" y="25277"/>
                    <a:pt x="9442" y="25337"/>
                  </a:cubicBezTo>
                  <a:lnTo>
                    <a:pt x="9442" y="29980"/>
                  </a:lnTo>
                  <a:lnTo>
                    <a:pt x="4978" y="33623"/>
                  </a:lnTo>
                  <a:lnTo>
                    <a:pt x="4728" y="33302"/>
                  </a:lnTo>
                  <a:lnTo>
                    <a:pt x="4537" y="33445"/>
                  </a:lnTo>
                  <a:lnTo>
                    <a:pt x="4787" y="33778"/>
                  </a:lnTo>
                  <a:lnTo>
                    <a:pt x="3954" y="34469"/>
                  </a:lnTo>
                  <a:lnTo>
                    <a:pt x="3954" y="32683"/>
                  </a:lnTo>
                  <a:lnTo>
                    <a:pt x="4085" y="32861"/>
                  </a:lnTo>
                  <a:lnTo>
                    <a:pt x="4275" y="32719"/>
                  </a:lnTo>
                  <a:lnTo>
                    <a:pt x="3954" y="32278"/>
                  </a:lnTo>
                  <a:lnTo>
                    <a:pt x="3954" y="14026"/>
                  </a:lnTo>
                  <a:lnTo>
                    <a:pt x="3704" y="14026"/>
                  </a:lnTo>
                  <a:lnTo>
                    <a:pt x="3704" y="32230"/>
                  </a:lnTo>
                  <a:lnTo>
                    <a:pt x="3644" y="32278"/>
                  </a:lnTo>
                  <a:lnTo>
                    <a:pt x="3704" y="32361"/>
                  </a:lnTo>
                  <a:lnTo>
                    <a:pt x="3704" y="34671"/>
                  </a:lnTo>
                  <a:lnTo>
                    <a:pt x="3216" y="35064"/>
                  </a:lnTo>
                  <a:lnTo>
                    <a:pt x="3216" y="39517"/>
                  </a:lnTo>
                  <a:cubicBezTo>
                    <a:pt x="3204" y="39577"/>
                    <a:pt x="3180" y="39648"/>
                    <a:pt x="3180" y="39719"/>
                  </a:cubicBezTo>
                  <a:cubicBezTo>
                    <a:pt x="3180" y="39791"/>
                    <a:pt x="3204" y="39850"/>
                    <a:pt x="3216" y="39922"/>
                  </a:cubicBezTo>
                  <a:lnTo>
                    <a:pt x="3216" y="40196"/>
                  </a:lnTo>
                  <a:lnTo>
                    <a:pt x="3120" y="40303"/>
                  </a:lnTo>
                  <a:lnTo>
                    <a:pt x="2918" y="40089"/>
                  </a:lnTo>
                  <a:lnTo>
                    <a:pt x="2739" y="40255"/>
                  </a:lnTo>
                  <a:lnTo>
                    <a:pt x="2954" y="40481"/>
                  </a:lnTo>
                  <a:lnTo>
                    <a:pt x="1" y="43720"/>
                  </a:lnTo>
                  <a:lnTo>
                    <a:pt x="1" y="79236"/>
                  </a:lnTo>
                  <a:lnTo>
                    <a:pt x="251" y="79236"/>
                  </a:lnTo>
                  <a:lnTo>
                    <a:pt x="251" y="43815"/>
                  </a:lnTo>
                  <a:lnTo>
                    <a:pt x="3120" y="40672"/>
                  </a:lnTo>
                  <a:lnTo>
                    <a:pt x="3216" y="40779"/>
                  </a:lnTo>
                  <a:lnTo>
                    <a:pt x="3216" y="79260"/>
                  </a:lnTo>
                  <a:lnTo>
                    <a:pt x="3466" y="79260"/>
                  </a:lnTo>
                  <a:lnTo>
                    <a:pt x="3466" y="40291"/>
                  </a:lnTo>
                  <a:lnTo>
                    <a:pt x="3489" y="40267"/>
                  </a:lnTo>
                  <a:cubicBezTo>
                    <a:pt x="3597" y="40327"/>
                    <a:pt x="3704" y="40362"/>
                    <a:pt x="3823" y="40362"/>
                  </a:cubicBezTo>
                  <a:cubicBezTo>
                    <a:pt x="4180" y="40362"/>
                    <a:pt x="4466" y="40077"/>
                    <a:pt x="4466" y="39719"/>
                  </a:cubicBezTo>
                  <a:cubicBezTo>
                    <a:pt x="4466" y="39410"/>
                    <a:pt x="4239" y="39148"/>
                    <a:pt x="3954" y="39088"/>
                  </a:cubicBezTo>
                  <a:lnTo>
                    <a:pt x="3954" y="34790"/>
                  </a:lnTo>
                  <a:lnTo>
                    <a:pt x="4942" y="33981"/>
                  </a:lnTo>
                  <a:lnTo>
                    <a:pt x="4978" y="34028"/>
                  </a:lnTo>
                  <a:lnTo>
                    <a:pt x="5180" y="33885"/>
                  </a:lnTo>
                  <a:lnTo>
                    <a:pt x="5132" y="33826"/>
                  </a:lnTo>
                  <a:lnTo>
                    <a:pt x="9693" y="30099"/>
                  </a:lnTo>
                  <a:lnTo>
                    <a:pt x="9693" y="25337"/>
                  </a:lnTo>
                  <a:cubicBezTo>
                    <a:pt x="9990" y="25277"/>
                    <a:pt x="10216" y="25015"/>
                    <a:pt x="10216" y="24706"/>
                  </a:cubicBezTo>
                  <a:cubicBezTo>
                    <a:pt x="10216" y="24348"/>
                    <a:pt x="9919" y="24063"/>
                    <a:pt x="9573" y="24063"/>
                  </a:cubicBezTo>
                  <a:cubicBezTo>
                    <a:pt x="9407" y="24063"/>
                    <a:pt x="9264" y="24122"/>
                    <a:pt x="9157" y="24218"/>
                  </a:cubicBezTo>
                  <a:lnTo>
                    <a:pt x="5359" y="21110"/>
                  </a:lnTo>
                  <a:lnTo>
                    <a:pt x="5359" y="3310"/>
                  </a:lnTo>
                  <a:cubicBezTo>
                    <a:pt x="6216" y="3239"/>
                    <a:pt x="6895" y="2524"/>
                    <a:pt x="6895" y="1655"/>
                  </a:cubicBezTo>
                  <a:cubicBezTo>
                    <a:pt x="6895" y="786"/>
                    <a:pt x="6144" y="0"/>
                    <a:pt x="52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rot="-5400000">
              <a:off x="7815063" y="3034063"/>
              <a:ext cx="240825" cy="2480675"/>
            </a:xfrm>
            <a:custGeom>
              <a:rect b="b" l="l" r="r" t="t"/>
              <a:pathLst>
                <a:path extrusionOk="0" h="99227" w="9633">
                  <a:moveTo>
                    <a:pt x="1655" y="251"/>
                  </a:moveTo>
                  <a:cubicBezTo>
                    <a:pt x="2429" y="251"/>
                    <a:pt x="3072" y="882"/>
                    <a:pt x="3072" y="1667"/>
                  </a:cubicBezTo>
                  <a:cubicBezTo>
                    <a:pt x="3072" y="2406"/>
                    <a:pt x="2501" y="3001"/>
                    <a:pt x="1775" y="3072"/>
                  </a:cubicBezTo>
                  <a:lnTo>
                    <a:pt x="1775" y="2608"/>
                  </a:lnTo>
                  <a:cubicBezTo>
                    <a:pt x="2239" y="2548"/>
                    <a:pt x="2608" y="2144"/>
                    <a:pt x="2608" y="1667"/>
                  </a:cubicBezTo>
                  <a:cubicBezTo>
                    <a:pt x="2608" y="1144"/>
                    <a:pt x="2179" y="715"/>
                    <a:pt x="1655" y="715"/>
                  </a:cubicBezTo>
                  <a:cubicBezTo>
                    <a:pt x="1132" y="715"/>
                    <a:pt x="703" y="1144"/>
                    <a:pt x="703" y="1667"/>
                  </a:cubicBezTo>
                  <a:cubicBezTo>
                    <a:pt x="703" y="2144"/>
                    <a:pt x="1060" y="2548"/>
                    <a:pt x="1536" y="2608"/>
                  </a:cubicBezTo>
                  <a:lnTo>
                    <a:pt x="1536" y="3072"/>
                  </a:lnTo>
                  <a:cubicBezTo>
                    <a:pt x="810" y="3001"/>
                    <a:pt x="239" y="2406"/>
                    <a:pt x="239" y="1667"/>
                  </a:cubicBezTo>
                  <a:cubicBezTo>
                    <a:pt x="239" y="882"/>
                    <a:pt x="882" y="251"/>
                    <a:pt x="1655" y="251"/>
                  </a:cubicBezTo>
                  <a:close/>
                  <a:moveTo>
                    <a:pt x="4549" y="29302"/>
                  </a:moveTo>
                  <a:lnTo>
                    <a:pt x="7442" y="31850"/>
                  </a:lnTo>
                  <a:lnTo>
                    <a:pt x="7442" y="56579"/>
                  </a:lnTo>
                  <a:cubicBezTo>
                    <a:pt x="7144" y="56627"/>
                    <a:pt x="6930" y="56888"/>
                    <a:pt x="6930" y="57210"/>
                  </a:cubicBezTo>
                  <a:cubicBezTo>
                    <a:pt x="6930" y="57412"/>
                    <a:pt x="7025" y="57591"/>
                    <a:pt x="7180" y="57710"/>
                  </a:cubicBezTo>
                  <a:lnTo>
                    <a:pt x="6501" y="58496"/>
                  </a:lnTo>
                  <a:lnTo>
                    <a:pt x="4549" y="56496"/>
                  </a:lnTo>
                  <a:lnTo>
                    <a:pt x="4549" y="29302"/>
                  </a:lnTo>
                  <a:close/>
                  <a:moveTo>
                    <a:pt x="6894" y="59246"/>
                  </a:moveTo>
                  <a:lnTo>
                    <a:pt x="7228" y="59567"/>
                  </a:lnTo>
                  <a:cubicBezTo>
                    <a:pt x="7097" y="59734"/>
                    <a:pt x="7025" y="59936"/>
                    <a:pt x="7025" y="60163"/>
                  </a:cubicBezTo>
                  <a:cubicBezTo>
                    <a:pt x="7025" y="60639"/>
                    <a:pt x="7382" y="61032"/>
                    <a:pt x="7847" y="61091"/>
                  </a:cubicBezTo>
                  <a:lnTo>
                    <a:pt x="7847" y="61103"/>
                  </a:lnTo>
                  <a:lnTo>
                    <a:pt x="7847" y="61568"/>
                  </a:lnTo>
                  <a:cubicBezTo>
                    <a:pt x="7132" y="61508"/>
                    <a:pt x="6561" y="60901"/>
                    <a:pt x="6561" y="60163"/>
                  </a:cubicBezTo>
                  <a:cubicBezTo>
                    <a:pt x="6561" y="59805"/>
                    <a:pt x="6692" y="59484"/>
                    <a:pt x="6894" y="59246"/>
                  </a:cubicBezTo>
                  <a:close/>
                  <a:moveTo>
                    <a:pt x="7966" y="58746"/>
                  </a:moveTo>
                  <a:cubicBezTo>
                    <a:pt x="8752" y="58746"/>
                    <a:pt x="9383" y="59377"/>
                    <a:pt x="9383" y="60163"/>
                  </a:cubicBezTo>
                  <a:cubicBezTo>
                    <a:pt x="9383" y="60901"/>
                    <a:pt x="8823" y="61508"/>
                    <a:pt x="8097" y="61568"/>
                  </a:cubicBezTo>
                  <a:lnTo>
                    <a:pt x="8097" y="61103"/>
                  </a:lnTo>
                  <a:cubicBezTo>
                    <a:pt x="8561" y="61044"/>
                    <a:pt x="8918" y="60639"/>
                    <a:pt x="8918" y="60163"/>
                  </a:cubicBezTo>
                  <a:cubicBezTo>
                    <a:pt x="8918" y="59639"/>
                    <a:pt x="8490" y="59210"/>
                    <a:pt x="7966" y="59210"/>
                  </a:cubicBezTo>
                  <a:cubicBezTo>
                    <a:pt x="7751" y="59210"/>
                    <a:pt x="7561" y="59282"/>
                    <a:pt x="7406" y="59401"/>
                  </a:cubicBezTo>
                  <a:lnTo>
                    <a:pt x="7073" y="59067"/>
                  </a:lnTo>
                  <a:cubicBezTo>
                    <a:pt x="7323" y="58865"/>
                    <a:pt x="7632" y="58746"/>
                    <a:pt x="7966" y="58746"/>
                  </a:cubicBezTo>
                  <a:close/>
                  <a:moveTo>
                    <a:pt x="6513" y="58853"/>
                  </a:moveTo>
                  <a:lnTo>
                    <a:pt x="6728" y="59067"/>
                  </a:lnTo>
                  <a:cubicBezTo>
                    <a:pt x="6478" y="59353"/>
                    <a:pt x="6311" y="59746"/>
                    <a:pt x="6311" y="60163"/>
                  </a:cubicBezTo>
                  <a:cubicBezTo>
                    <a:pt x="6311" y="61032"/>
                    <a:pt x="6989" y="61746"/>
                    <a:pt x="7847" y="61806"/>
                  </a:cubicBezTo>
                  <a:lnTo>
                    <a:pt x="7847" y="70533"/>
                  </a:lnTo>
                  <a:lnTo>
                    <a:pt x="3263" y="79022"/>
                  </a:lnTo>
                  <a:lnTo>
                    <a:pt x="3251" y="79022"/>
                  </a:lnTo>
                  <a:lnTo>
                    <a:pt x="3251" y="62592"/>
                  </a:lnTo>
                  <a:lnTo>
                    <a:pt x="6513" y="58853"/>
                  </a:lnTo>
                  <a:close/>
                  <a:moveTo>
                    <a:pt x="1655" y="1"/>
                  </a:moveTo>
                  <a:cubicBezTo>
                    <a:pt x="739" y="1"/>
                    <a:pt x="1" y="751"/>
                    <a:pt x="1" y="1667"/>
                  </a:cubicBezTo>
                  <a:cubicBezTo>
                    <a:pt x="1" y="2572"/>
                    <a:pt x="679" y="3251"/>
                    <a:pt x="1536" y="3310"/>
                  </a:cubicBezTo>
                  <a:lnTo>
                    <a:pt x="1536" y="8942"/>
                  </a:lnTo>
                  <a:lnTo>
                    <a:pt x="441" y="8942"/>
                  </a:lnTo>
                  <a:lnTo>
                    <a:pt x="441" y="11359"/>
                  </a:lnTo>
                  <a:lnTo>
                    <a:pt x="1536" y="11359"/>
                  </a:lnTo>
                  <a:lnTo>
                    <a:pt x="1536" y="12181"/>
                  </a:lnTo>
                  <a:lnTo>
                    <a:pt x="441" y="12181"/>
                  </a:lnTo>
                  <a:lnTo>
                    <a:pt x="441" y="14609"/>
                  </a:lnTo>
                  <a:lnTo>
                    <a:pt x="1536" y="14609"/>
                  </a:lnTo>
                  <a:lnTo>
                    <a:pt x="1536" y="15431"/>
                  </a:lnTo>
                  <a:lnTo>
                    <a:pt x="441" y="15431"/>
                  </a:lnTo>
                  <a:lnTo>
                    <a:pt x="441" y="17848"/>
                  </a:lnTo>
                  <a:lnTo>
                    <a:pt x="1536" y="17848"/>
                  </a:lnTo>
                  <a:lnTo>
                    <a:pt x="1536" y="18669"/>
                  </a:lnTo>
                  <a:lnTo>
                    <a:pt x="441" y="18669"/>
                  </a:lnTo>
                  <a:lnTo>
                    <a:pt x="441" y="21098"/>
                  </a:lnTo>
                  <a:lnTo>
                    <a:pt x="1536" y="21098"/>
                  </a:lnTo>
                  <a:lnTo>
                    <a:pt x="1536" y="26647"/>
                  </a:lnTo>
                  <a:lnTo>
                    <a:pt x="4299" y="29076"/>
                  </a:lnTo>
                  <a:lnTo>
                    <a:pt x="4299" y="56591"/>
                  </a:lnTo>
                  <a:lnTo>
                    <a:pt x="6347" y="58674"/>
                  </a:lnTo>
                  <a:lnTo>
                    <a:pt x="3013" y="62496"/>
                  </a:lnTo>
                  <a:lnTo>
                    <a:pt x="3013" y="79475"/>
                  </a:lnTo>
                  <a:lnTo>
                    <a:pt x="2870" y="79737"/>
                  </a:lnTo>
                  <a:cubicBezTo>
                    <a:pt x="2810" y="79713"/>
                    <a:pt x="2739" y="79689"/>
                    <a:pt x="2656" y="79689"/>
                  </a:cubicBezTo>
                  <a:cubicBezTo>
                    <a:pt x="2298" y="79689"/>
                    <a:pt x="2013" y="79975"/>
                    <a:pt x="2013" y="80332"/>
                  </a:cubicBezTo>
                  <a:cubicBezTo>
                    <a:pt x="2013" y="80606"/>
                    <a:pt x="2179" y="80832"/>
                    <a:pt x="2406" y="80927"/>
                  </a:cubicBezTo>
                  <a:lnTo>
                    <a:pt x="2406" y="99215"/>
                  </a:lnTo>
                  <a:lnTo>
                    <a:pt x="2656" y="99215"/>
                  </a:lnTo>
                  <a:lnTo>
                    <a:pt x="2656" y="80975"/>
                  </a:lnTo>
                  <a:cubicBezTo>
                    <a:pt x="2787" y="80975"/>
                    <a:pt x="2918" y="80939"/>
                    <a:pt x="3013" y="80868"/>
                  </a:cubicBezTo>
                  <a:lnTo>
                    <a:pt x="3013" y="84940"/>
                  </a:lnTo>
                  <a:lnTo>
                    <a:pt x="6739" y="88964"/>
                  </a:lnTo>
                  <a:lnTo>
                    <a:pt x="6978" y="99227"/>
                  </a:lnTo>
                  <a:lnTo>
                    <a:pt x="7216" y="99227"/>
                  </a:lnTo>
                  <a:lnTo>
                    <a:pt x="6978" y="88869"/>
                  </a:lnTo>
                  <a:lnTo>
                    <a:pt x="3263" y="84844"/>
                  </a:lnTo>
                  <a:lnTo>
                    <a:pt x="3263" y="80558"/>
                  </a:lnTo>
                  <a:cubicBezTo>
                    <a:pt x="3287" y="80487"/>
                    <a:pt x="3299" y="80415"/>
                    <a:pt x="3299" y="80332"/>
                  </a:cubicBezTo>
                  <a:cubicBezTo>
                    <a:pt x="3299" y="80260"/>
                    <a:pt x="3287" y="80177"/>
                    <a:pt x="3263" y="80118"/>
                  </a:cubicBezTo>
                  <a:lnTo>
                    <a:pt x="3263" y="79534"/>
                  </a:lnTo>
                  <a:lnTo>
                    <a:pt x="8085" y="70628"/>
                  </a:lnTo>
                  <a:lnTo>
                    <a:pt x="8097" y="70593"/>
                  </a:lnTo>
                  <a:lnTo>
                    <a:pt x="8097" y="61806"/>
                  </a:lnTo>
                  <a:cubicBezTo>
                    <a:pt x="8954" y="61746"/>
                    <a:pt x="9633" y="61032"/>
                    <a:pt x="9633" y="60163"/>
                  </a:cubicBezTo>
                  <a:cubicBezTo>
                    <a:pt x="9633" y="59246"/>
                    <a:pt x="8883" y="58508"/>
                    <a:pt x="7966" y="58508"/>
                  </a:cubicBezTo>
                  <a:cubicBezTo>
                    <a:pt x="7561" y="58508"/>
                    <a:pt x="7192" y="58651"/>
                    <a:pt x="6906" y="58901"/>
                  </a:cubicBezTo>
                  <a:lnTo>
                    <a:pt x="6680" y="58662"/>
                  </a:lnTo>
                  <a:lnTo>
                    <a:pt x="7406" y="57829"/>
                  </a:lnTo>
                  <a:cubicBezTo>
                    <a:pt x="7466" y="57841"/>
                    <a:pt x="7513" y="57841"/>
                    <a:pt x="7573" y="57841"/>
                  </a:cubicBezTo>
                  <a:cubicBezTo>
                    <a:pt x="7930" y="57841"/>
                    <a:pt x="8216" y="57555"/>
                    <a:pt x="8216" y="57210"/>
                  </a:cubicBezTo>
                  <a:cubicBezTo>
                    <a:pt x="8216" y="56888"/>
                    <a:pt x="7990" y="56627"/>
                    <a:pt x="7692" y="56579"/>
                  </a:cubicBezTo>
                  <a:lnTo>
                    <a:pt x="7692" y="31731"/>
                  </a:lnTo>
                  <a:lnTo>
                    <a:pt x="4549" y="28968"/>
                  </a:lnTo>
                  <a:lnTo>
                    <a:pt x="4549" y="1060"/>
                  </a:lnTo>
                  <a:lnTo>
                    <a:pt x="4299" y="1060"/>
                  </a:lnTo>
                  <a:lnTo>
                    <a:pt x="4299" y="28754"/>
                  </a:lnTo>
                  <a:lnTo>
                    <a:pt x="1775" y="26539"/>
                  </a:lnTo>
                  <a:lnTo>
                    <a:pt x="1775" y="21098"/>
                  </a:lnTo>
                  <a:lnTo>
                    <a:pt x="2870" y="21098"/>
                  </a:lnTo>
                  <a:lnTo>
                    <a:pt x="2870" y="18669"/>
                  </a:lnTo>
                  <a:lnTo>
                    <a:pt x="1775" y="18669"/>
                  </a:lnTo>
                  <a:lnTo>
                    <a:pt x="1775" y="17848"/>
                  </a:lnTo>
                  <a:lnTo>
                    <a:pt x="2870" y="17848"/>
                  </a:lnTo>
                  <a:lnTo>
                    <a:pt x="2870" y="15431"/>
                  </a:lnTo>
                  <a:lnTo>
                    <a:pt x="1775" y="15431"/>
                  </a:lnTo>
                  <a:lnTo>
                    <a:pt x="1775" y="14609"/>
                  </a:lnTo>
                  <a:lnTo>
                    <a:pt x="2870" y="14609"/>
                  </a:lnTo>
                  <a:lnTo>
                    <a:pt x="2870" y="12181"/>
                  </a:lnTo>
                  <a:lnTo>
                    <a:pt x="1775" y="12181"/>
                  </a:lnTo>
                  <a:lnTo>
                    <a:pt x="1775" y="11359"/>
                  </a:lnTo>
                  <a:lnTo>
                    <a:pt x="2870" y="11359"/>
                  </a:lnTo>
                  <a:lnTo>
                    <a:pt x="2870" y="8942"/>
                  </a:lnTo>
                  <a:lnTo>
                    <a:pt x="1775" y="8942"/>
                  </a:lnTo>
                  <a:lnTo>
                    <a:pt x="1775" y="3310"/>
                  </a:lnTo>
                  <a:cubicBezTo>
                    <a:pt x="2632" y="3251"/>
                    <a:pt x="3310" y="2537"/>
                    <a:pt x="3310" y="1667"/>
                  </a:cubicBezTo>
                  <a:cubicBezTo>
                    <a:pt x="3310" y="786"/>
                    <a:pt x="2572" y="1"/>
                    <a:pt x="16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rot="-5400000">
              <a:off x="7942763" y="3310888"/>
              <a:ext cx="243500" cy="2222600"/>
            </a:xfrm>
            <a:custGeom>
              <a:rect b="b" l="l" r="r" t="t"/>
              <a:pathLst>
                <a:path extrusionOk="0" h="88904" w="9740">
                  <a:moveTo>
                    <a:pt x="3620" y="19372"/>
                  </a:moveTo>
                  <a:lnTo>
                    <a:pt x="8478" y="23860"/>
                  </a:lnTo>
                  <a:cubicBezTo>
                    <a:pt x="8466" y="23920"/>
                    <a:pt x="8454" y="23967"/>
                    <a:pt x="8454" y="24015"/>
                  </a:cubicBezTo>
                  <a:cubicBezTo>
                    <a:pt x="8454" y="24337"/>
                    <a:pt x="8680" y="24598"/>
                    <a:pt x="8978" y="24646"/>
                  </a:cubicBezTo>
                  <a:lnTo>
                    <a:pt x="8978" y="38314"/>
                  </a:lnTo>
                  <a:lnTo>
                    <a:pt x="3620" y="42529"/>
                  </a:lnTo>
                  <a:lnTo>
                    <a:pt x="3620" y="40755"/>
                  </a:lnTo>
                  <a:lnTo>
                    <a:pt x="4703" y="40755"/>
                  </a:lnTo>
                  <a:lnTo>
                    <a:pt x="4703" y="38326"/>
                  </a:lnTo>
                  <a:lnTo>
                    <a:pt x="3620" y="38326"/>
                  </a:lnTo>
                  <a:lnTo>
                    <a:pt x="3620" y="37505"/>
                  </a:lnTo>
                  <a:lnTo>
                    <a:pt x="4703" y="37505"/>
                  </a:lnTo>
                  <a:lnTo>
                    <a:pt x="4703" y="35088"/>
                  </a:lnTo>
                  <a:lnTo>
                    <a:pt x="3620" y="35088"/>
                  </a:lnTo>
                  <a:lnTo>
                    <a:pt x="3620" y="34266"/>
                  </a:lnTo>
                  <a:lnTo>
                    <a:pt x="4703" y="34266"/>
                  </a:lnTo>
                  <a:lnTo>
                    <a:pt x="4703" y="31837"/>
                  </a:lnTo>
                  <a:lnTo>
                    <a:pt x="3620" y="31837"/>
                  </a:lnTo>
                  <a:lnTo>
                    <a:pt x="3620" y="31016"/>
                  </a:lnTo>
                  <a:lnTo>
                    <a:pt x="4703" y="31016"/>
                  </a:lnTo>
                  <a:lnTo>
                    <a:pt x="4703" y="28599"/>
                  </a:lnTo>
                  <a:lnTo>
                    <a:pt x="3620" y="28599"/>
                  </a:lnTo>
                  <a:lnTo>
                    <a:pt x="3620" y="19372"/>
                  </a:lnTo>
                  <a:close/>
                  <a:moveTo>
                    <a:pt x="3620" y="44815"/>
                  </a:moveTo>
                  <a:cubicBezTo>
                    <a:pt x="4334" y="44875"/>
                    <a:pt x="4906" y="45482"/>
                    <a:pt x="4906" y="46220"/>
                  </a:cubicBezTo>
                  <a:cubicBezTo>
                    <a:pt x="4906" y="46613"/>
                    <a:pt x="4739" y="46970"/>
                    <a:pt x="4489" y="47232"/>
                  </a:cubicBezTo>
                  <a:lnTo>
                    <a:pt x="4191" y="46863"/>
                  </a:lnTo>
                  <a:cubicBezTo>
                    <a:pt x="4346" y="46696"/>
                    <a:pt x="4442" y="46470"/>
                    <a:pt x="4442" y="46220"/>
                  </a:cubicBezTo>
                  <a:cubicBezTo>
                    <a:pt x="4442" y="45732"/>
                    <a:pt x="4084" y="45339"/>
                    <a:pt x="3620" y="45280"/>
                  </a:cubicBezTo>
                  <a:lnTo>
                    <a:pt x="3620" y="44815"/>
                  </a:lnTo>
                  <a:close/>
                  <a:moveTo>
                    <a:pt x="3370" y="44815"/>
                  </a:moveTo>
                  <a:lnTo>
                    <a:pt x="3370" y="45280"/>
                  </a:lnTo>
                  <a:cubicBezTo>
                    <a:pt x="2906" y="45339"/>
                    <a:pt x="2548" y="45744"/>
                    <a:pt x="2548" y="46220"/>
                  </a:cubicBezTo>
                  <a:cubicBezTo>
                    <a:pt x="2548" y="46744"/>
                    <a:pt x="2965" y="47173"/>
                    <a:pt x="3489" y="47173"/>
                  </a:cubicBezTo>
                  <a:cubicBezTo>
                    <a:pt x="3680" y="47173"/>
                    <a:pt x="3858" y="47113"/>
                    <a:pt x="4001" y="47030"/>
                  </a:cubicBezTo>
                  <a:lnTo>
                    <a:pt x="4299" y="47387"/>
                  </a:lnTo>
                  <a:cubicBezTo>
                    <a:pt x="4072" y="47542"/>
                    <a:pt x="3787" y="47637"/>
                    <a:pt x="3489" y="47637"/>
                  </a:cubicBezTo>
                  <a:cubicBezTo>
                    <a:pt x="2715" y="47637"/>
                    <a:pt x="2084" y="47006"/>
                    <a:pt x="2084" y="46220"/>
                  </a:cubicBezTo>
                  <a:cubicBezTo>
                    <a:pt x="2084" y="45482"/>
                    <a:pt x="2656" y="44875"/>
                    <a:pt x="3370" y="44815"/>
                  </a:cubicBezTo>
                  <a:close/>
                  <a:moveTo>
                    <a:pt x="3370" y="43029"/>
                  </a:moveTo>
                  <a:lnTo>
                    <a:pt x="3370" y="44565"/>
                  </a:lnTo>
                  <a:cubicBezTo>
                    <a:pt x="2513" y="44637"/>
                    <a:pt x="1834" y="45351"/>
                    <a:pt x="1834" y="46220"/>
                  </a:cubicBezTo>
                  <a:cubicBezTo>
                    <a:pt x="1834" y="47089"/>
                    <a:pt x="2584" y="47875"/>
                    <a:pt x="3489" y="47875"/>
                  </a:cubicBezTo>
                  <a:cubicBezTo>
                    <a:pt x="3846" y="47875"/>
                    <a:pt x="4180" y="47756"/>
                    <a:pt x="4453" y="47566"/>
                  </a:cubicBezTo>
                  <a:lnTo>
                    <a:pt x="5966" y="49399"/>
                  </a:lnTo>
                  <a:lnTo>
                    <a:pt x="5966" y="55745"/>
                  </a:lnTo>
                  <a:cubicBezTo>
                    <a:pt x="5668" y="55805"/>
                    <a:pt x="5454" y="56067"/>
                    <a:pt x="5454" y="56376"/>
                  </a:cubicBezTo>
                  <a:cubicBezTo>
                    <a:pt x="5454" y="56567"/>
                    <a:pt x="5525" y="56733"/>
                    <a:pt x="5656" y="56841"/>
                  </a:cubicBezTo>
                  <a:lnTo>
                    <a:pt x="3370" y="60531"/>
                  </a:lnTo>
                  <a:lnTo>
                    <a:pt x="3370" y="69842"/>
                  </a:lnTo>
                  <a:cubicBezTo>
                    <a:pt x="3239" y="69806"/>
                    <a:pt x="3096" y="69783"/>
                    <a:pt x="2941" y="69783"/>
                  </a:cubicBezTo>
                  <a:cubicBezTo>
                    <a:pt x="2703" y="69783"/>
                    <a:pt x="2465" y="69842"/>
                    <a:pt x="2251" y="69937"/>
                  </a:cubicBezTo>
                  <a:lnTo>
                    <a:pt x="251" y="66282"/>
                  </a:lnTo>
                  <a:lnTo>
                    <a:pt x="251" y="45482"/>
                  </a:lnTo>
                  <a:lnTo>
                    <a:pt x="3370" y="43029"/>
                  </a:lnTo>
                  <a:close/>
                  <a:moveTo>
                    <a:pt x="2941" y="70033"/>
                  </a:moveTo>
                  <a:cubicBezTo>
                    <a:pt x="3096" y="70033"/>
                    <a:pt x="3239" y="70056"/>
                    <a:pt x="3370" y="70092"/>
                  </a:cubicBezTo>
                  <a:lnTo>
                    <a:pt x="3370" y="70592"/>
                  </a:lnTo>
                  <a:cubicBezTo>
                    <a:pt x="3239" y="70533"/>
                    <a:pt x="3096" y="70497"/>
                    <a:pt x="2941" y="70497"/>
                  </a:cubicBezTo>
                  <a:cubicBezTo>
                    <a:pt x="2822" y="70497"/>
                    <a:pt x="2703" y="70521"/>
                    <a:pt x="2596" y="70557"/>
                  </a:cubicBezTo>
                  <a:lnTo>
                    <a:pt x="2370" y="70152"/>
                  </a:lnTo>
                  <a:cubicBezTo>
                    <a:pt x="2548" y="70080"/>
                    <a:pt x="2739" y="70033"/>
                    <a:pt x="2941" y="70033"/>
                  </a:cubicBezTo>
                  <a:close/>
                  <a:moveTo>
                    <a:pt x="3620" y="70199"/>
                  </a:moveTo>
                  <a:cubicBezTo>
                    <a:pt x="4061" y="70437"/>
                    <a:pt x="4358" y="70914"/>
                    <a:pt x="4358" y="71449"/>
                  </a:cubicBezTo>
                  <a:cubicBezTo>
                    <a:pt x="4358" y="71985"/>
                    <a:pt x="4061" y="72450"/>
                    <a:pt x="3620" y="72688"/>
                  </a:cubicBezTo>
                  <a:lnTo>
                    <a:pt x="3620" y="72116"/>
                  </a:lnTo>
                  <a:cubicBezTo>
                    <a:pt x="3787" y="71950"/>
                    <a:pt x="3894" y="71711"/>
                    <a:pt x="3894" y="71449"/>
                  </a:cubicBezTo>
                  <a:cubicBezTo>
                    <a:pt x="3894" y="71188"/>
                    <a:pt x="3787" y="70949"/>
                    <a:pt x="3620" y="70771"/>
                  </a:cubicBezTo>
                  <a:lnTo>
                    <a:pt x="3620" y="70199"/>
                  </a:lnTo>
                  <a:close/>
                  <a:moveTo>
                    <a:pt x="2156" y="70271"/>
                  </a:moveTo>
                  <a:lnTo>
                    <a:pt x="2382" y="70676"/>
                  </a:lnTo>
                  <a:cubicBezTo>
                    <a:pt x="2156" y="70854"/>
                    <a:pt x="2001" y="71128"/>
                    <a:pt x="2001" y="71449"/>
                  </a:cubicBezTo>
                  <a:cubicBezTo>
                    <a:pt x="2001" y="71926"/>
                    <a:pt x="2358" y="72331"/>
                    <a:pt x="2822" y="72390"/>
                  </a:cubicBezTo>
                  <a:lnTo>
                    <a:pt x="2822" y="72854"/>
                  </a:lnTo>
                  <a:cubicBezTo>
                    <a:pt x="2098" y="72783"/>
                    <a:pt x="1539" y="72191"/>
                    <a:pt x="1536" y="71444"/>
                  </a:cubicBezTo>
                  <a:lnTo>
                    <a:pt x="1536" y="71444"/>
                  </a:lnTo>
                  <a:cubicBezTo>
                    <a:pt x="1538" y="70958"/>
                    <a:pt x="1788" y="70520"/>
                    <a:pt x="2156" y="70271"/>
                  </a:cubicBezTo>
                  <a:close/>
                  <a:moveTo>
                    <a:pt x="3370" y="72295"/>
                  </a:moveTo>
                  <a:lnTo>
                    <a:pt x="3370" y="72795"/>
                  </a:lnTo>
                  <a:cubicBezTo>
                    <a:pt x="3275" y="72819"/>
                    <a:pt x="3168" y="72842"/>
                    <a:pt x="3072" y="72854"/>
                  </a:cubicBezTo>
                  <a:lnTo>
                    <a:pt x="3072" y="72390"/>
                  </a:lnTo>
                  <a:cubicBezTo>
                    <a:pt x="3179" y="72366"/>
                    <a:pt x="3275" y="72342"/>
                    <a:pt x="3370" y="72295"/>
                  </a:cubicBezTo>
                  <a:close/>
                  <a:moveTo>
                    <a:pt x="2429" y="0"/>
                  </a:moveTo>
                  <a:cubicBezTo>
                    <a:pt x="1905" y="0"/>
                    <a:pt x="1477" y="417"/>
                    <a:pt x="1477" y="941"/>
                  </a:cubicBezTo>
                  <a:cubicBezTo>
                    <a:pt x="1477" y="1429"/>
                    <a:pt x="1846" y="1822"/>
                    <a:pt x="2310" y="1881"/>
                  </a:cubicBezTo>
                  <a:lnTo>
                    <a:pt x="2310" y="18169"/>
                  </a:lnTo>
                  <a:lnTo>
                    <a:pt x="3370" y="19157"/>
                  </a:lnTo>
                  <a:lnTo>
                    <a:pt x="3370" y="28599"/>
                  </a:lnTo>
                  <a:lnTo>
                    <a:pt x="2286" y="28599"/>
                  </a:lnTo>
                  <a:lnTo>
                    <a:pt x="2286" y="31016"/>
                  </a:lnTo>
                  <a:lnTo>
                    <a:pt x="3370" y="31016"/>
                  </a:lnTo>
                  <a:lnTo>
                    <a:pt x="3370" y="31837"/>
                  </a:lnTo>
                  <a:lnTo>
                    <a:pt x="2286" y="31837"/>
                  </a:lnTo>
                  <a:lnTo>
                    <a:pt x="2286" y="34266"/>
                  </a:lnTo>
                  <a:lnTo>
                    <a:pt x="3370" y="34266"/>
                  </a:lnTo>
                  <a:lnTo>
                    <a:pt x="3370" y="35088"/>
                  </a:lnTo>
                  <a:lnTo>
                    <a:pt x="2286" y="35088"/>
                  </a:lnTo>
                  <a:lnTo>
                    <a:pt x="2286" y="37505"/>
                  </a:lnTo>
                  <a:lnTo>
                    <a:pt x="3370" y="37505"/>
                  </a:lnTo>
                  <a:lnTo>
                    <a:pt x="3370" y="38326"/>
                  </a:lnTo>
                  <a:lnTo>
                    <a:pt x="2286" y="38326"/>
                  </a:lnTo>
                  <a:lnTo>
                    <a:pt x="2286" y="40755"/>
                  </a:lnTo>
                  <a:lnTo>
                    <a:pt x="3370" y="40755"/>
                  </a:lnTo>
                  <a:lnTo>
                    <a:pt x="3370" y="42720"/>
                  </a:lnTo>
                  <a:lnTo>
                    <a:pt x="48" y="45327"/>
                  </a:lnTo>
                  <a:lnTo>
                    <a:pt x="0" y="45363"/>
                  </a:lnTo>
                  <a:lnTo>
                    <a:pt x="0" y="66354"/>
                  </a:lnTo>
                  <a:lnTo>
                    <a:pt x="2048" y="70056"/>
                  </a:lnTo>
                  <a:cubicBezTo>
                    <a:pt x="1584" y="70354"/>
                    <a:pt x="1286" y="70866"/>
                    <a:pt x="1286" y="71449"/>
                  </a:cubicBezTo>
                  <a:cubicBezTo>
                    <a:pt x="1286" y="72319"/>
                    <a:pt x="1965" y="73033"/>
                    <a:pt x="2822" y="73104"/>
                  </a:cubicBezTo>
                  <a:lnTo>
                    <a:pt x="2822" y="88904"/>
                  </a:lnTo>
                  <a:lnTo>
                    <a:pt x="3072" y="88904"/>
                  </a:lnTo>
                  <a:lnTo>
                    <a:pt x="3072" y="73104"/>
                  </a:lnTo>
                  <a:cubicBezTo>
                    <a:pt x="3168" y="73093"/>
                    <a:pt x="3275" y="73081"/>
                    <a:pt x="3370" y="73045"/>
                  </a:cubicBezTo>
                  <a:lnTo>
                    <a:pt x="3370" y="88892"/>
                  </a:lnTo>
                  <a:lnTo>
                    <a:pt x="3620" y="88892"/>
                  </a:lnTo>
                  <a:lnTo>
                    <a:pt x="3620" y="72962"/>
                  </a:lnTo>
                  <a:cubicBezTo>
                    <a:pt x="4191" y="72712"/>
                    <a:pt x="4608" y="72128"/>
                    <a:pt x="4608" y="71449"/>
                  </a:cubicBezTo>
                  <a:cubicBezTo>
                    <a:pt x="4608" y="70771"/>
                    <a:pt x="4191" y="70199"/>
                    <a:pt x="3620" y="69937"/>
                  </a:cubicBezTo>
                  <a:lnTo>
                    <a:pt x="3620" y="60603"/>
                  </a:lnTo>
                  <a:lnTo>
                    <a:pt x="5858" y="56983"/>
                  </a:lnTo>
                  <a:cubicBezTo>
                    <a:pt x="5930" y="57007"/>
                    <a:pt x="6013" y="57019"/>
                    <a:pt x="6096" y="57019"/>
                  </a:cubicBezTo>
                  <a:cubicBezTo>
                    <a:pt x="6442" y="57019"/>
                    <a:pt x="6739" y="56733"/>
                    <a:pt x="6739" y="56376"/>
                  </a:cubicBezTo>
                  <a:cubicBezTo>
                    <a:pt x="6739" y="56067"/>
                    <a:pt x="6513" y="55805"/>
                    <a:pt x="6216" y="55757"/>
                  </a:cubicBezTo>
                  <a:lnTo>
                    <a:pt x="6216" y="55745"/>
                  </a:lnTo>
                  <a:lnTo>
                    <a:pt x="6216" y="49316"/>
                  </a:lnTo>
                  <a:lnTo>
                    <a:pt x="4644" y="47423"/>
                  </a:lnTo>
                  <a:cubicBezTo>
                    <a:pt x="4953" y="47113"/>
                    <a:pt x="5156" y="46696"/>
                    <a:pt x="5156" y="46220"/>
                  </a:cubicBezTo>
                  <a:cubicBezTo>
                    <a:pt x="5156" y="45351"/>
                    <a:pt x="4477" y="44637"/>
                    <a:pt x="3620" y="44577"/>
                  </a:cubicBezTo>
                  <a:lnTo>
                    <a:pt x="3620" y="42839"/>
                  </a:lnTo>
                  <a:lnTo>
                    <a:pt x="9180" y="38469"/>
                  </a:lnTo>
                  <a:lnTo>
                    <a:pt x="9216" y="38434"/>
                  </a:lnTo>
                  <a:lnTo>
                    <a:pt x="9216" y="24646"/>
                  </a:lnTo>
                  <a:cubicBezTo>
                    <a:pt x="9514" y="24598"/>
                    <a:pt x="9740" y="24337"/>
                    <a:pt x="9740" y="24027"/>
                  </a:cubicBezTo>
                  <a:cubicBezTo>
                    <a:pt x="9740" y="23670"/>
                    <a:pt x="9454" y="23384"/>
                    <a:pt x="9097" y="23384"/>
                  </a:cubicBezTo>
                  <a:cubicBezTo>
                    <a:pt x="8894" y="23384"/>
                    <a:pt x="8704" y="23479"/>
                    <a:pt x="8585" y="23634"/>
                  </a:cubicBezTo>
                  <a:lnTo>
                    <a:pt x="3620" y="19050"/>
                  </a:lnTo>
                  <a:lnTo>
                    <a:pt x="3620" y="8013"/>
                  </a:lnTo>
                  <a:lnTo>
                    <a:pt x="3370" y="8013"/>
                  </a:lnTo>
                  <a:lnTo>
                    <a:pt x="3370" y="18824"/>
                  </a:lnTo>
                  <a:lnTo>
                    <a:pt x="2548" y="18062"/>
                  </a:lnTo>
                  <a:lnTo>
                    <a:pt x="2548" y="1881"/>
                  </a:lnTo>
                  <a:cubicBezTo>
                    <a:pt x="3025" y="1822"/>
                    <a:pt x="3382" y="1429"/>
                    <a:pt x="3382" y="941"/>
                  </a:cubicBezTo>
                  <a:cubicBezTo>
                    <a:pt x="3382" y="417"/>
                    <a:pt x="2953" y="0"/>
                    <a:pt x="24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chemeClr val="accent2"/>
            </a:gs>
            <a:gs pos="7000">
              <a:schemeClr val="accent1"/>
            </a:gs>
            <a:gs pos="15000">
              <a:schemeClr val="accent3"/>
            </a:gs>
            <a:gs pos="28000">
              <a:schemeClr val="dk2"/>
            </a:gs>
            <a:gs pos="37000">
              <a:schemeClr val="lt2"/>
            </a:gs>
            <a:gs pos="58000">
              <a:schemeClr val="dk1"/>
            </a:gs>
            <a:gs pos="100000">
              <a:schemeClr val="dk1"/>
            </a:gs>
          </a:gsLst>
          <a:path path="circle">
            <a:fillToRect b="100%" r="100%"/>
          </a:path>
          <a:tileRect l="-100%" t="-100%"/>
        </a:gradFill>
      </p:bgPr>
    </p:bg>
    <p:spTree>
      <p:nvGrpSpPr>
        <p:cNvPr id="507" name="Shape 507"/>
        <p:cNvGrpSpPr/>
        <p:nvPr/>
      </p:nvGrpSpPr>
      <p:grpSpPr>
        <a:xfrm>
          <a:off x="0" y="0"/>
          <a:ext cx="0" cy="0"/>
          <a:chOff x="0" y="0"/>
          <a:chExt cx="0" cy="0"/>
        </a:xfrm>
      </p:grpSpPr>
      <p:sp>
        <p:nvSpPr>
          <p:cNvPr id="508" name="Google Shape;508;p11"/>
          <p:cNvSpPr txBox="1"/>
          <p:nvPr>
            <p:ph hasCustomPrompt="1" type="title"/>
          </p:nvPr>
        </p:nvSpPr>
        <p:spPr>
          <a:xfrm>
            <a:off x="4125175" y="2066475"/>
            <a:ext cx="4305600" cy="1193400"/>
          </a:xfrm>
          <a:prstGeom prst="rect">
            <a:avLst/>
          </a:prstGeom>
        </p:spPr>
        <p:txBody>
          <a:bodyPr anchorCtr="0" anchor="ctr" bIns="91425" lIns="91425" spcFirstLastPara="1" rIns="91425" wrap="square" tIns="91425">
            <a:noAutofit/>
          </a:bodyPr>
          <a:lstStyle>
            <a:lvl1pPr lvl="0" algn="r">
              <a:lnSpc>
                <a:spcPct val="115000"/>
              </a:lnSpc>
              <a:spcBef>
                <a:spcPts val="0"/>
              </a:spcBef>
              <a:spcAft>
                <a:spcPts val="0"/>
              </a:spcAft>
              <a:buSzPts val="9600"/>
              <a:buNone/>
              <a:defRPr sz="10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09" name="Google Shape;509;p11"/>
          <p:cNvSpPr txBox="1"/>
          <p:nvPr>
            <p:ph idx="1" type="subTitle"/>
          </p:nvPr>
        </p:nvSpPr>
        <p:spPr>
          <a:xfrm>
            <a:off x="4125172" y="3488950"/>
            <a:ext cx="4305600" cy="572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510" name="Google Shape;510;p11"/>
          <p:cNvGrpSpPr/>
          <p:nvPr/>
        </p:nvGrpSpPr>
        <p:grpSpPr>
          <a:xfrm flipH="1" rot="10800000">
            <a:off x="-182600" y="-269146"/>
            <a:ext cx="2479800" cy="2894250"/>
            <a:chOff x="2693662" y="1511141"/>
            <a:chExt cx="2479800" cy="2894250"/>
          </a:xfrm>
        </p:grpSpPr>
        <p:sp>
          <p:nvSpPr>
            <p:cNvPr id="511" name="Google Shape;511;p11"/>
            <p:cNvSpPr/>
            <p:nvPr/>
          </p:nvSpPr>
          <p:spPr>
            <a:xfrm>
              <a:off x="3280037" y="24862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1"/>
            <p:cNvSpPr/>
            <p:nvPr/>
          </p:nvSpPr>
          <p:spPr>
            <a:xfrm>
              <a:off x="3280037" y="18361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1"/>
            <p:cNvSpPr/>
            <p:nvPr/>
          </p:nvSpPr>
          <p:spPr>
            <a:xfrm>
              <a:off x="3872787"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1"/>
            <p:cNvSpPr/>
            <p:nvPr/>
          </p:nvSpPr>
          <p:spPr>
            <a:xfrm>
              <a:off x="3872787"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1"/>
            <p:cNvSpPr/>
            <p:nvPr/>
          </p:nvSpPr>
          <p:spPr>
            <a:xfrm>
              <a:off x="3280037"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1"/>
            <p:cNvSpPr/>
            <p:nvPr/>
          </p:nvSpPr>
          <p:spPr>
            <a:xfrm>
              <a:off x="2693662"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1"/>
            <p:cNvSpPr/>
            <p:nvPr/>
          </p:nvSpPr>
          <p:spPr>
            <a:xfrm>
              <a:off x="2693662"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1"/>
            <p:cNvSpPr/>
            <p:nvPr/>
          </p:nvSpPr>
          <p:spPr>
            <a:xfrm>
              <a:off x="3872787"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1"/>
            <p:cNvSpPr/>
            <p:nvPr/>
          </p:nvSpPr>
          <p:spPr>
            <a:xfrm>
              <a:off x="2693662"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1"/>
            <p:cNvSpPr/>
            <p:nvPr/>
          </p:nvSpPr>
          <p:spPr>
            <a:xfrm>
              <a:off x="3280037" y="37864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1"/>
            <p:cNvSpPr/>
            <p:nvPr/>
          </p:nvSpPr>
          <p:spPr>
            <a:xfrm>
              <a:off x="3872787" y="15111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1"/>
            <p:cNvSpPr/>
            <p:nvPr/>
          </p:nvSpPr>
          <p:spPr>
            <a:xfrm>
              <a:off x="4459162" y="24862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1"/>
            <p:cNvSpPr/>
            <p:nvPr/>
          </p:nvSpPr>
          <p:spPr>
            <a:xfrm>
              <a:off x="4459162"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4" name="Google Shape;524;p11"/>
          <p:cNvGrpSpPr/>
          <p:nvPr/>
        </p:nvGrpSpPr>
        <p:grpSpPr>
          <a:xfrm rot="5400000">
            <a:off x="7273400" y="-1063412"/>
            <a:ext cx="535375" cy="3205800"/>
            <a:chOff x="184625" y="0"/>
            <a:chExt cx="535375" cy="3205800"/>
          </a:xfrm>
        </p:grpSpPr>
        <p:cxnSp>
          <p:nvCxnSpPr>
            <p:cNvPr id="525" name="Google Shape;525;p11"/>
            <p:cNvCxnSpPr/>
            <p:nvPr/>
          </p:nvCxnSpPr>
          <p:spPr>
            <a:xfrm rot="5400000">
              <a:off x="-1115550" y="1370250"/>
              <a:ext cx="3205800" cy="4653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526" name="Google Shape;526;p11"/>
            <p:cNvCxnSpPr/>
            <p:nvPr/>
          </p:nvCxnSpPr>
          <p:spPr>
            <a:xfrm rot="5400000">
              <a:off x="-761875" y="946500"/>
              <a:ext cx="2205300" cy="3123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527" name="Google Shape;527;p11"/>
            <p:cNvCxnSpPr/>
            <p:nvPr/>
          </p:nvCxnSpPr>
          <p:spPr>
            <a:xfrm rot="5400000">
              <a:off x="-1046069" y="1453200"/>
              <a:ext cx="2906400" cy="0"/>
            </a:xfrm>
            <a:prstGeom prst="straightConnector1">
              <a:avLst/>
            </a:prstGeom>
            <a:noFill/>
            <a:ln cap="flat" cmpd="sng" w="9525">
              <a:solidFill>
                <a:schemeClr val="lt1"/>
              </a:solidFill>
              <a:prstDash val="solid"/>
              <a:round/>
              <a:headEnd len="med" w="med" type="none"/>
              <a:tailEnd len="med" w="med" type="oval"/>
            </a:ln>
          </p:spPr>
        </p:cxnSp>
        <p:cxnSp>
          <p:nvCxnSpPr>
            <p:cNvPr id="528" name="Google Shape;528;p11"/>
            <p:cNvCxnSpPr/>
            <p:nvPr/>
          </p:nvCxnSpPr>
          <p:spPr>
            <a:xfrm>
              <a:off x="618250" y="0"/>
              <a:ext cx="0" cy="1969500"/>
            </a:xfrm>
            <a:prstGeom prst="straightConnector1">
              <a:avLst/>
            </a:prstGeom>
            <a:noFill/>
            <a:ln cap="flat" cmpd="sng" w="9525">
              <a:solidFill>
                <a:schemeClr val="lt1"/>
              </a:solidFill>
              <a:prstDash val="solid"/>
              <a:round/>
              <a:headEnd len="med" w="med" type="none"/>
              <a:tailEnd len="med" w="med" type="oval"/>
            </a:ln>
          </p:spPr>
        </p:cxnSp>
      </p:grpSp>
      <p:grpSp>
        <p:nvGrpSpPr>
          <p:cNvPr id="529" name="Google Shape;529;p11"/>
          <p:cNvGrpSpPr/>
          <p:nvPr/>
        </p:nvGrpSpPr>
        <p:grpSpPr>
          <a:xfrm rot="10800000">
            <a:off x="-22" y="3869938"/>
            <a:ext cx="2480675" cy="848050"/>
            <a:chOff x="6695138" y="4153988"/>
            <a:chExt cx="2480675" cy="848050"/>
          </a:xfrm>
        </p:grpSpPr>
        <p:sp>
          <p:nvSpPr>
            <p:cNvPr id="530" name="Google Shape;530;p11"/>
            <p:cNvSpPr/>
            <p:nvPr/>
          </p:nvSpPr>
          <p:spPr>
            <a:xfrm rot="-5400000">
              <a:off x="7658063"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1"/>
            <p:cNvSpPr/>
            <p:nvPr/>
          </p:nvSpPr>
          <p:spPr>
            <a:xfrm rot="-5400000">
              <a:off x="7694663" y="4710013"/>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1"/>
            <p:cNvSpPr/>
            <p:nvPr/>
          </p:nvSpPr>
          <p:spPr>
            <a:xfrm rot="-5400000">
              <a:off x="7768038" y="4709863"/>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1"/>
            <p:cNvSpPr/>
            <p:nvPr/>
          </p:nvSpPr>
          <p:spPr>
            <a:xfrm rot="-5400000">
              <a:off x="7731425" y="470985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1"/>
            <p:cNvSpPr/>
            <p:nvPr/>
          </p:nvSpPr>
          <p:spPr>
            <a:xfrm rot="-5400000">
              <a:off x="7549550" y="4711650"/>
              <a:ext cx="6275" cy="14900"/>
            </a:xfrm>
            <a:custGeom>
              <a:rect b="b" l="l" r="r" t="t"/>
              <a:pathLst>
                <a:path extrusionOk="0" h="596" w="251">
                  <a:moveTo>
                    <a:pt x="1" y="1"/>
                  </a:moveTo>
                  <a:lnTo>
                    <a:pt x="1" y="596"/>
                  </a:lnTo>
                  <a:lnTo>
                    <a:pt x="251" y="596"/>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1"/>
            <p:cNvSpPr/>
            <p:nvPr/>
          </p:nvSpPr>
          <p:spPr>
            <a:xfrm rot="-5400000">
              <a:off x="8833200" y="4617425"/>
              <a:ext cx="6275" cy="18200"/>
            </a:xfrm>
            <a:custGeom>
              <a:rect b="b" l="l" r="r" t="t"/>
              <a:pathLst>
                <a:path extrusionOk="0" h="728"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1"/>
            <p:cNvSpPr/>
            <p:nvPr/>
          </p:nvSpPr>
          <p:spPr>
            <a:xfrm rot="-5400000">
              <a:off x="7804800" y="4710000"/>
              <a:ext cx="6275" cy="18200"/>
            </a:xfrm>
            <a:custGeom>
              <a:rect b="b" l="l" r="r" t="t"/>
              <a:pathLst>
                <a:path extrusionOk="0" h="728"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1"/>
            <p:cNvSpPr/>
            <p:nvPr/>
          </p:nvSpPr>
          <p:spPr>
            <a:xfrm rot="-5400000">
              <a:off x="7584538"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1"/>
            <p:cNvSpPr/>
            <p:nvPr/>
          </p:nvSpPr>
          <p:spPr>
            <a:xfrm rot="-5400000">
              <a:off x="8098438" y="4709863"/>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1"/>
            <p:cNvSpPr/>
            <p:nvPr/>
          </p:nvSpPr>
          <p:spPr>
            <a:xfrm rot="-5400000">
              <a:off x="8061675" y="4710000"/>
              <a:ext cx="6275" cy="18200"/>
            </a:xfrm>
            <a:custGeom>
              <a:rect b="b" l="l" r="r" t="t"/>
              <a:pathLst>
                <a:path extrusionOk="0" h="728"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1"/>
            <p:cNvSpPr/>
            <p:nvPr/>
          </p:nvSpPr>
          <p:spPr>
            <a:xfrm rot="-5400000">
              <a:off x="8024913" y="4709863"/>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1"/>
            <p:cNvSpPr/>
            <p:nvPr/>
          </p:nvSpPr>
          <p:spPr>
            <a:xfrm rot="-5400000">
              <a:off x="8171813"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1"/>
            <p:cNvSpPr/>
            <p:nvPr/>
          </p:nvSpPr>
          <p:spPr>
            <a:xfrm rot="-5400000">
              <a:off x="7988313" y="47098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1"/>
            <p:cNvSpPr/>
            <p:nvPr/>
          </p:nvSpPr>
          <p:spPr>
            <a:xfrm rot="-5400000">
              <a:off x="7878163" y="47098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1"/>
            <p:cNvSpPr/>
            <p:nvPr/>
          </p:nvSpPr>
          <p:spPr>
            <a:xfrm rot="-5400000">
              <a:off x="7841563" y="47098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1"/>
            <p:cNvSpPr/>
            <p:nvPr/>
          </p:nvSpPr>
          <p:spPr>
            <a:xfrm rot="-5400000">
              <a:off x="7914938"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1"/>
            <p:cNvSpPr/>
            <p:nvPr/>
          </p:nvSpPr>
          <p:spPr>
            <a:xfrm rot="-5400000">
              <a:off x="8135038" y="47098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1"/>
            <p:cNvSpPr/>
            <p:nvPr/>
          </p:nvSpPr>
          <p:spPr>
            <a:xfrm rot="-5400000">
              <a:off x="7621288" y="47098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rot="-5400000">
              <a:off x="8539563" y="4617288"/>
              <a:ext cx="6275" cy="18475"/>
            </a:xfrm>
            <a:custGeom>
              <a:rect b="b" l="l" r="r" t="t"/>
              <a:pathLst>
                <a:path extrusionOk="0" h="739" w="251">
                  <a:moveTo>
                    <a:pt x="0" y="0"/>
                  </a:moveTo>
                  <a:lnTo>
                    <a:pt x="0"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rot="-5400000">
              <a:off x="8796438" y="4617288"/>
              <a:ext cx="6275" cy="18475"/>
            </a:xfrm>
            <a:custGeom>
              <a:rect b="b" l="l" r="r" t="t"/>
              <a:pathLst>
                <a:path extrusionOk="0" h="739" w="251">
                  <a:moveTo>
                    <a:pt x="0" y="0"/>
                  </a:moveTo>
                  <a:lnTo>
                    <a:pt x="0"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1"/>
            <p:cNvSpPr/>
            <p:nvPr/>
          </p:nvSpPr>
          <p:spPr>
            <a:xfrm rot="-5400000">
              <a:off x="8576175" y="4617275"/>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1"/>
            <p:cNvSpPr/>
            <p:nvPr/>
          </p:nvSpPr>
          <p:spPr>
            <a:xfrm rot="-5400000">
              <a:off x="8649688"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1"/>
            <p:cNvSpPr/>
            <p:nvPr/>
          </p:nvSpPr>
          <p:spPr>
            <a:xfrm rot="-5400000">
              <a:off x="8502950" y="4617275"/>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1"/>
            <p:cNvSpPr/>
            <p:nvPr/>
          </p:nvSpPr>
          <p:spPr>
            <a:xfrm rot="-5400000">
              <a:off x="8759825" y="4617275"/>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1"/>
            <p:cNvSpPr/>
            <p:nvPr/>
          </p:nvSpPr>
          <p:spPr>
            <a:xfrm rot="-5400000">
              <a:off x="8723063" y="4617438"/>
              <a:ext cx="6275" cy="18175"/>
            </a:xfrm>
            <a:custGeom>
              <a:rect b="b" l="l" r="r" t="t"/>
              <a:pathLst>
                <a:path extrusionOk="0" h="727"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1"/>
            <p:cNvSpPr/>
            <p:nvPr/>
          </p:nvSpPr>
          <p:spPr>
            <a:xfrm rot="-5400000">
              <a:off x="8686313" y="4617288"/>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1"/>
            <p:cNvSpPr/>
            <p:nvPr/>
          </p:nvSpPr>
          <p:spPr>
            <a:xfrm rot="-5400000">
              <a:off x="8466188" y="4617438"/>
              <a:ext cx="6275" cy="18175"/>
            </a:xfrm>
            <a:custGeom>
              <a:rect b="b" l="l" r="r" t="t"/>
              <a:pathLst>
                <a:path extrusionOk="0" h="727" w="251">
                  <a:moveTo>
                    <a:pt x="0" y="0"/>
                  </a:moveTo>
                  <a:lnTo>
                    <a:pt x="0"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rot="-5400000">
              <a:off x="8392813"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rot="-5400000">
              <a:off x="8943338" y="4617438"/>
              <a:ext cx="6275" cy="18175"/>
            </a:xfrm>
            <a:custGeom>
              <a:rect b="b" l="l" r="r" t="t"/>
              <a:pathLst>
                <a:path extrusionOk="0" h="727" w="251">
                  <a:moveTo>
                    <a:pt x="0" y="0"/>
                  </a:moveTo>
                  <a:lnTo>
                    <a:pt x="0"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rot="-5400000">
              <a:off x="8429438" y="4617288"/>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rot="-5400000">
              <a:off x="8279550" y="4621600"/>
              <a:ext cx="13725" cy="17300"/>
            </a:xfrm>
            <a:custGeom>
              <a:rect b="b" l="l" r="r" t="t"/>
              <a:pathLst>
                <a:path extrusionOk="0" h="692" w="549">
                  <a:moveTo>
                    <a:pt x="179" y="1"/>
                  </a:moveTo>
                  <a:lnTo>
                    <a:pt x="1" y="168"/>
                  </a:lnTo>
                  <a:lnTo>
                    <a:pt x="298" y="489"/>
                  </a:lnTo>
                  <a:lnTo>
                    <a:pt x="298" y="691"/>
                  </a:lnTo>
                  <a:lnTo>
                    <a:pt x="549" y="691"/>
                  </a:lnTo>
                  <a:lnTo>
                    <a:pt x="549" y="394"/>
                  </a:lnTo>
                  <a:lnTo>
                    <a:pt x="1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rot="-5400000">
              <a:off x="8979938" y="4617438"/>
              <a:ext cx="6275" cy="18175"/>
            </a:xfrm>
            <a:custGeom>
              <a:rect b="b" l="l" r="r" t="t"/>
              <a:pathLst>
                <a:path extrusionOk="0" h="727"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1"/>
            <p:cNvSpPr/>
            <p:nvPr/>
          </p:nvSpPr>
          <p:spPr>
            <a:xfrm rot="-5400000">
              <a:off x="8869963" y="4617288"/>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1"/>
            <p:cNvSpPr/>
            <p:nvPr/>
          </p:nvSpPr>
          <p:spPr>
            <a:xfrm rot="-5400000">
              <a:off x="8224038" y="4669363"/>
              <a:ext cx="16700" cy="17600"/>
            </a:xfrm>
            <a:custGeom>
              <a:rect b="b" l="l" r="r" t="t"/>
              <a:pathLst>
                <a:path extrusionOk="0" h="704" w="668">
                  <a:moveTo>
                    <a:pt x="179" y="1"/>
                  </a:moveTo>
                  <a:lnTo>
                    <a:pt x="0" y="168"/>
                  </a:lnTo>
                  <a:lnTo>
                    <a:pt x="489" y="703"/>
                  </a:lnTo>
                  <a:lnTo>
                    <a:pt x="667" y="549"/>
                  </a:lnTo>
                  <a:lnTo>
                    <a:pt x="1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rot="-5400000">
              <a:off x="8906563"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rot="-5400000">
              <a:off x="8356063" y="4617438"/>
              <a:ext cx="6275" cy="18175"/>
            </a:xfrm>
            <a:custGeom>
              <a:rect b="b" l="l" r="r" t="t"/>
              <a:pathLst>
                <a:path extrusionOk="0" h="727" w="251">
                  <a:moveTo>
                    <a:pt x="0" y="0"/>
                  </a:moveTo>
                  <a:lnTo>
                    <a:pt x="0"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rot="-5400000">
              <a:off x="8250975" y="4644525"/>
              <a:ext cx="17000" cy="17575"/>
            </a:xfrm>
            <a:custGeom>
              <a:rect b="b" l="l" r="r" t="t"/>
              <a:pathLst>
                <a:path extrusionOk="0" h="703" w="680">
                  <a:moveTo>
                    <a:pt x="179" y="0"/>
                  </a:moveTo>
                  <a:lnTo>
                    <a:pt x="1" y="167"/>
                  </a:lnTo>
                  <a:lnTo>
                    <a:pt x="489" y="703"/>
                  </a:lnTo>
                  <a:lnTo>
                    <a:pt x="679" y="536"/>
                  </a:lnTo>
                  <a:lnTo>
                    <a:pt x="1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1"/>
            <p:cNvSpPr/>
            <p:nvPr/>
          </p:nvSpPr>
          <p:spPr>
            <a:xfrm rot="-5400000">
              <a:off x="8319288"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1"/>
            <p:cNvSpPr/>
            <p:nvPr/>
          </p:nvSpPr>
          <p:spPr>
            <a:xfrm rot="-5400000">
              <a:off x="8273588" y="4099813"/>
              <a:ext cx="214950" cy="1589500"/>
            </a:xfrm>
            <a:custGeom>
              <a:rect b="b" l="l" r="r" t="t"/>
              <a:pathLst>
                <a:path extrusionOk="0" h="63580" w="8598">
                  <a:moveTo>
                    <a:pt x="2644" y="23123"/>
                  </a:moveTo>
                  <a:cubicBezTo>
                    <a:pt x="2989" y="23123"/>
                    <a:pt x="3299" y="23242"/>
                    <a:pt x="3537" y="23444"/>
                  </a:cubicBezTo>
                  <a:lnTo>
                    <a:pt x="3215" y="23777"/>
                  </a:lnTo>
                  <a:cubicBezTo>
                    <a:pt x="3061" y="23658"/>
                    <a:pt x="2858" y="23587"/>
                    <a:pt x="2644" y="23587"/>
                  </a:cubicBezTo>
                  <a:cubicBezTo>
                    <a:pt x="2120" y="23587"/>
                    <a:pt x="1691" y="24004"/>
                    <a:pt x="1691" y="24528"/>
                  </a:cubicBezTo>
                  <a:cubicBezTo>
                    <a:pt x="1691" y="25016"/>
                    <a:pt x="2061" y="25409"/>
                    <a:pt x="2525" y="25468"/>
                  </a:cubicBezTo>
                  <a:lnTo>
                    <a:pt x="2525" y="25933"/>
                  </a:lnTo>
                  <a:cubicBezTo>
                    <a:pt x="1799" y="25873"/>
                    <a:pt x="1227" y="25266"/>
                    <a:pt x="1227" y="24528"/>
                  </a:cubicBezTo>
                  <a:cubicBezTo>
                    <a:pt x="1227" y="23754"/>
                    <a:pt x="1870" y="23123"/>
                    <a:pt x="2644" y="23123"/>
                  </a:cubicBezTo>
                  <a:close/>
                  <a:moveTo>
                    <a:pt x="3716" y="23611"/>
                  </a:moveTo>
                  <a:cubicBezTo>
                    <a:pt x="3930" y="23861"/>
                    <a:pt x="4061" y="24182"/>
                    <a:pt x="4061" y="24528"/>
                  </a:cubicBezTo>
                  <a:cubicBezTo>
                    <a:pt x="4061" y="25266"/>
                    <a:pt x="3489" y="25873"/>
                    <a:pt x="2763" y="25933"/>
                  </a:cubicBezTo>
                  <a:lnTo>
                    <a:pt x="2763" y="25468"/>
                  </a:lnTo>
                  <a:cubicBezTo>
                    <a:pt x="3227" y="25409"/>
                    <a:pt x="3596" y="25016"/>
                    <a:pt x="3596" y="24528"/>
                  </a:cubicBezTo>
                  <a:cubicBezTo>
                    <a:pt x="3596" y="24313"/>
                    <a:pt x="3513" y="24111"/>
                    <a:pt x="3394" y="23944"/>
                  </a:cubicBezTo>
                  <a:lnTo>
                    <a:pt x="3716" y="23611"/>
                  </a:lnTo>
                  <a:close/>
                  <a:moveTo>
                    <a:pt x="4620" y="47959"/>
                  </a:moveTo>
                  <a:lnTo>
                    <a:pt x="4978" y="48316"/>
                  </a:lnTo>
                  <a:cubicBezTo>
                    <a:pt x="4942" y="48423"/>
                    <a:pt x="4918" y="48519"/>
                    <a:pt x="4918" y="48638"/>
                  </a:cubicBezTo>
                  <a:cubicBezTo>
                    <a:pt x="4918" y="49078"/>
                    <a:pt x="5216" y="49447"/>
                    <a:pt x="5632" y="49554"/>
                  </a:cubicBezTo>
                  <a:lnTo>
                    <a:pt x="5632" y="50031"/>
                  </a:lnTo>
                  <a:cubicBezTo>
                    <a:pt x="4966" y="49912"/>
                    <a:pt x="4454" y="49340"/>
                    <a:pt x="4454" y="48638"/>
                  </a:cubicBezTo>
                  <a:cubicBezTo>
                    <a:pt x="4454" y="48388"/>
                    <a:pt x="4513" y="48161"/>
                    <a:pt x="4620" y="47959"/>
                  </a:cubicBezTo>
                  <a:close/>
                  <a:moveTo>
                    <a:pt x="5871" y="47221"/>
                  </a:moveTo>
                  <a:cubicBezTo>
                    <a:pt x="6644" y="47221"/>
                    <a:pt x="7275" y="47864"/>
                    <a:pt x="7275" y="48638"/>
                  </a:cubicBezTo>
                  <a:cubicBezTo>
                    <a:pt x="7275" y="49412"/>
                    <a:pt x="6644" y="50043"/>
                    <a:pt x="5871" y="50055"/>
                  </a:cubicBezTo>
                  <a:lnTo>
                    <a:pt x="5871" y="49590"/>
                  </a:lnTo>
                  <a:cubicBezTo>
                    <a:pt x="6394" y="49578"/>
                    <a:pt x="6811" y="49162"/>
                    <a:pt x="6811" y="48638"/>
                  </a:cubicBezTo>
                  <a:cubicBezTo>
                    <a:pt x="6811" y="48114"/>
                    <a:pt x="6394" y="47685"/>
                    <a:pt x="5871" y="47685"/>
                  </a:cubicBezTo>
                  <a:cubicBezTo>
                    <a:pt x="5549" y="47685"/>
                    <a:pt x="5263" y="47852"/>
                    <a:pt x="5097" y="48090"/>
                  </a:cubicBezTo>
                  <a:lnTo>
                    <a:pt x="4763" y="47757"/>
                  </a:lnTo>
                  <a:cubicBezTo>
                    <a:pt x="5025" y="47435"/>
                    <a:pt x="5418" y="47221"/>
                    <a:pt x="5871" y="47221"/>
                  </a:cubicBezTo>
                  <a:close/>
                  <a:moveTo>
                    <a:pt x="6311" y="1"/>
                  </a:moveTo>
                  <a:cubicBezTo>
                    <a:pt x="5787" y="1"/>
                    <a:pt x="5370" y="417"/>
                    <a:pt x="5370" y="941"/>
                  </a:cubicBezTo>
                  <a:cubicBezTo>
                    <a:pt x="5370" y="1382"/>
                    <a:pt x="5668" y="1751"/>
                    <a:pt x="6073" y="1858"/>
                  </a:cubicBezTo>
                  <a:lnTo>
                    <a:pt x="6073" y="20860"/>
                  </a:lnTo>
                  <a:lnTo>
                    <a:pt x="3716" y="23266"/>
                  </a:lnTo>
                  <a:cubicBezTo>
                    <a:pt x="3430" y="23015"/>
                    <a:pt x="3049" y="22873"/>
                    <a:pt x="2644" y="22873"/>
                  </a:cubicBezTo>
                  <a:cubicBezTo>
                    <a:pt x="1918" y="22873"/>
                    <a:pt x="1287" y="23349"/>
                    <a:pt x="1072" y="24016"/>
                  </a:cubicBezTo>
                  <a:lnTo>
                    <a:pt x="1072" y="15586"/>
                  </a:lnTo>
                  <a:cubicBezTo>
                    <a:pt x="1537" y="15526"/>
                    <a:pt x="1894" y="15134"/>
                    <a:pt x="1894" y="14645"/>
                  </a:cubicBezTo>
                  <a:cubicBezTo>
                    <a:pt x="1894" y="14122"/>
                    <a:pt x="1477" y="13693"/>
                    <a:pt x="953" y="13693"/>
                  </a:cubicBezTo>
                  <a:cubicBezTo>
                    <a:pt x="429" y="13693"/>
                    <a:pt x="1" y="14122"/>
                    <a:pt x="1" y="14645"/>
                  </a:cubicBezTo>
                  <a:cubicBezTo>
                    <a:pt x="1" y="15134"/>
                    <a:pt x="358" y="15526"/>
                    <a:pt x="834" y="15586"/>
                  </a:cubicBezTo>
                  <a:lnTo>
                    <a:pt x="834" y="43399"/>
                  </a:lnTo>
                  <a:cubicBezTo>
                    <a:pt x="537" y="43458"/>
                    <a:pt x="310" y="43720"/>
                    <a:pt x="310" y="44030"/>
                  </a:cubicBezTo>
                  <a:cubicBezTo>
                    <a:pt x="310" y="44387"/>
                    <a:pt x="596" y="44673"/>
                    <a:pt x="953" y="44673"/>
                  </a:cubicBezTo>
                  <a:cubicBezTo>
                    <a:pt x="1084" y="44673"/>
                    <a:pt x="1203" y="44637"/>
                    <a:pt x="1299" y="44566"/>
                  </a:cubicBezTo>
                  <a:lnTo>
                    <a:pt x="4454" y="47780"/>
                  </a:lnTo>
                  <a:cubicBezTo>
                    <a:pt x="4299" y="48030"/>
                    <a:pt x="4216" y="48328"/>
                    <a:pt x="4216" y="48638"/>
                  </a:cubicBezTo>
                  <a:cubicBezTo>
                    <a:pt x="4216" y="49471"/>
                    <a:pt x="4835" y="50162"/>
                    <a:pt x="5632" y="50269"/>
                  </a:cubicBezTo>
                  <a:lnTo>
                    <a:pt x="5632" y="63556"/>
                  </a:lnTo>
                  <a:lnTo>
                    <a:pt x="5871" y="63556"/>
                  </a:lnTo>
                  <a:lnTo>
                    <a:pt x="5871" y="50293"/>
                  </a:lnTo>
                  <a:cubicBezTo>
                    <a:pt x="6787" y="50293"/>
                    <a:pt x="7526" y="49543"/>
                    <a:pt x="7526" y="48638"/>
                  </a:cubicBezTo>
                  <a:cubicBezTo>
                    <a:pt x="7526" y="47721"/>
                    <a:pt x="6775" y="46983"/>
                    <a:pt x="5871" y="46983"/>
                  </a:cubicBezTo>
                  <a:cubicBezTo>
                    <a:pt x="5359" y="46983"/>
                    <a:pt x="4894" y="47209"/>
                    <a:pt x="4597" y="47578"/>
                  </a:cubicBezTo>
                  <a:lnTo>
                    <a:pt x="1477" y="44399"/>
                  </a:lnTo>
                  <a:cubicBezTo>
                    <a:pt x="1549" y="44292"/>
                    <a:pt x="1596" y="44173"/>
                    <a:pt x="1596" y="44030"/>
                  </a:cubicBezTo>
                  <a:cubicBezTo>
                    <a:pt x="1596" y="43720"/>
                    <a:pt x="1370" y="43458"/>
                    <a:pt x="1072" y="43399"/>
                  </a:cubicBezTo>
                  <a:lnTo>
                    <a:pt x="1072" y="25040"/>
                  </a:lnTo>
                  <a:cubicBezTo>
                    <a:pt x="1275" y="25671"/>
                    <a:pt x="1846" y="26123"/>
                    <a:pt x="2525" y="26171"/>
                  </a:cubicBezTo>
                  <a:lnTo>
                    <a:pt x="2525" y="34957"/>
                  </a:lnTo>
                  <a:lnTo>
                    <a:pt x="7537" y="44220"/>
                  </a:lnTo>
                  <a:cubicBezTo>
                    <a:pt x="7406" y="44340"/>
                    <a:pt x="7311" y="44506"/>
                    <a:pt x="7311" y="44697"/>
                  </a:cubicBezTo>
                  <a:cubicBezTo>
                    <a:pt x="7311" y="45054"/>
                    <a:pt x="7609" y="45340"/>
                    <a:pt x="7954" y="45340"/>
                  </a:cubicBezTo>
                  <a:lnTo>
                    <a:pt x="7954" y="63580"/>
                  </a:lnTo>
                  <a:lnTo>
                    <a:pt x="8204" y="63580"/>
                  </a:lnTo>
                  <a:lnTo>
                    <a:pt x="8204" y="45292"/>
                  </a:lnTo>
                  <a:cubicBezTo>
                    <a:pt x="8430" y="45197"/>
                    <a:pt x="8597" y="44971"/>
                    <a:pt x="8597" y="44697"/>
                  </a:cubicBezTo>
                  <a:cubicBezTo>
                    <a:pt x="8597" y="44340"/>
                    <a:pt x="8311" y="44054"/>
                    <a:pt x="7954" y="44054"/>
                  </a:cubicBezTo>
                  <a:lnTo>
                    <a:pt x="7966" y="44066"/>
                  </a:lnTo>
                  <a:cubicBezTo>
                    <a:pt x="7883" y="44066"/>
                    <a:pt x="7811" y="44078"/>
                    <a:pt x="7740" y="44101"/>
                  </a:cubicBezTo>
                  <a:lnTo>
                    <a:pt x="2763" y="34910"/>
                  </a:lnTo>
                  <a:lnTo>
                    <a:pt x="2763" y="26183"/>
                  </a:lnTo>
                  <a:cubicBezTo>
                    <a:pt x="3620" y="26123"/>
                    <a:pt x="4299" y="25409"/>
                    <a:pt x="4299" y="24528"/>
                  </a:cubicBezTo>
                  <a:cubicBezTo>
                    <a:pt x="4299" y="24111"/>
                    <a:pt x="4144" y="23730"/>
                    <a:pt x="3894" y="23444"/>
                  </a:cubicBezTo>
                  <a:lnTo>
                    <a:pt x="6275" y="21003"/>
                  </a:lnTo>
                  <a:lnTo>
                    <a:pt x="6311" y="20968"/>
                  </a:lnTo>
                  <a:lnTo>
                    <a:pt x="6311" y="8502"/>
                  </a:lnTo>
                  <a:lnTo>
                    <a:pt x="6716" y="9026"/>
                  </a:lnTo>
                  <a:lnTo>
                    <a:pt x="6918" y="8883"/>
                  </a:lnTo>
                  <a:lnTo>
                    <a:pt x="6466" y="8299"/>
                  </a:lnTo>
                  <a:lnTo>
                    <a:pt x="6311" y="8407"/>
                  </a:lnTo>
                  <a:lnTo>
                    <a:pt x="6311" y="1894"/>
                  </a:lnTo>
                  <a:cubicBezTo>
                    <a:pt x="6835" y="1894"/>
                    <a:pt x="7264" y="1465"/>
                    <a:pt x="7264" y="941"/>
                  </a:cubicBezTo>
                  <a:cubicBezTo>
                    <a:pt x="7264" y="429"/>
                    <a:pt x="6835" y="1"/>
                    <a:pt x="63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rot="-5400000">
              <a:off x="7823700" y="4806000"/>
              <a:ext cx="16100" cy="18175"/>
            </a:xfrm>
            <a:custGeom>
              <a:rect b="b" l="l" r="r" t="t"/>
              <a:pathLst>
                <a:path extrusionOk="0" h="727" w="644">
                  <a:moveTo>
                    <a:pt x="203" y="0"/>
                  </a:moveTo>
                  <a:lnTo>
                    <a:pt x="0" y="143"/>
                  </a:lnTo>
                  <a:lnTo>
                    <a:pt x="453" y="727"/>
                  </a:lnTo>
                  <a:lnTo>
                    <a:pt x="643" y="584"/>
                  </a:lnTo>
                  <a:lnTo>
                    <a:pt x="2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rot="-5400000">
              <a:off x="7911500" y="4738725"/>
              <a:ext cx="16100" cy="18175"/>
            </a:xfrm>
            <a:custGeom>
              <a:rect b="b" l="l" r="r" t="t"/>
              <a:pathLst>
                <a:path extrusionOk="0" h="727" w="644">
                  <a:moveTo>
                    <a:pt x="191" y="1"/>
                  </a:moveTo>
                  <a:lnTo>
                    <a:pt x="0" y="144"/>
                  </a:lnTo>
                  <a:lnTo>
                    <a:pt x="453" y="727"/>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rot="-5400000">
              <a:off x="7942913" y="4712388"/>
              <a:ext cx="17575" cy="24725"/>
            </a:xfrm>
            <a:custGeom>
              <a:rect b="b" l="l" r="r" t="t"/>
              <a:pathLst>
                <a:path extrusionOk="0" h="989" w="703">
                  <a:moveTo>
                    <a:pt x="191" y="1"/>
                  </a:moveTo>
                  <a:lnTo>
                    <a:pt x="0" y="143"/>
                  </a:lnTo>
                  <a:lnTo>
                    <a:pt x="441" y="727"/>
                  </a:lnTo>
                  <a:lnTo>
                    <a:pt x="453" y="727"/>
                  </a:lnTo>
                  <a:lnTo>
                    <a:pt x="453" y="989"/>
                  </a:lnTo>
                  <a:lnTo>
                    <a:pt x="703" y="989"/>
                  </a:lnTo>
                  <a:lnTo>
                    <a:pt x="703" y="251"/>
                  </a:lnTo>
                  <a:lnTo>
                    <a:pt x="453" y="251"/>
                  </a:lnTo>
                  <a:lnTo>
                    <a:pt x="453" y="346"/>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1"/>
            <p:cNvSpPr/>
            <p:nvPr/>
          </p:nvSpPr>
          <p:spPr>
            <a:xfrm rot="-5400000">
              <a:off x="8202613"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1"/>
            <p:cNvSpPr/>
            <p:nvPr/>
          </p:nvSpPr>
          <p:spPr>
            <a:xfrm rot="-5400000">
              <a:off x="8732750" y="4677400"/>
              <a:ext cx="10425" cy="18500"/>
            </a:xfrm>
            <a:custGeom>
              <a:rect b="b" l="l" r="r" t="t"/>
              <a:pathLst>
                <a:path extrusionOk="0" h="740" w="417">
                  <a:moveTo>
                    <a:pt x="202" y="1"/>
                  </a:moveTo>
                  <a:lnTo>
                    <a:pt x="0" y="382"/>
                  </a:lnTo>
                  <a:lnTo>
                    <a:pt x="0" y="739"/>
                  </a:lnTo>
                  <a:lnTo>
                    <a:pt x="238" y="739"/>
                  </a:lnTo>
                  <a:lnTo>
                    <a:pt x="238" y="441"/>
                  </a:lnTo>
                  <a:lnTo>
                    <a:pt x="417" y="120"/>
                  </a:lnTo>
                  <a:lnTo>
                    <a:pt x="2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rot="-5400000">
              <a:off x="7882188" y="4760888"/>
              <a:ext cx="16100" cy="18500"/>
            </a:xfrm>
            <a:custGeom>
              <a:rect b="b" l="l" r="r" t="t"/>
              <a:pathLst>
                <a:path extrusionOk="0" h="740" w="644">
                  <a:moveTo>
                    <a:pt x="191" y="1"/>
                  </a:moveTo>
                  <a:lnTo>
                    <a:pt x="0" y="156"/>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rot="-5400000">
              <a:off x="8057213" y="4626963"/>
              <a:ext cx="16075" cy="18475"/>
            </a:xfrm>
            <a:custGeom>
              <a:rect b="b" l="l" r="r" t="t"/>
              <a:pathLst>
                <a:path extrusionOk="0" h="739" w="643">
                  <a:moveTo>
                    <a:pt x="191" y="1"/>
                  </a:moveTo>
                  <a:lnTo>
                    <a:pt x="0" y="156"/>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rot="-5400000">
              <a:off x="8698663" y="4661488"/>
              <a:ext cx="14325" cy="19075"/>
            </a:xfrm>
            <a:custGeom>
              <a:rect b="b" l="l" r="r" t="t"/>
              <a:pathLst>
                <a:path extrusionOk="0" h="763" w="573">
                  <a:moveTo>
                    <a:pt x="358" y="0"/>
                  </a:moveTo>
                  <a:lnTo>
                    <a:pt x="1" y="643"/>
                  </a:lnTo>
                  <a:lnTo>
                    <a:pt x="215" y="762"/>
                  </a:lnTo>
                  <a:lnTo>
                    <a:pt x="572" y="119"/>
                  </a:lnTo>
                  <a:lnTo>
                    <a:pt x="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rot="-5400000">
              <a:off x="8634675" y="4625775"/>
              <a:ext cx="14300" cy="19075"/>
            </a:xfrm>
            <a:custGeom>
              <a:rect b="b" l="l" r="r" t="t"/>
              <a:pathLst>
                <a:path extrusionOk="0" h="763" w="572">
                  <a:moveTo>
                    <a:pt x="358" y="0"/>
                  </a:moveTo>
                  <a:lnTo>
                    <a:pt x="1" y="643"/>
                  </a:lnTo>
                  <a:lnTo>
                    <a:pt x="215" y="762"/>
                  </a:lnTo>
                  <a:lnTo>
                    <a:pt x="572" y="119"/>
                  </a:lnTo>
                  <a:lnTo>
                    <a:pt x="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rot="-5400000">
              <a:off x="7969100" y="4694225"/>
              <a:ext cx="16100" cy="18475"/>
            </a:xfrm>
            <a:custGeom>
              <a:rect b="b" l="l" r="r" t="t"/>
              <a:pathLst>
                <a:path extrusionOk="0" h="739" w="644">
                  <a:moveTo>
                    <a:pt x="191" y="1"/>
                  </a:moveTo>
                  <a:lnTo>
                    <a:pt x="0" y="155"/>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1"/>
            <p:cNvSpPr/>
            <p:nvPr/>
          </p:nvSpPr>
          <p:spPr>
            <a:xfrm rot="-5400000">
              <a:off x="8666825" y="4643625"/>
              <a:ext cx="14300" cy="19075"/>
            </a:xfrm>
            <a:custGeom>
              <a:rect b="b" l="l" r="r" t="t"/>
              <a:pathLst>
                <a:path extrusionOk="0" h="763" w="572">
                  <a:moveTo>
                    <a:pt x="357" y="0"/>
                  </a:moveTo>
                  <a:lnTo>
                    <a:pt x="0" y="643"/>
                  </a:lnTo>
                  <a:lnTo>
                    <a:pt x="214" y="762"/>
                  </a:lnTo>
                  <a:lnTo>
                    <a:pt x="572" y="119"/>
                  </a:lnTo>
                  <a:lnTo>
                    <a:pt x="3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1"/>
            <p:cNvSpPr/>
            <p:nvPr/>
          </p:nvSpPr>
          <p:spPr>
            <a:xfrm rot="-5400000">
              <a:off x="8349363" y="46092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rot="-5400000">
              <a:off x="8386113" y="4609413"/>
              <a:ext cx="6275" cy="18175"/>
            </a:xfrm>
            <a:custGeom>
              <a:rect b="b" l="l" r="r" t="t"/>
              <a:pathLst>
                <a:path extrusionOk="0" h="727"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rot="-5400000">
              <a:off x="8422738" y="46094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1"/>
            <p:cNvSpPr/>
            <p:nvPr/>
          </p:nvSpPr>
          <p:spPr>
            <a:xfrm rot="-5400000">
              <a:off x="8532863" y="4609413"/>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1"/>
            <p:cNvSpPr/>
            <p:nvPr/>
          </p:nvSpPr>
          <p:spPr>
            <a:xfrm rot="-5400000">
              <a:off x="8496113" y="46092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1"/>
            <p:cNvSpPr/>
            <p:nvPr/>
          </p:nvSpPr>
          <p:spPr>
            <a:xfrm rot="-5400000">
              <a:off x="8459488"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1"/>
            <p:cNvSpPr/>
            <p:nvPr/>
          </p:nvSpPr>
          <p:spPr>
            <a:xfrm rot="-5400000">
              <a:off x="8091600" y="4608650"/>
              <a:ext cx="6550" cy="19975"/>
            </a:xfrm>
            <a:custGeom>
              <a:rect b="b" l="l" r="r" t="t"/>
              <a:pathLst>
                <a:path extrusionOk="0" h="799" w="262">
                  <a:moveTo>
                    <a:pt x="191" y="1"/>
                  </a:moveTo>
                  <a:lnTo>
                    <a:pt x="0" y="155"/>
                  </a:lnTo>
                  <a:lnTo>
                    <a:pt x="12" y="179"/>
                  </a:lnTo>
                  <a:lnTo>
                    <a:pt x="12" y="798"/>
                  </a:lnTo>
                  <a:lnTo>
                    <a:pt x="262" y="798"/>
                  </a:lnTo>
                  <a:lnTo>
                    <a:pt x="262" y="96"/>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1"/>
            <p:cNvSpPr/>
            <p:nvPr/>
          </p:nvSpPr>
          <p:spPr>
            <a:xfrm rot="-5400000">
              <a:off x="8312738"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rot="-5400000">
              <a:off x="8165863" y="46094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rot="-5400000">
              <a:off x="8129088"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rot="-5400000">
              <a:off x="8275988" y="4609413"/>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rot="-5400000">
              <a:off x="8239225" y="460925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rot="-5400000">
              <a:off x="8569625" y="460925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1"/>
            <p:cNvSpPr/>
            <p:nvPr/>
          </p:nvSpPr>
          <p:spPr>
            <a:xfrm rot="-5400000">
              <a:off x="8918475" y="4679775"/>
              <a:ext cx="6275" cy="18500"/>
            </a:xfrm>
            <a:custGeom>
              <a:rect b="b" l="l" r="r" t="t"/>
              <a:pathLst>
                <a:path extrusionOk="0" h="740"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1"/>
            <p:cNvSpPr/>
            <p:nvPr/>
          </p:nvSpPr>
          <p:spPr>
            <a:xfrm rot="-5400000">
              <a:off x="8771738" y="4679788"/>
              <a:ext cx="6275" cy="18475"/>
            </a:xfrm>
            <a:custGeom>
              <a:rect b="b" l="l" r="r" t="t"/>
              <a:pathLst>
                <a:path extrusionOk="0" h="739" w="251">
                  <a:moveTo>
                    <a:pt x="0" y="0"/>
                  </a:moveTo>
                  <a:lnTo>
                    <a:pt x="0" y="738"/>
                  </a:lnTo>
                  <a:lnTo>
                    <a:pt x="250" y="738"/>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1"/>
            <p:cNvSpPr/>
            <p:nvPr/>
          </p:nvSpPr>
          <p:spPr>
            <a:xfrm rot="-5400000">
              <a:off x="8881863" y="4679788"/>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1"/>
            <p:cNvSpPr/>
            <p:nvPr/>
          </p:nvSpPr>
          <p:spPr>
            <a:xfrm rot="-5400000">
              <a:off x="8955238" y="4679938"/>
              <a:ext cx="6275" cy="18175"/>
            </a:xfrm>
            <a:custGeom>
              <a:rect b="b" l="l" r="r" t="t"/>
              <a:pathLst>
                <a:path extrusionOk="0" h="727" w="251">
                  <a:moveTo>
                    <a:pt x="0" y="0"/>
                  </a:moveTo>
                  <a:lnTo>
                    <a:pt x="0" y="727"/>
                  </a:lnTo>
                  <a:lnTo>
                    <a:pt x="250" y="727"/>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rot="-5400000">
              <a:off x="8808338" y="4679788"/>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1"/>
            <p:cNvSpPr/>
            <p:nvPr/>
          </p:nvSpPr>
          <p:spPr>
            <a:xfrm rot="-5400000">
              <a:off x="8845113" y="4679938"/>
              <a:ext cx="6275" cy="18175"/>
            </a:xfrm>
            <a:custGeom>
              <a:rect b="b" l="l" r="r" t="t"/>
              <a:pathLst>
                <a:path extrusionOk="0" h="727" w="251">
                  <a:moveTo>
                    <a:pt x="0" y="0"/>
                  </a:moveTo>
                  <a:lnTo>
                    <a:pt x="0" y="726"/>
                  </a:lnTo>
                  <a:lnTo>
                    <a:pt x="250" y="726"/>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1"/>
            <p:cNvSpPr/>
            <p:nvPr/>
          </p:nvSpPr>
          <p:spPr>
            <a:xfrm rot="-5400000">
              <a:off x="7853025" y="4783525"/>
              <a:ext cx="15800" cy="18175"/>
            </a:xfrm>
            <a:custGeom>
              <a:rect b="b" l="l" r="r" t="t"/>
              <a:pathLst>
                <a:path extrusionOk="0" h="727" w="632">
                  <a:moveTo>
                    <a:pt x="191" y="0"/>
                  </a:moveTo>
                  <a:lnTo>
                    <a:pt x="0" y="143"/>
                  </a:lnTo>
                  <a:lnTo>
                    <a:pt x="441" y="726"/>
                  </a:lnTo>
                  <a:lnTo>
                    <a:pt x="631" y="584"/>
                  </a:lnTo>
                  <a:lnTo>
                    <a:pt x="1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rot="-5400000">
              <a:off x="8991988" y="4679788"/>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rot="-5400000">
              <a:off x="8605500" y="4610000"/>
              <a:ext cx="14300" cy="25025"/>
            </a:xfrm>
            <a:custGeom>
              <a:rect b="b" l="l" r="r" t="t"/>
              <a:pathLst>
                <a:path extrusionOk="0" h="1001" w="572">
                  <a:moveTo>
                    <a:pt x="322" y="0"/>
                  </a:moveTo>
                  <a:lnTo>
                    <a:pt x="322" y="393"/>
                  </a:lnTo>
                  <a:lnTo>
                    <a:pt x="251" y="536"/>
                  </a:lnTo>
                  <a:lnTo>
                    <a:pt x="251" y="274"/>
                  </a:lnTo>
                  <a:lnTo>
                    <a:pt x="0" y="274"/>
                  </a:lnTo>
                  <a:lnTo>
                    <a:pt x="0" y="1000"/>
                  </a:lnTo>
                  <a:lnTo>
                    <a:pt x="251" y="1000"/>
                  </a:lnTo>
                  <a:lnTo>
                    <a:pt x="251" y="667"/>
                  </a:lnTo>
                  <a:lnTo>
                    <a:pt x="405" y="762"/>
                  </a:lnTo>
                  <a:lnTo>
                    <a:pt x="572" y="453"/>
                  </a:lnTo>
                  <a:lnTo>
                    <a:pt x="5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rot="-5400000">
              <a:off x="8057350" y="3661525"/>
              <a:ext cx="255425" cy="1981500"/>
            </a:xfrm>
            <a:custGeom>
              <a:rect b="b" l="l" r="r" t="t"/>
              <a:pathLst>
                <a:path extrusionOk="0" h="79260" w="10217">
                  <a:moveTo>
                    <a:pt x="5240" y="238"/>
                  </a:moveTo>
                  <a:cubicBezTo>
                    <a:pt x="6013" y="238"/>
                    <a:pt x="6645" y="881"/>
                    <a:pt x="6645" y="1655"/>
                  </a:cubicBezTo>
                  <a:cubicBezTo>
                    <a:pt x="6645" y="2393"/>
                    <a:pt x="6073" y="3001"/>
                    <a:pt x="5359" y="3060"/>
                  </a:cubicBezTo>
                  <a:lnTo>
                    <a:pt x="5359" y="2596"/>
                  </a:lnTo>
                  <a:cubicBezTo>
                    <a:pt x="5823" y="2536"/>
                    <a:pt x="6180" y="2143"/>
                    <a:pt x="6180" y="1655"/>
                  </a:cubicBezTo>
                  <a:cubicBezTo>
                    <a:pt x="6180" y="1131"/>
                    <a:pt x="5763" y="703"/>
                    <a:pt x="5240" y="703"/>
                  </a:cubicBezTo>
                  <a:cubicBezTo>
                    <a:pt x="4716" y="703"/>
                    <a:pt x="4287" y="1131"/>
                    <a:pt x="4287" y="1655"/>
                  </a:cubicBezTo>
                  <a:cubicBezTo>
                    <a:pt x="4287" y="2143"/>
                    <a:pt x="4644" y="2536"/>
                    <a:pt x="5109" y="2596"/>
                  </a:cubicBezTo>
                  <a:lnTo>
                    <a:pt x="5109" y="3060"/>
                  </a:lnTo>
                  <a:cubicBezTo>
                    <a:pt x="4394" y="3001"/>
                    <a:pt x="3823" y="2393"/>
                    <a:pt x="3823" y="1655"/>
                  </a:cubicBezTo>
                  <a:cubicBezTo>
                    <a:pt x="3823" y="881"/>
                    <a:pt x="4454" y="238"/>
                    <a:pt x="5240" y="238"/>
                  </a:cubicBezTo>
                  <a:close/>
                  <a:moveTo>
                    <a:pt x="3704" y="34993"/>
                  </a:moveTo>
                  <a:lnTo>
                    <a:pt x="3704" y="39088"/>
                  </a:lnTo>
                  <a:cubicBezTo>
                    <a:pt x="3620" y="39112"/>
                    <a:pt x="3537" y="39136"/>
                    <a:pt x="3466" y="39196"/>
                  </a:cubicBezTo>
                  <a:lnTo>
                    <a:pt x="3466" y="35183"/>
                  </a:lnTo>
                  <a:lnTo>
                    <a:pt x="3704" y="34993"/>
                  </a:lnTo>
                  <a:close/>
                  <a:moveTo>
                    <a:pt x="5240" y="0"/>
                  </a:moveTo>
                  <a:cubicBezTo>
                    <a:pt x="4323" y="0"/>
                    <a:pt x="3573" y="738"/>
                    <a:pt x="3573" y="1655"/>
                  </a:cubicBezTo>
                  <a:cubicBezTo>
                    <a:pt x="3573" y="2572"/>
                    <a:pt x="4251" y="3239"/>
                    <a:pt x="5109" y="3310"/>
                  </a:cubicBezTo>
                  <a:lnTo>
                    <a:pt x="5109" y="21229"/>
                  </a:lnTo>
                  <a:lnTo>
                    <a:pt x="9002" y="24408"/>
                  </a:lnTo>
                  <a:cubicBezTo>
                    <a:pt x="8954" y="24503"/>
                    <a:pt x="8931" y="24599"/>
                    <a:pt x="8931" y="24706"/>
                  </a:cubicBezTo>
                  <a:cubicBezTo>
                    <a:pt x="8931" y="25015"/>
                    <a:pt x="9145" y="25277"/>
                    <a:pt x="9442" y="25337"/>
                  </a:cubicBezTo>
                  <a:lnTo>
                    <a:pt x="9442" y="29980"/>
                  </a:lnTo>
                  <a:lnTo>
                    <a:pt x="4978" y="33623"/>
                  </a:lnTo>
                  <a:lnTo>
                    <a:pt x="4728" y="33302"/>
                  </a:lnTo>
                  <a:lnTo>
                    <a:pt x="4537" y="33445"/>
                  </a:lnTo>
                  <a:lnTo>
                    <a:pt x="4787" y="33778"/>
                  </a:lnTo>
                  <a:lnTo>
                    <a:pt x="3954" y="34469"/>
                  </a:lnTo>
                  <a:lnTo>
                    <a:pt x="3954" y="32683"/>
                  </a:lnTo>
                  <a:lnTo>
                    <a:pt x="4085" y="32861"/>
                  </a:lnTo>
                  <a:lnTo>
                    <a:pt x="4275" y="32719"/>
                  </a:lnTo>
                  <a:lnTo>
                    <a:pt x="3954" y="32278"/>
                  </a:lnTo>
                  <a:lnTo>
                    <a:pt x="3954" y="14026"/>
                  </a:lnTo>
                  <a:lnTo>
                    <a:pt x="3704" y="14026"/>
                  </a:lnTo>
                  <a:lnTo>
                    <a:pt x="3704" y="32230"/>
                  </a:lnTo>
                  <a:lnTo>
                    <a:pt x="3644" y="32278"/>
                  </a:lnTo>
                  <a:lnTo>
                    <a:pt x="3704" y="32361"/>
                  </a:lnTo>
                  <a:lnTo>
                    <a:pt x="3704" y="34671"/>
                  </a:lnTo>
                  <a:lnTo>
                    <a:pt x="3216" y="35064"/>
                  </a:lnTo>
                  <a:lnTo>
                    <a:pt x="3216" y="39517"/>
                  </a:lnTo>
                  <a:cubicBezTo>
                    <a:pt x="3204" y="39577"/>
                    <a:pt x="3180" y="39648"/>
                    <a:pt x="3180" y="39719"/>
                  </a:cubicBezTo>
                  <a:cubicBezTo>
                    <a:pt x="3180" y="39791"/>
                    <a:pt x="3204" y="39850"/>
                    <a:pt x="3216" y="39922"/>
                  </a:cubicBezTo>
                  <a:lnTo>
                    <a:pt x="3216" y="40196"/>
                  </a:lnTo>
                  <a:lnTo>
                    <a:pt x="3120" y="40303"/>
                  </a:lnTo>
                  <a:lnTo>
                    <a:pt x="2918" y="40089"/>
                  </a:lnTo>
                  <a:lnTo>
                    <a:pt x="2739" y="40255"/>
                  </a:lnTo>
                  <a:lnTo>
                    <a:pt x="2954" y="40481"/>
                  </a:lnTo>
                  <a:lnTo>
                    <a:pt x="1" y="43720"/>
                  </a:lnTo>
                  <a:lnTo>
                    <a:pt x="1" y="79236"/>
                  </a:lnTo>
                  <a:lnTo>
                    <a:pt x="251" y="79236"/>
                  </a:lnTo>
                  <a:lnTo>
                    <a:pt x="251" y="43815"/>
                  </a:lnTo>
                  <a:lnTo>
                    <a:pt x="3120" y="40672"/>
                  </a:lnTo>
                  <a:lnTo>
                    <a:pt x="3216" y="40779"/>
                  </a:lnTo>
                  <a:lnTo>
                    <a:pt x="3216" y="79260"/>
                  </a:lnTo>
                  <a:lnTo>
                    <a:pt x="3466" y="79260"/>
                  </a:lnTo>
                  <a:lnTo>
                    <a:pt x="3466" y="40291"/>
                  </a:lnTo>
                  <a:lnTo>
                    <a:pt x="3489" y="40267"/>
                  </a:lnTo>
                  <a:cubicBezTo>
                    <a:pt x="3597" y="40327"/>
                    <a:pt x="3704" y="40362"/>
                    <a:pt x="3823" y="40362"/>
                  </a:cubicBezTo>
                  <a:cubicBezTo>
                    <a:pt x="4180" y="40362"/>
                    <a:pt x="4466" y="40077"/>
                    <a:pt x="4466" y="39719"/>
                  </a:cubicBezTo>
                  <a:cubicBezTo>
                    <a:pt x="4466" y="39410"/>
                    <a:pt x="4239" y="39148"/>
                    <a:pt x="3954" y="39088"/>
                  </a:cubicBezTo>
                  <a:lnTo>
                    <a:pt x="3954" y="34790"/>
                  </a:lnTo>
                  <a:lnTo>
                    <a:pt x="4942" y="33981"/>
                  </a:lnTo>
                  <a:lnTo>
                    <a:pt x="4978" y="34028"/>
                  </a:lnTo>
                  <a:lnTo>
                    <a:pt x="5180" y="33885"/>
                  </a:lnTo>
                  <a:lnTo>
                    <a:pt x="5132" y="33826"/>
                  </a:lnTo>
                  <a:lnTo>
                    <a:pt x="9693" y="30099"/>
                  </a:lnTo>
                  <a:lnTo>
                    <a:pt x="9693" y="25337"/>
                  </a:lnTo>
                  <a:cubicBezTo>
                    <a:pt x="9990" y="25277"/>
                    <a:pt x="10216" y="25015"/>
                    <a:pt x="10216" y="24706"/>
                  </a:cubicBezTo>
                  <a:cubicBezTo>
                    <a:pt x="10216" y="24348"/>
                    <a:pt x="9919" y="24063"/>
                    <a:pt x="9573" y="24063"/>
                  </a:cubicBezTo>
                  <a:cubicBezTo>
                    <a:pt x="9407" y="24063"/>
                    <a:pt x="9264" y="24122"/>
                    <a:pt x="9157" y="24218"/>
                  </a:cubicBezTo>
                  <a:lnTo>
                    <a:pt x="5359" y="21110"/>
                  </a:lnTo>
                  <a:lnTo>
                    <a:pt x="5359" y="3310"/>
                  </a:lnTo>
                  <a:cubicBezTo>
                    <a:pt x="6216" y="3239"/>
                    <a:pt x="6895" y="2524"/>
                    <a:pt x="6895" y="1655"/>
                  </a:cubicBezTo>
                  <a:cubicBezTo>
                    <a:pt x="6895" y="786"/>
                    <a:pt x="6144" y="0"/>
                    <a:pt x="52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1"/>
            <p:cNvSpPr/>
            <p:nvPr/>
          </p:nvSpPr>
          <p:spPr>
            <a:xfrm rot="-5400000">
              <a:off x="7815063" y="3034063"/>
              <a:ext cx="240825" cy="2480675"/>
            </a:xfrm>
            <a:custGeom>
              <a:rect b="b" l="l" r="r" t="t"/>
              <a:pathLst>
                <a:path extrusionOk="0" h="99227" w="9633">
                  <a:moveTo>
                    <a:pt x="1655" y="251"/>
                  </a:moveTo>
                  <a:cubicBezTo>
                    <a:pt x="2429" y="251"/>
                    <a:pt x="3072" y="882"/>
                    <a:pt x="3072" y="1667"/>
                  </a:cubicBezTo>
                  <a:cubicBezTo>
                    <a:pt x="3072" y="2406"/>
                    <a:pt x="2501" y="3001"/>
                    <a:pt x="1775" y="3072"/>
                  </a:cubicBezTo>
                  <a:lnTo>
                    <a:pt x="1775" y="2608"/>
                  </a:lnTo>
                  <a:cubicBezTo>
                    <a:pt x="2239" y="2548"/>
                    <a:pt x="2608" y="2144"/>
                    <a:pt x="2608" y="1667"/>
                  </a:cubicBezTo>
                  <a:cubicBezTo>
                    <a:pt x="2608" y="1144"/>
                    <a:pt x="2179" y="715"/>
                    <a:pt x="1655" y="715"/>
                  </a:cubicBezTo>
                  <a:cubicBezTo>
                    <a:pt x="1132" y="715"/>
                    <a:pt x="703" y="1144"/>
                    <a:pt x="703" y="1667"/>
                  </a:cubicBezTo>
                  <a:cubicBezTo>
                    <a:pt x="703" y="2144"/>
                    <a:pt x="1060" y="2548"/>
                    <a:pt x="1536" y="2608"/>
                  </a:cubicBezTo>
                  <a:lnTo>
                    <a:pt x="1536" y="3072"/>
                  </a:lnTo>
                  <a:cubicBezTo>
                    <a:pt x="810" y="3001"/>
                    <a:pt x="239" y="2406"/>
                    <a:pt x="239" y="1667"/>
                  </a:cubicBezTo>
                  <a:cubicBezTo>
                    <a:pt x="239" y="882"/>
                    <a:pt x="882" y="251"/>
                    <a:pt x="1655" y="251"/>
                  </a:cubicBezTo>
                  <a:close/>
                  <a:moveTo>
                    <a:pt x="4549" y="29302"/>
                  </a:moveTo>
                  <a:lnTo>
                    <a:pt x="7442" y="31850"/>
                  </a:lnTo>
                  <a:lnTo>
                    <a:pt x="7442" y="56579"/>
                  </a:lnTo>
                  <a:cubicBezTo>
                    <a:pt x="7144" y="56627"/>
                    <a:pt x="6930" y="56888"/>
                    <a:pt x="6930" y="57210"/>
                  </a:cubicBezTo>
                  <a:cubicBezTo>
                    <a:pt x="6930" y="57412"/>
                    <a:pt x="7025" y="57591"/>
                    <a:pt x="7180" y="57710"/>
                  </a:cubicBezTo>
                  <a:lnTo>
                    <a:pt x="6501" y="58496"/>
                  </a:lnTo>
                  <a:lnTo>
                    <a:pt x="4549" y="56496"/>
                  </a:lnTo>
                  <a:lnTo>
                    <a:pt x="4549" y="29302"/>
                  </a:lnTo>
                  <a:close/>
                  <a:moveTo>
                    <a:pt x="6894" y="59246"/>
                  </a:moveTo>
                  <a:lnTo>
                    <a:pt x="7228" y="59567"/>
                  </a:lnTo>
                  <a:cubicBezTo>
                    <a:pt x="7097" y="59734"/>
                    <a:pt x="7025" y="59936"/>
                    <a:pt x="7025" y="60163"/>
                  </a:cubicBezTo>
                  <a:cubicBezTo>
                    <a:pt x="7025" y="60639"/>
                    <a:pt x="7382" y="61032"/>
                    <a:pt x="7847" y="61091"/>
                  </a:cubicBezTo>
                  <a:lnTo>
                    <a:pt x="7847" y="61103"/>
                  </a:lnTo>
                  <a:lnTo>
                    <a:pt x="7847" y="61568"/>
                  </a:lnTo>
                  <a:cubicBezTo>
                    <a:pt x="7132" y="61508"/>
                    <a:pt x="6561" y="60901"/>
                    <a:pt x="6561" y="60163"/>
                  </a:cubicBezTo>
                  <a:cubicBezTo>
                    <a:pt x="6561" y="59805"/>
                    <a:pt x="6692" y="59484"/>
                    <a:pt x="6894" y="59246"/>
                  </a:cubicBezTo>
                  <a:close/>
                  <a:moveTo>
                    <a:pt x="7966" y="58746"/>
                  </a:moveTo>
                  <a:cubicBezTo>
                    <a:pt x="8752" y="58746"/>
                    <a:pt x="9383" y="59377"/>
                    <a:pt x="9383" y="60163"/>
                  </a:cubicBezTo>
                  <a:cubicBezTo>
                    <a:pt x="9383" y="60901"/>
                    <a:pt x="8823" y="61508"/>
                    <a:pt x="8097" y="61568"/>
                  </a:cubicBezTo>
                  <a:lnTo>
                    <a:pt x="8097" y="61103"/>
                  </a:lnTo>
                  <a:cubicBezTo>
                    <a:pt x="8561" y="61044"/>
                    <a:pt x="8918" y="60639"/>
                    <a:pt x="8918" y="60163"/>
                  </a:cubicBezTo>
                  <a:cubicBezTo>
                    <a:pt x="8918" y="59639"/>
                    <a:pt x="8490" y="59210"/>
                    <a:pt x="7966" y="59210"/>
                  </a:cubicBezTo>
                  <a:cubicBezTo>
                    <a:pt x="7751" y="59210"/>
                    <a:pt x="7561" y="59282"/>
                    <a:pt x="7406" y="59401"/>
                  </a:cubicBezTo>
                  <a:lnTo>
                    <a:pt x="7073" y="59067"/>
                  </a:lnTo>
                  <a:cubicBezTo>
                    <a:pt x="7323" y="58865"/>
                    <a:pt x="7632" y="58746"/>
                    <a:pt x="7966" y="58746"/>
                  </a:cubicBezTo>
                  <a:close/>
                  <a:moveTo>
                    <a:pt x="6513" y="58853"/>
                  </a:moveTo>
                  <a:lnTo>
                    <a:pt x="6728" y="59067"/>
                  </a:lnTo>
                  <a:cubicBezTo>
                    <a:pt x="6478" y="59353"/>
                    <a:pt x="6311" y="59746"/>
                    <a:pt x="6311" y="60163"/>
                  </a:cubicBezTo>
                  <a:cubicBezTo>
                    <a:pt x="6311" y="61032"/>
                    <a:pt x="6989" y="61746"/>
                    <a:pt x="7847" y="61806"/>
                  </a:cubicBezTo>
                  <a:lnTo>
                    <a:pt x="7847" y="70533"/>
                  </a:lnTo>
                  <a:lnTo>
                    <a:pt x="3263" y="79022"/>
                  </a:lnTo>
                  <a:lnTo>
                    <a:pt x="3251" y="79022"/>
                  </a:lnTo>
                  <a:lnTo>
                    <a:pt x="3251" y="62592"/>
                  </a:lnTo>
                  <a:lnTo>
                    <a:pt x="6513" y="58853"/>
                  </a:lnTo>
                  <a:close/>
                  <a:moveTo>
                    <a:pt x="1655" y="1"/>
                  </a:moveTo>
                  <a:cubicBezTo>
                    <a:pt x="739" y="1"/>
                    <a:pt x="1" y="751"/>
                    <a:pt x="1" y="1667"/>
                  </a:cubicBezTo>
                  <a:cubicBezTo>
                    <a:pt x="1" y="2572"/>
                    <a:pt x="679" y="3251"/>
                    <a:pt x="1536" y="3310"/>
                  </a:cubicBezTo>
                  <a:lnTo>
                    <a:pt x="1536" y="8942"/>
                  </a:lnTo>
                  <a:lnTo>
                    <a:pt x="441" y="8942"/>
                  </a:lnTo>
                  <a:lnTo>
                    <a:pt x="441" y="11359"/>
                  </a:lnTo>
                  <a:lnTo>
                    <a:pt x="1536" y="11359"/>
                  </a:lnTo>
                  <a:lnTo>
                    <a:pt x="1536" y="12181"/>
                  </a:lnTo>
                  <a:lnTo>
                    <a:pt x="441" y="12181"/>
                  </a:lnTo>
                  <a:lnTo>
                    <a:pt x="441" y="14609"/>
                  </a:lnTo>
                  <a:lnTo>
                    <a:pt x="1536" y="14609"/>
                  </a:lnTo>
                  <a:lnTo>
                    <a:pt x="1536" y="15431"/>
                  </a:lnTo>
                  <a:lnTo>
                    <a:pt x="441" y="15431"/>
                  </a:lnTo>
                  <a:lnTo>
                    <a:pt x="441" y="17848"/>
                  </a:lnTo>
                  <a:lnTo>
                    <a:pt x="1536" y="17848"/>
                  </a:lnTo>
                  <a:lnTo>
                    <a:pt x="1536" y="18669"/>
                  </a:lnTo>
                  <a:lnTo>
                    <a:pt x="441" y="18669"/>
                  </a:lnTo>
                  <a:lnTo>
                    <a:pt x="441" y="21098"/>
                  </a:lnTo>
                  <a:lnTo>
                    <a:pt x="1536" y="21098"/>
                  </a:lnTo>
                  <a:lnTo>
                    <a:pt x="1536" y="26647"/>
                  </a:lnTo>
                  <a:lnTo>
                    <a:pt x="4299" y="29076"/>
                  </a:lnTo>
                  <a:lnTo>
                    <a:pt x="4299" y="56591"/>
                  </a:lnTo>
                  <a:lnTo>
                    <a:pt x="6347" y="58674"/>
                  </a:lnTo>
                  <a:lnTo>
                    <a:pt x="3013" y="62496"/>
                  </a:lnTo>
                  <a:lnTo>
                    <a:pt x="3013" y="79475"/>
                  </a:lnTo>
                  <a:lnTo>
                    <a:pt x="2870" y="79737"/>
                  </a:lnTo>
                  <a:cubicBezTo>
                    <a:pt x="2810" y="79713"/>
                    <a:pt x="2739" y="79689"/>
                    <a:pt x="2656" y="79689"/>
                  </a:cubicBezTo>
                  <a:cubicBezTo>
                    <a:pt x="2298" y="79689"/>
                    <a:pt x="2013" y="79975"/>
                    <a:pt x="2013" y="80332"/>
                  </a:cubicBezTo>
                  <a:cubicBezTo>
                    <a:pt x="2013" y="80606"/>
                    <a:pt x="2179" y="80832"/>
                    <a:pt x="2406" y="80927"/>
                  </a:cubicBezTo>
                  <a:lnTo>
                    <a:pt x="2406" y="99215"/>
                  </a:lnTo>
                  <a:lnTo>
                    <a:pt x="2656" y="99215"/>
                  </a:lnTo>
                  <a:lnTo>
                    <a:pt x="2656" y="80975"/>
                  </a:lnTo>
                  <a:cubicBezTo>
                    <a:pt x="2787" y="80975"/>
                    <a:pt x="2918" y="80939"/>
                    <a:pt x="3013" y="80868"/>
                  </a:cubicBezTo>
                  <a:lnTo>
                    <a:pt x="3013" y="84940"/>
                  </a:lnTo>
                  <a:lnTo>
                    <a:pt x="6739" y="88964"/>
                  </a:lnTo>
                  <a:lnTo>
                    <a:pt x="6978" y="99227"/>
                  </a:lnTo>
                  <a:lnTo>
                    <a:pt x="7216" y="99227"/>
                  </a:lnTo>
                  <a:lnTo>
                    <a:pt x="6978" y="88869"/>
                  </a:lnTo>
                  <a:lnTo>
                    <a:pt x="3263" y="84844"/>
                  </a:lnTo>
                  <a:lnTo>
                    <a:pt x="3263" y="80558"/>
                  </a:lnTo>
                  <a:cubicBezTo>
                    <a:pt x="3287" y="80487"/>
                    <a:pt x="3299" y="80415"/>
                    <a:pt x="3299" y="80332"/>
                  </a:cubicBezTo>
                  <a:cubicBezTo>
                    <a:pt x="3299" y="80260"/>
                    <a:pt x="3287" y="80177"/>
                    <a:pt x="3263" y="80118"/>
                  </a:cubicBezTo>
                  <a:lnTo>
                    <a:pt x="3263" y="79534"/>
                  </a:lnTo>
                  <a:lnTo>
                    <a:pt x="8085" y="70628"/>
                  </a:lnTo>
                  <a:lnTo>
                    <a:pt x="8097" y="70593"/>
                  </a:lnTo>
                  <a:lnTo>
                    <a:pt x="8097" y="61806"/>
                  </a:lnTo>
                  <a:cubicBezTo>
                    <a:pt x="8954" y="61746"/>
                    <a:pt x="9633" y="61032"/>
                    <a:pt x="9633" y="60163"/>
                  </a:cubicBezTo>
                  <a:cubicBezTo>
                    <a:pt x="9633" y="59246"/>
                    <a:pt x="8883" y="58508"/>
                    <a:pt x="7966" y="58508"/>
                  </a:cubicBezTo>
                  <a:cubicBezTo>
                    <a:pt x="7561" y="58508"/>
                    <a:pt x="7192" y="58651"/>
                    <a:pt x="6906" y="58901"/>
                  </a:cubicBezTo>
                  <a:lnTo>
                    <a:pt x="6680" y="58662"/>
                  </a:lnTo>
                  <a:lnTo>
                    <a:pt x="7406" y="57829"/>
                  </a:lnTo>
                  <a:cubicBezTo>
                    <a:pt x="7466" y="57841"/>
                    <a:pt x="7513" y="57841"/>
                    <a:pt x="7573" y="57841"/>
                  </a:cubicBezTo>
                  <a:cubicBezTo>
                    <a:pt x="7930" y="57841"/>
                    <a:pt x="8216" y="57555"/>
                    <a:pt x="8216" y="57210"/>
                  </a:cubicBezTo>
                  <a:cubicBezTo>
                    <a:pt x="8216" y="56888"/>
                    <a:pt x="7990" y="56627"/>
                    <a:pt x="7692" y="56579"/>
                  </a:cubicBezTo>
                  <a:lnTo>
                    <a:pt x="7692" y="31731"/>
                  </a:lnTo>
                  <a:lnTo>
                    <a:pt x="4549" y="28968"/>
                  </a:lnTo>
                  <a:lnTo>
                    <a:pt x="4549" y="1060"/>
                  </a:lnTo>
                  <a:lnTo>
                    <a:pt x="4299" y="1060"/>
                  </a:lnTo>
                  <a:lnTo>
                    <a:pt x="4299" y="28754"/>
                  </a:lnTo>
                  <a:lnTo>
                    <a:pt x="1775" y="26539"/>
                  </a:lnTo>
                  <a:lnTo>
                    <a:pt x="1775" y="21098"/>
                  </a:lnTo>
                  <a:lnTo>
                    <a:pt x="2870" y="21098"/>
                  </a:lnTo>
                  <a:lnTo>
                    <a:pt x="2870" y="18669"/>
                  </a:lnTo>
                  <a:lnTo>
                    <a:pt x="1775" y="18669"/>
                  </a:lnTo>
                  <a:lnTo>
                    <a:pt x="1775" y="17848"/>
                  </a:lnTo>
                  <a:lnTo>
                    <a:pt x="2870" y="17848"/>
                  </a:lnTo>
                  <a:lnTo>
                    <a:pt x="2870" y="15431"/>
                  </a:lnTo>
                  <a:lnTo>
                    <a:pt x="1775" y="15431"/>
                  </a:lnTo>
                  <a:lnTo>
                    <a:pt x="1775" y="14609"/>
                  </a:lnTo>
                  <a:lnTo>
                    <a:pt x="2870" y="14609"/>
                  </a:lnTo>
                  <a:lnTo>
                    <a:pt x="2870" y="12181"/>
                  </a:lnTo>
                  <a:lnTo>
                    <a:pt x="1775" y="12181"/>
                  </a:lnTo>
                  <a:lnTo>
                    <a:pt x="1775" y="11359"/>
                  </a:lnTo>
                  <a:lnTo>
                    <a:pt x="2870" y="11359"/>
                  </a:lnTo>
                  <a:lnTo>
                    <a:pt x="2870" y="8942"/>
                  </a:lnTo>
                  <a:lnTo>
                    <a:pt x="1775" y="8942"/>
                  </a:lnTo>
                  <a:lnTo>
                    <a:pt x="1775" y="3310"/>
                  </a:lnTo>
                  <a:cubicBezTo>
                    <a:pt x="2632" y="3251"/>
                    <a:pt x="3310" y="2537"/>
                    <a:pt x="3310" y="1667"/>
                  </a:cubicBezTo>
                  <a:cubicBezTo>
                    <a:pt x="3310" y="786"/>
                    <a:pt x="2572" y="1"/>
                    <a:pt x="16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rot="-5400000">
              <a:off x="7942763" y="3310888"/>
              <a:ext cx="243500" cy="2222600"/>
            </a:xfrm>
            <a:custGeom>
              <a:rect b="b" l="l" r="r" t="t"/>
              <a:pathLst>
                <a:path extrusionOk="0" h="88904" w="9740">
                  <a:moveTo>
                    <a:pt x="3620" y="19372"/>
                  </a:moveTo>
                  <a:lnTo>
                    <a:pt x="8478" y="23860"/>
                  </a:lnTo>
                  <a:cubicBezTo>
                    <a:pt x="8466" y="23920"/>
                    <a:pt x="8454" y="23967"/>
                    <a:pt x="8454" y="24015"/>
                  </a:cubicBezTo>
                  <a:cubicBezTo>
                    <a:pt x="8454" y="24337"/>
                    <a:pt x="8680" y="24598"/>
                    <a:pt x="8978" y="24646"/>
                  </a:cubicBezTo>
                  <a:lnTo>
                    <a:pt x="8978" y="38314"/>
                  </a:lnTo>
                  <a:lnTo>
                    <a:pt x="3620" y="42529"/>
                  </a:lnTo>
                  <a:lnTo>
                    <a:pt x="3620" y="40755"/>
                  </a:lnTo>
                  <a:lnTo>
                    <a:pt x="4703" y="40755"/>
                  </a:lnTo>
                  <a:lnTo>
                    <a:pt x="4703" y="38326"/>
                  </a:lnTo>
                  <a:lnTo>
                    <a:pt x="3620" y="38326"/>
                  </a:lnTo>
                  <a:lnTo>
                    <a:pt x="3620" y="37505"/>
                  </a:lnTo>
                  <a:lnTo>
                    <a:pt x="4703" y="37505"/>
                  </a:lnTo>
                  <a:lnTo>
                    <a:pt x="4703" y="35088"/>
                  </a:lnTo>
                  <a:lnTo>
                    <a:pt x="3620" y="35088"/>
                  </a:lnTo>
                  <a:lnTo>
                    <a:pt x="3620" y="34266"/>
                  </a:lnTo>
                  <a:lnTo>
                    <a:pt x="4703" y="34266"/>
                  </a:lnTo>
                  <a:lnTo>
                    <a:pt x="4703" y="31837"/>
                  </a:lnTo>
                  <a:lnTo>
                    <a:pt x="3620" y="31837"/>
                  </a:lnTo>
                  <a:lnTo>
                    <a:pt x="3620" y="31016"/>
                  </a:lnTo>
                  <a:lnTo>
                    <a:pt x="4703" y="31016"/>
                  </a:lnTo>
                  <a:lnTo>
                    <a:pt x="4703" y="28599"/>
                  </a:lnTo>
                  <a:lnTo>
                    <a:pt x="3620" y="28599"/>
                  </a:lnTo>
                  <a:lnTo>
                    <a:pt x="3620" y="19372"/>
                  </a:lnTo>
                  <a:close/>
                  <a:moveTo>
                    <a:pt x="3620" y="44815"/>
                  </a:moveTo>
                  <a:cubicBezTo>
                    <a:pt x="4334" y="44875"/>
                    <a:pt x="4906" y="45482"/>
                    <a:pt x="4906" y="46220"/>
                  </a:cubicBezTo>
                  <a:cubicBezTo>
                    <a:pt x="4906" y="46613"/>
                    <a:pt x="4739" y="46970"/>
                    <a:pt x="4489" y="47232"/>
                  </a:cubicBezTo>
                  <a:lnTo>
                    <a:pt x="4191" y="46863"/>
                  </a:lnTo>
                  <a:cubicBezTo>
                    <a:pt x="4346" y="46696"/>
                    <a:pt x="4442" y="46470"/>
                    <a:pt x="4442" y="46220"/>
                  </a:cubicBezTo>
                  <a:cubicBezTo>
                    <a:pt x="4442" y="45732"/>
                    <a:pt x="4084" y="45339"/>
                    <a:pt x="3620" y="45280"/>
                  </a:cubicBezTo>
                  <a:lnTo>
                    <a:pt x="3620" y="44815"/>
                  </a:lnTo>
                  <a:close/>
                  <a:moveTo>
                    <a:pt x="3370" y="44815"/>
                  </a:moveTo>
                  <a:lnTo>
                    <a:pt x="3370" y="45280"/>
                  </a:lnTo>
                  <a:cubicBezTo>
                    <a:pt x="2906" y="45339"/>
                    <a:pt x="2548" y="45744"/>
                    <a:pt x="2548" y="46220"/>
                  </a:cubicBezTo>
                  <a:cubicBezTo>
                    <a:pt x="2548" y="46744"/>
                    <a:pt x="2965" y="47173"/>
                    <a:pt x="3489" y="47173"/>
                  </a:cubicBezTo>
                  <a:cubicBezTo>
                    <a:pt x="3680" y="47173"/>
                    <a:pt x="3858" y="47113"/>
                    <a:pt x="4001" y="47030"/>
                  </a:cubicBezTo>
                  <a:lnTo>
                    <a:pt x="4299" y="47387"/>
                  </a:lnTo>
                  <a:cubicBezTo>
                    <a:pt x="4072" y="47542"/>
                    <a:pt x="3787" y="47637"/>
                    <a:pt x="3489" y="47637"/>
                  </a:cubicBezTo>
                  <a:cubicBezTo>
                    <a:pt x="2715" y="47637"/>
                    <a:pt x="2084" y="47006"/>
                    <a:pt x="2084" y="46220"/>
                  </a:cubicBezTo>
                  <a:cubicBezTo>
                    <a:pt x="2084" y="45482"/>
                    <a:pt x="2656" y="44875"/>
                    <a:pt x="3370" y="44815"/>
                  </a:cubicBezTo>
                  <a:close/>
                  <a:moveTo>
                    <a:pt x="3370" y="43029"/>
                  </a:moveTo>
                  <a:lnTo>
                    <a:pt x="3370" y="44565"/>
                  </a:lnTo>
                  <a:cubicBezTo>
                    <a:pt x="2513" y="44637"/>
                    <a:pt x="1834" y="45351"/>
                    <a:pt x="1834" y="46220"/>
                  </a:cubicBezTo>
                  <a:cubicBezTo>
                    <a:pt x="1834" y="47089"/>
                    <a:pt x="2584" y="47875"/>
                    <a:pt x="3489" y="47875"/>
                  </a:cubicBezTo>
                  <a:cubicBezTo>
                    <a:pt x="3846" y="47875"/>
                    <a:pt x="4180" y="47756"/>
                    <a:pt x="4453" y="47566"/>
                  </a:cubicBezTo>
                  <a:lnTo>
                    <a:pt x="5966" y="49399"/>
                  </a:lnTo>
                  <a:lnTo>
                    <a:pt x="5966" y="55745"/>
                  </a:lnTo>
                  <a:cubicBezTo>
                    <a:pt x="5668" y="55805"/>
                    <a:pt x="5454" y="56067"/>
                    <a:pt x="5454" y="56376"/>
                  </a:cubicBezTo>
                  <a:cubicBezTo>
                    <a:pt x="5454" y="56567"/>
                    <a:pt x="5525" y="56733"/>
                    <a:pt x="5656" y="56841"/>
                  </a:cubicBezTo>
                  <a:lnTo>
                    <a:pt x="3370" y="60531"/>
                  </a:lnTo>
                  <a:lnTo>
                    <a:pt x="3370" y="69842"/>
                  </a:lnTo>
                  <a:cubicBezTo>
                    <a:pt x="3239" y="69806"/>
                    <a:pt x="3096" y="69783"/>
                    <a:pt x="2941" y="69783"/>
                  </a:cubicBezTo>
                  <a:cubicBezTo>
                    <a:pt x="2703" y="69783"/>
                    <a:pt x="2465" y="69842"/>
                    <a:pt x="2251" y="69937"/>
                  </a:cubicBezTo>
                  <a:lnTo>
                    <a:pt x="251" y="66282"/>
                  </a:lnTo>
                  <a:lnTo>
                    <a:pt x="251" y="45482"/>
                  </a:lnTo>
                  <a:lnTo>
                    <a:pt x="3370" y="43029"/>
                  </a:lnTo>
                  <a:close/>
                  <a:moveTo>
                    <a:pt x="2941" y="70033"/>
                  </a:moveTo>
                  <a:cubicBezTo>
                    <a:pt x="3096" y="70033"/>
                    <a:pt x="3239" y="70056"/>
                    <a:pt x="3370" y="70092"/>
                  </a:cubicBezTo>
                  <a:lnTo>
                    <a:pt x="3370" y="70592"/>
                  </a:lnTo>
                  <a:cubicBezTo>
                    <a:pt x="3239" y="70533"/>
                    <a:pt x="3096" y="70497"/>
                    <a:pt x="2941" y="70497"/>
                  </a:cubicBezTo>
                  <a:cubicBezTo>
                    <a:pt x="2822" y="70497"/>
                    <a:pt x="2703" y="70521"/>
                    <a:pt x="2596" y="70557"/>
                  </a:cubicBezTo>
                  <a:lnTo>
                    <a:pt x="2370" y="70152"/>
                  </a:lnTo>
                  <a:cubicBezTo>
                    <a:pt x="2548" y="70080"/>
                    <a:pt x="2739" y="70033"/>
                    <a:pt x="2941" y="70033"/>
                  </a:cubicBezTo>
                  <a:close/>
                  <a:moveTo>
                    <a:pt x="3620" y="70199"/>
                  </a:moveTo>
                  <a:cubicBezTo>
                    <a:pt x="4061" y="70437"/>
                    <a:pt x="4358" y="70914"/>
                    <a:pt x="4358" y="71449"/>
                  </a:cubicBezTo>
                  <a:cubicBezTo>
                    <a:pt x="4358" y="71985"/>
                    <a:pt x="4061" y="72450"/>
                    <a:pt x="3620" y="72688"/>
                  </a:cubicBezTo>
                  <a:lnTo>
                    <a:pt x="3620" y="72116"/>
                  </a:lnTo>
                  <a:cubicBezTo>
                    <a:pt x="3787" y="71950"/>
                    <a:pt x="3894" y="71711"/>
                    <a:pt x="3894" y="71449"/>
                  </a:cubicBezTo>
                  <a:cubicBezTo>
                    <a:pt x="3894" y="71188"/>
                    <a:pt x="3787" y="70949"/>
                    <a:pt x="3620" y="70771"/>
                  </a:cubicBezTo>
                  <a:lnTo>
                    <a:pt x="3620" y="70199"/>
                  </a:lnTo>
                  <a:close/>
                  <a:moveTo>
                    <a:pt x="2156" y="70271"/>
                  </a:moveTo>
                  <a:lnTo>
                    <a:pt x="2382" y="70676"/>
                  </a:lnTo>
                  <a:cubicBezTo>
                    <a:pt x="2156" y="70854"/>
                    <a:pt x="2001" y="71128"/>
                    <a:pt x="2001" y="71449"/>
                  </a:cubicBezTo>
                  <a:cubicBezTo>
                    <a:pt x="2001" y="71926"/>
                    <a:pt x="2358" y="72331"/>
                    <a:pt x="2822" y="72390"/>
                  </a:cubicBezTo>
                  <a:lnTo>
                    <a:pt x="2822" y="72854"/>
                  </a:lnTo>
                  <a:cubicBezTo>
                    <a:pt x="2098" y="72783"/>
                    <a:pt x="1539" y="72191"/>
                    <a:pt x="1536" y="71444"/>
                  </a:cubicBezTo>
                  <a:lnTo>
                    <a:pt x="1536" y="71444"/>
                  </a:lnTo>
                  <a:cubicBezTo>
                    <a:pt x="1538" y="70958"/>
                    <a:pt x="1788" y="70520"/>
                    <a:pt x="2156" y="70271"/>
                  </a:cubicBezTo>
                  <a:close/>
                  <a:moveTo>
                    <a:pt x="3370" y="72295"/>
                  </a:moveTo>
                  <a:lnTo>
                    <a:pt x="3370" y="72795"/>
                  </a:lnTo>
                  <a:cubicBezTo>
                    <a:pt x="3275" y="72819"/>
                    <a:pt x="3168" y="72842"/>
                    <a:pt x="3072" y="72854"/>
                  </a:cubicBezTo>
                  <a:lnTo>
                    <a:pt x="3072" y="72390"/>
                  </a:lnTo>
                  <a:cubicBezTo>
                    <a:pt x="3179" y="72366"/>
                    <a:pt x="3275" y="72342"/>
                    <a:pt x="3370" y="72295"/>
                  </a:cubicBezTo>
                  <a:close/>
                  <a:moveTo>
                    <a:pt x="2429" y="0"/>
                  </a:moveTo>
                  <a:cubicBezTo>
                    <a:pt x="1905" y="0"/>
                    <a:pt x="1477" y="417"/>
                    <a:pt x="1477" y="941"/>
                  </a:cubicBezTo>
                  <a:cubicBezTo>
                    <a:pt x="1477" y="1429"/>
                    <a:pt x="1846" y="1822"/>
                    <a:pt x="2310" y="1881"/>
                  </a:cubicBezTo>
                  <a:lnTo>
                    <a:pt x="2310" y="18169"/>
                  </a:lnTo>
                  <a:lnTo>
                    <a:pt x="3370" y="19157"/>
                  </a:lnTo>
                  <a:lnTo>
                    <a:pt x="3370" y="28599"/>
                  </a:lnTo>
                  <a:lnTo>
                    <a:pt x="2286" y="28599"/>
                  </a:lnTo>
                  <a:lnTo>
                    <a:pt x="2286" y="31016"/>
                  </a:lnTo>
                  <a:lnTo>
                    <a:pt x="3370" y="31016"/>
                  </a:lnTo>
                  <a:lnTo>
                    <a:pt x="3370" y="31837"/>
                  </a:lnTo>
                  <a:lnTo>
                    <a:pt x="2286" y="31837"/>
                  </a:lnTo>
                  <a:lnTo>
                    <a:pt x="2286" y="34266"/>
                  </a:lnTo>
                  <a:lnTo>
                    <a:pt x="3370" y="34266"/>
                  </a:lnTo>
                  <a:lnTo>
                    <a:pt x="3370" y="35088"/>
                  </a:lnTo>
                  <a:lnTo>
                    <a:pt x="2286" y="35088"/>
                  </a:lnTo>
                  <a:lnTo>
                    <a:pt x="2286" y="37505"/>
                  </a:lnTo>
                  <a:lnTo>
                    <a:pt x="3370" y="37505"/>
                  </a:lnTo>
                  <a:lnTo>
                    <a:pt x="3370" y="38326"/>
                  </a:lnTo>
                  <a:lnTo>
                    <a:pt x="2286" y="38326"/>
                  </a:lnTo>
                  <a:lnTo>
                    <a:pt x="2286" y="40755"/>
                  </a:lnTo>
                  <a:lnTo>
                    <a:pt x="3370" y="40755"/>
                  </a:lnTo>
                  <a:lnTo>
                    <a:pt x="3370" y="42720"/>
                  </a:lnTo>
                  <a:lnTo>
                    <a:pt x="48" y="45327"/>
                  </a:lnTo>
                  <a:lnTo>
                    <a:pt x="0" y="45363"/>
                  </a:lnTo>
                  <a:lnTo>
                    <a:pt x="0" y="66354"/>
                  </a:lnTo>
                  <a:lnTo>
                    <a:pt x="2048" y="70056"/>
                  </a:lnTo>
                  <a:cubicBezTo>
                    <a:pt x="1584" y="70354"/>
                    <a:pt x="1286" y="70866"/>
                    <a:pt x="1286" y="71449"/>
                  </a:cubicBezTo>
                  <a:cubicBezTo>
                    <a:pt x="1286" y="72319"/>
                    <a:pt x="1965" y="73033"/>
                    <a:pt x="2822" y="73104"/>
                  </a:cubicBezTo>
                  <a:lnTo>
                    <a:pt x="2822" y="88904"/>
                  </a:lnTo>
                  <a:lnTo>
                    <a:pt x="3072" y="88904"/>
                  </a:lnTo>
                  <a:lnTo>
                    <a:pt x="3072" y="73104"/>
                  </a:lnTo>
                  <a:cubicBezTo>
                    <a:pt x="3168" y="73093"/>
                    <a:pt x="3275" y="73081"/>
                    <a:pt x="3370" y="73045"/>
                  </a:cubicBezTo>
                  <a:lnTo>
                    <a:pt x="3370" y="88892"/>
                  </a:lnTo>
                  <a:lnTo>
                    <a:pt x="3620" y="88892"/>
                  </a:lnTo>
                  <a:lnTo>
                    <a:pt x="3620" y="72962"/>
                  </a:lnTo>
                  <a:cubicBezTo>
                    <a:pt x="4191" y="72712"/>
                    <a:pt x="4608" y="72128"/>
                    <a:pt x="4608" y="71449"/>
                  </a:cubicBezTo>
                  <a:cubicBezTo>
                    <a:pt x="4608" y="70771"/>
                    <a:pt x="4191" y="70199"/>
                    <a:pt x="3620" y="69937"/>
                  </a:cubicBezTo>
                  <a:lnTo>
                    <a:pt x="3620" y="60603"/>
                  </a:lnTo>
                  <a:lnTo>
                    <a:pt x="5858" y="56983"/>
                  </a:lnTo>
                  <a:cubicBezTo>
                    <a:pt x="5930" y="57007"/>
                    <a:pt x="6013" y="57019"/>
                    <a:pt x="6096" y="57019"/>
                  </a:cubicBezTo>
                  <a:cubicBezTo>
                    <a:pt x="6442" y="57019"/>
                    <a:pt x="6739" y="56733"/>
                    <a:pt x="6739" y="56376"/>
                  </a:cubicBezTo>
                  <a:cubicBezTo>
                    <a:pt x="6739" y="56067"/>
                    <a:pt x="6513" y="55805"/>
                    <a:pt x="6216" y="55757"/>
                  </a:cubicBezTo>
                  <a:lnTo>
                    <a:pt x="6216" y="55745"/>
                  </a:lnTo>
                  <a:lnTo>
                    <a:pt x="6216" y="49316"/>
                  </a:lnTo>
                  <a:lnTo>
                    <a:pt x="4644" y="47423"/>
                  </a:lnTo>
                  <a:cubicBezTo>
                    <a:pt x="4953" y="47113"/>
                    <a:pt x="5156" y="46696"/>
                    <a:pt x="5156" y="46220"/>
                  </a:cubicBezTo>
                  <a:cubicBezTo>
                    <a:pt x="5156" y="45351"/>
                    <a:pt x="4477" y="44637"/>
                    <a:pt x="3620" y="44577"/>
                  </a:cubicBezTo>
                  <a:lnTo>
                    <a:pt x="3620" y="42839"/>
                  </a:lnTo>
                  <a:lnTo>
                    <a:pt x="9180" y="38469"/>
                  </a:lnTo>
                  <a:lnTo>
                    <a:pt x="9216" y="38434"/>
                  </a:lnTo>
                  <a:lnTo>
                    <a:pt x="9216" y="24646"/>
                  </a:lnTo>
                  <a:cubicBezTo>
                    <a:pt x="9514" y="24598"/>
                    <a:pt x="9740" y="24337"/>
                    <a:pt x="9740" y="24027"/>
                  </a:cubicBezTo>
                  <a:cubicBezTo>
                    <a:pt x="9740" y="23670"/>
                    <a:pt x="9454" y="23384"/>
                    <a:pt x="9097" y="23384"/>
                  </a:cubicBezTo>
                  <a:cubicBezTo>
                    <a:pt x="8894" y="23384"/>
                    <a:pt x="8704" y="23479"/>
                    <a:pt x="8585" y="23634"/>
                  </a:cubicBezTo>
                  <a:lnTo>
                    <a:pt x="3620" y="19050"/>
                  </a:lnTo>
                  <a:lnTo>
                    <a:pt x="3620" y="8013"/>
                  </a:lnTo>
                  <a:lnTo>
                    <a:pt x="3370" y="8013"/>
                  </a:lnTo>
                  <a:lnTo>
                    <a:pt x="3370" y="18824"/>
                  </a:lnTo>
                  <a:lnTo>
                    <a:pt x="2548" y="18062"/>
                  </a:lnTo>
                  <a:lnTo>
                    <a:pt x="2548" y="1881"/>
                  </a:lnTo>
                  <a:cubicBezTo>
                    <a:pt x="3025" y="1822"/>
                    <a:pt x="3382" y="1429"/>
                    <a:pt x="3382" y="941"/>
                  </a:cubicBezTo>
                  <a:cubicBezTo>
                    <a:pt x="3382" y="417"/>
                    <a:pt x="2953" y="0"/>
                    <a:pt x="24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05" name="Shape 60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gradFill>
          <a:gsLst>
            <a:gs pos="0">
              <a:schemeClr val="dk1"/>
            </a:gs>
            <a:gs pos="74000">
              <a:schemeClr val="dk1"/>
            </a:gs>
            <a:gs pos="84000">
              <a:schemeClr val="lt2"/>
            </a:gs>
            <a:gs pos="89000">
              <a:schemeClr val="accent3"/>
            </a:gs>
            <a:gs pos="94000">
              <a:schemeClr val="accent2"/>
            </a:gs>
            <a:gs pos="100000">
              <a:schemeClr val="accent1"/>
            </a:gs>
            <a:gs pos="100000">
              <a:srgbClr val="737373"/>
            </a:gs>
          </a:gsLst>
          <a:lin ang="18900044" scaled="0"/>
        </a:gradFill>
      </p:bgPr>
    </p:bg>
    <p:spTree>
      <p:nvGrpSpPr>
        <p:cNvPr id="606" name="Shape 606"/>
        <p:cNvGrpSpPr/>
        <p:nvPr/>
      </p:nvGrpSpPr>
      <p:grpSpPr>
        <a:xfrm>
          <a:off x="0" y="0"/>
          <a:ext cx="0" cy="0"/>
          <a:chOff x="0" y="0"/>
          <a:chExt cx="0" cy="0"/>
        </a:xfrm>
      </p:grpSpPr>
      <p:sp>
        <p:nvSpPr>
          <p:cNvPr id="607" name="Google Shape;607;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lgn="ctr">
              <a:spcBef>
                <a:spcPts val="0"/>
              </a:spcBef>
              <a:spcAft>
                <a:spcPts val="0"/>
              </a:spcAft>
              <a:buClr>
                <a:schemeClr val="lt1"/>
              </a:buClr>
              <a:buSzPts val="3000"/>
              <a:buNone/>
              <a:defRPr>
                <a:solidFill>
                  <a:schemeClr val="lt1"/>
                </a:solidFill>
              </a:defRPr>
            </a:lvl2pPr>
            <a:lvl3pPr lvl="2" rtl="0" algn="ctr">
              <a:spcBef>
                <a:spcPts val="0"/>
              </a:spcBef>
              <a:spcAft>
                <a:spcPts val="0"/>
              </a:spcAft>
              <a:buClr>
                <a:schemeClr val="lt1"/>
              </a:buClr>
              <a:buSzPts val="3000"/>
              <a:buNone/>
              <a:defRPr>
                <a:solidFill>
                  <a:schemeClr val="lt1"/>
                </a:solidFill>
              </a:defRPr>
            </a:lvl3pPr>
            <a:lvl4pPr lvl="3" rtl="0" algn="ctr">
              <a:spcBef>
                <a:spcPts val="0"/>
              </a:spcBef>
              <a:spcAft>
                <a:spcPts val="0"/>
              </a:spcAft>
              <a:buClr>
                <a:schemeClr val="lt1"/>
              </a:buClr>
              <a:buSzPts val="3000"/>
              <a:buNone/>
              <a:defRPr>
                <a:solidFill>
                  <a:schemeClr val="lt1"/>
                </a:solidFill>
              </a:defRPr>
            </a:lvl4pPr>
            <a:lvl5pPr lvl="4" rtl="0" algn="ctr">
              <a:spcBef>
                <a:spcPts val="0"/>
              </a:spcBef>
              <a:spcAft>
                <a:spcPts val="0"/>
              </a:spcAft>
              <a:buClr>
                <a:schemeClr val="lt1"/>
              </a:buClr>
              <a:buSzPts val="3000"/>
              <a:buNone/>
              <a:defRPr>
                <a:solidFill>
                  <a:schemeClr val="lt1"/>
                </a:solidFill>
              </a:defRPr>
            </a:lvl5pPr>
            <a:lvl6pPr lvl="5" rtl="0" algn="ctr">
              <a:spcBef>
                <a:spcPts val="0"/>
              </a:spcBef>
              <a:spcAft>
                <a:spcPts val="0"/>
              </a:spcAft>
              <a:buClr>
                <a:schemeClr val="lt1"/>
              </a:buClr>
              <a:buSzPts val="3000"/>
              <a:buNone/>
              <a:defRPr>
                <a:solidFill>
                  <a:schemeClr val="lt1"/>
                </a:solidFill>
              </a:defRPr>
            </a:lvl6pPr>
            <a:lvl7pPr lvl="6" rtl="0" algn="ctr">
              <a:spcBef>
                <a:spcPts val="0"/>
              </a:spcBef>
              <a:spcAft>
                <a:spcPts val="0"/>
              </a:spcAft>
              <a:buClr>
                <a:schemeClr val="lt1"/>
              </a:buClr>
              <a:buSzPts val="3000"/>
              <a:buNone/>
              <a:defRPr>
                <a:solidFill>
                  <a:schemeClr val="lt1"/>
                </a:solidFill>
              </a:defRPr>
            </a:lvl7pPr>
            <a:lvl8pPr lvl="7" rtl="0" algn="ctr">
              <a:spcBef>
                <a:spcPts val="0"/>
              </a:spcBef>
              <a:spcAft>
                <a:spcPts val="0"/>
              </a:spcAft>
              <a:buClr>
                <a:schemeClr val="lt1"/>
              </a:buClr>
              <a:buSzPts val="3000"/>
              <a:buNone/>
              <a:defRPr>
                <a:solidFill>
                  <a:schemeClr val="lt1"/>
                </a:solidFill>
              </a:defRPr>
            </a:lvl8pPr>
            <a:lvl9pPr lvl="8" rtl="0" algn="ctr">
              <a:spcBef>
                <a:spcPts val="0"/>
              </a:spcBef>
              <a:spcAft>
                <a:spcPts val="0"/>
              </a:spcAft>
              <a:buClr>
                <a:schemeClr val="lt1"/>
              </a:buClr>
              <a:buSzPts val="3000"/>
              <a:buNone/>
              <a:defRPr>
                <a:solidFill>
                  <a:schemeClr val="lt1"/>
                </a:solidFill>
              </a:defRPr>
            </a:lvl9pPr>
          </a:lstStyle>
          <a:p/>
        </p:txBody>
      </p:sp>
      <p:sp>
        <p:nvSpPr>
          <p:cNvPr id="608" name="Google Shape;608;p13"/>
          <p:cNvSpPr txBox="1"/>
          <p:nvPr>
            <p:ph idx="1" type="subTitle"/>
          </p:nvPr>
        </p:nvSpPr>
        <p:spPr>
          <a:xfrm>
            <a:off x="1933521" y="1863714"/>
            <a:ext cx="23295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09" name="Google Shape;609;p13"/>
          <p:cNvSpPr txBox="1"/>
          <p:nvPr>
            <p:ph idx="2" type="subTitle"/>
          </p:nvPr>
        </p:nvSpPr>
        <p:spPr>
          <a:xfrm>
            <a:off x="5833296" y="1863725"/>
            <a:ext cx="23295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0" name="Google Shape;610;p13"/>
          <p:cNvSpPr txBox="1"/>
          <p:nvPr>
            <p:ph idx="3" type="subTitle"/>
          </p:nvPr>
        </p:nvSpPr>
        <p:spPr>
          <a:xfrm>
            <a:off x="1933521" y="3684748"/>
            <a:ext cx="23295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1" name="Google Shape;611;p13"/>
          <p:cNvSpPr txBox="1"/>
          <p:nvPr>
            <p:ph idx="4" type="subTitle"/>
          </p:nvPr>
        </p:nvSpPr>
        <p:spPr>
          <a:xfrm>
            <a:off x="5833296" y="3684750"/>
            <a:ext cx="23295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2" name="Google Shape;612;p13"/>
          <p:cNvSpPr txBox="1"/>
          <p:nvPr>
            <p:ph hasCustomPrompt="1" idx="5" type="title"/>
          </p:nvPr>
        </p:nvSpPr>
        <p:spPr>
          <a:xfrm>
            <a:off x="1001546" y="1666425"/>
            <a:ext cx="852300" cy="640200"/>
          </a:xfrm>
          <a:prstGeom prst="rect">
            <a:avLst/>
          </a:prstGeom>
          <a:no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3" name="Google Shape;613;p13"/>
          <p:cNvSpPr txBox="1"/>
          <p:nvPr>
            <p:ph hasCustomPrompt="1" idx="6" type="title"/>
          </p:nvPr>
        </p:nvSpPr>
        <p:spPr>
          <a:xfrm>
            <a:off x="1001546" y="3527450"/>
            <a:ext cx="852300" cy="640200"/>
          </a:xfrm>
          <a:prstGeom prst="rect">
            <a:avLst/>
          </a:prstGeom>
          <a:no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4" name="Google Shape;614;p13"/>
          <p:cNvSpPr txBox="1"/>
          <p:nvPr>
            <p:ph hasCustomPrompt="1" idx="7" type="title"/>
          </p:nvPr>
        </p:nvSpPr>
        <p:spPr>
          <a:xfrm>
            <a:off x="4888708" y="1666425"/>
            <a:ext cx="852300" cy="640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5" name="Google Shape;615;p13"/>
          <p:cNvSpPr txBox="1"/>
          <p:nvPr>
            <p:ph hasCustomPrompt="1" idx="8" type="title"/>
          </p:nvPr>
        </p:nvSpPr>
        <p:spPr>
          <a:xfrm>
            <a:off x="4888708" y="3527513"/>
            <a:ext cx="852300" cy="640200"/>
          </a:xfrm>
          <a:prstGeom prst="rect">
            <a:avLst/>
          </a:prstGeom>
          <a:no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6" name="Google Shape;616;p13"/>
          <p:cNvSpPr txBox="1"/>
          <p:nvPr>
            <p:ph idx="9" type="subTitle"/>
          </p:nvPr>
        </p:nvSpPr>
        <p:spPr>
          <a:xfrm>
            <a:off x="1933521" y="1466879"/>
            <a:ext cx="2329500" cy="499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17" name="Google Shape;617;p13"/>
          <p:cNvSpPr txBox="1"/>
          <p:nvPr>
            <p:ph idx="13" type="subTitle"/>
          </p:nvPr>
        </p:nvSpPr>
        <p:spPr>
          <a:xfrm>
            <a:off x="5833296" y="1466754"/>
            <a:ext cx="2329500" cy="499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18" name="Google Shape;618;p13"/>
          <p:cNvSpPr txBox="1"/>
          <p:nvPr>
            <p:ph idx="14" type="subTitle"/>
          </p:nvPr>
        </p:nvSpPr>
        <p:spPr>
          <a:xfrm>
            <a:off x="1933521" y="3326249"/>
            <a:ext cx="2329500" cy="499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19" name="Google Shape;619;p13"/>
          <p:cNvSpPr txBox="1"/>
          <p:nvPr>
            <p:ph idx="15" type="subTitle"/>
          </p:nvPr>
        </p:nvSpPr>
        <p:spPr>
          <a:xfrm>
            <a:off x="5833296" y="3326253"/>
            <a:ext cx="2329500" cy="499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620" name="Google Shape;620;p13"/>
          <p:cNvGrpSpPr/>
          <p:nvPr/>
        </p:nvGrpSpPr>
        <p:grpSpPr>
          <a:xfrm rot="-5400000">
            <a:off x="-459300" y="3908350"/>
            <a:ext cx="1822500" cy="647775"/>
            <a:chOff x="0" y="221325"/>
            <a:chExt cx="1822500" cy="647775"/>
          </a:xfrm>
        </p:grpSpPr>
        <p:cxnSp>
          <p:nvCxnSpPr>
            <p:cNvPr id="621" name="Google Shape;621;p13"/>
            <p:cNvCxnSpPr/>
            <p:nvPr/>
          </p:nvCxnSpPr>
          <p:spPr>
            <a:xfrm flipH="1" rot="10800000">
              <a:off x="0" y="221325"/>
              <a:ext cx="1377900" cy="1722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622" name="Google Shape;622;p13"/>
            <p:cNvCxnSpPr/>
            <p:nvPr/>
          </p:nvCxnSpPr>
          <p:spPr>
            <a:xfrm>
              <a:off x="0" y="274000"/>
              <a:ext cx="1612800" cy="1410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623" name="Google Shape;623;p13"/>
            <p:cNvCxnSpPr/>
            <p:nvPr/>
          </p:nvCxnSpPr>
          <p:spPr>
            <a:xfrm>
              <a:off x="0" y="696775"/>
              <a:ext cx="1221300" cy="0"/>
            </a:xfrm>
            <a:prstGeom prst="straightConnector1">
              <a:avLst/>
            </a:prstGeom>
            <a:noFill/>
            <a:ln cap="flat" cmpd="sng" w="9525">
              <a:solidFill>
                <a:schemeClr val="lt1"/>
              </a:solidFill>
              <a:prstDash val="solid"/>
              <a:round/>
              <a:headEnd len="med" w="med" type="none"/>
              <a:tailEnd len="med" w="med" type="oval"/>
            </a:ln>
          </p:spPr>
        </p:cxnSp>
        <p:cxnSp>
          <p:nvCxnSpPr>
            <p:cNvPr id="624" name="Google Shape;624;p13"/>
            <p:cNvCxnSpPr/>
            <p:nvPr/>
          </p:nvCxnSpPr>
          <p:spPr>
            <a:xfrm>
              <a:off x="0" y="579300"/>
              <a:ext cx="1822500" cy="0"/>
            </a:xfrm>
            <a:prstGeom prst="straightConnector1">
              <a:avLst/>
            </a:prstGeom>
            <a:noFill/>
            <a:ln cap="flat" cmpd="sng" w="9525">
              <a:solidFill>
                <a:schemeClr val="lt1"/>
              </a:solidFill>
              <a:prstDash val="solid"/>
              <a:round/>
              <a:headEnd len="med" w="med" type="none"/>
              <a:tailEnd len="med" w="med" type="oval"/>
            </a:ln>
          </p:spPr>
        </p:cxnSp>
        <p:cxnSp>
          <p:nvCxnSpPr>
            <p:cNvPr id="625" name="Google Shape;625;p13"/>
            <p:cNvCxnSpPr/>
            <p:nvPr/>
          </p:nvCxnSpPr>
          <p:spPr>
            <a:xfrm>
              <a:off x="0" y="493200"/>
              <a:ext cx="931500" cy="375900"/>
            </a:xfrm>
            <a:prstGeom prst="bentConnector3">
              <a:avLst>
                <a:gd fmla="val 50000" name="adj1"/>
              </a:avLst>
            </a:prstGeom>
            <a:noFill/>
            <a:ln cap="flat" cmpd="sng" w="9525">
              <a:solidFill>
                <a:schemeClr val="lt1"/>
              </a:solidFill>
              <a:prstDash val="solid"/>
              <a:round/>
              <a:headEnd len="med" w="med" type="none"/>
              <a:tailEnd len="med" w="med" type="oval"/>
            </a:ln>
          </p:spPr>
        </p:cxnSp>
      </p:grpSp>
      <p:grpSp>
        <p:nvGrpSpPr>
          <p:cNvPr id="626" name="Google Shape;626;p13"/>
          <p:cNvGrpSpPr/>
          <p:nvPr/>
        </p:nvGrpSpPr>
        <p:grpSpPr>
          <a:xfrm>
            <a:off x="7918387" y="-1569434"/>
            <a:ext cx="2479800" cy="2894250"/>
            <a:chOff x="2693662" y="1511141"/>
            <a:chExt cx="2479800" cy="2894250"/>
          </a:xfrm>
        </p:grpSpPr>
        <p:sp>
          <p:nvSpPr>
            <p:cNvPr id="627" name="Google Shape;627;p13"/>
            <p:cNvSpPr/>
            <p:nvPr/>
          </p:nvSpPr>
          <p:spPr>
            <a:xfrm>
              <a:off x="3280037" y="24862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3"/>
            <p:cNvSpPr/>
            <p:nvPr/>
          </p:nvSpPr>
          <p:spPr>
            <a:xfrm>
              <a:off x="3280037" y="18361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3"/>
            <p:cNvSpPr/>
            <p:nvPr/>
          </p:nvSpPr>
          <p:spPr>
            <a:xfrm>
              <a:off x="3872787"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3"/>
            <p:cNvSpPr/>
            <p:nvPr/>
          </p:nvSpPr>
          <p:spPr>
            <a:xfrm>
              <a:off x="3872787"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3"/>
            <p:cNvSpPr/>
            <p:nvPr/>
          </p:nvSpPr>
          <p:spPr>
            <a:xfrm>
              <a:off x="3280037"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3"/>
            <p:cNvSpPr/>
            <p:nvPr/>
          </p:nvSpPr>
          <p:spPr>
            <a:xfrm>
              <a:off x="2693662"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3"/>
            <p:cNvSpPr/>
            <p:nvPr/>
          </p:nvSpPr>
          <p:spPr>
            <a:xfrm>
              <a:off x="2693662"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3"/>
            <p:cNvSpPr/>
            <p:nvPr/>
          </p:nvSpPr>
          <p:spPr>
            <a:xfrm>
              <a:off x="3872787"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3"/>
            <p:cNvSpPr/>
            <p:nvPr/>
          </p:nvSpPr>
          <p:spPr>
            <a:xfrm>
              <a:off x="2693662"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3"/>
            <p:cNvSpPr/>
            <p:nvPr/>
          </p:nvSpPr>
          <p:spPr>
            <a:xfrm>
              <a:off x="3280037" y="37864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3"/>
            <p:cNvSpPr/>
            <p:nvPr/>
          </p:nvSpPr>
          <p:spPr>
            <a:xfrm>
              <a:off x="3872787" y="15111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3"/>
            <p:cNvSpPr/>
            <p:nvPr/>
          </p:nvSpPr>
          <p:spPr>
            <a:xfrm>
              <a:off x="4459162" y="24862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3"/>
            <p:cNvSpPr/>
            <p:nvPr/>
          </p:nvSpPr>
          <p:spPr>
            <a:xfrm>
              <a:off x="4459162"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2">
    <p:bg>
      <p:bgPr>
        <a:gradFill>
          <a:gsLst>
            <a:gs pos="0">
              <a:schemeClr val="accent1"/>
            </a:gs>
            <a:gs pos="7000">
              <a:schemeClr val="accent2"/>
            </a:gs>
            <a:gs pos="11000">
              <a:schemeClr val="accent3"/>
            </a:gs>
            <a:gs pos="17000">
              <a:schemeClr val="dk2"/>
            </a:gs>
            <a:gs pos="25000">
              <a:schemeClr val="lt2"/>
            </a:gs>
            <a:gs pos="43000">
              <a:schemeClr val="dk1"/>
            </a:gs>
            <a:gs pos="100000">
              <a:schemeClr val="dk1"/>
            </a:gs>
          </a:gsLst>
          <a:path path="circle">
            <a:fillToRect b="100%" l="100%"/>
          </a:path>
          <a:tileRect r="-100%" t="-100%"/>
        </a:gradFill>
      </p:bgPr>
    </p:bg>
    <p:spTree>
      <p:nvGrpSpPr>
        <p:cNvPr id="640" name="Shape 640"/>
        <p:cNvGrpSpPr/>
        <p:nvPr/>
      </p:nvGrpSpPr>
      <p:grpSpPr>
        <a:xfrm>
          <a:off x="0" y="0"/>
          <a:ext cx="0" cy="0"/>
          <a:chOff x="0" y="0"/>
          <a:chExt cx="0" cy="0"/>
        </a:xfrm>
      </p:grpSpPr>
      <p:sp>
        <p:nvSpPr>
          <p:cNvPr id="641" name="Google Shape;641;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642" name="Google Shape;642;p14"/>
          <p:cNvSpPr txBox="1"/>
          <p:nvPr>
            <p:ph idx="1" type="subTitle"/>
          </p:nvPr>
        </p:nvSpPr>
        <p:spPr>
          <a:xfrm>
            <a:off x="4937452" y="3801696"/>
            <a:ext cx="2765700" cy="714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800"/>
              <a:buNone/>
              <a:defRPr b="0" sz="14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643" name="Google Shape;643;p14"/>
          <p:cNvSpPr txBox="1"/>
          <p:nvPr>
            <p:ph idx="2" type="subTitle"/>
          </p:nvPr>
        </p:nvSpPr>
        <p:spPr>
          <a:xfrm>
            <a:off x="1440825" y="3801696"/>
            <a:ext cx="2765700" cy="714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800"/>
              <a:buNone/>
              <a:defRPr b="0" sz="14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644" name="Google Shape;644;p14"/>
          <p:cNvSpPr txBox="1"/>
          <p:nvPr>
            <p:ph idx="3" type="subTitle"/>
          </p:nvPr>
        </p:nvSpPr>
        <p:spPr>
          <a:xfrm>
            <a:off x="4937450" y="3378325"/>
            <a:ext cx="2765700" cy="499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p:txBody>
      </p:sp>
      <p:sp>
        <p:nvSpPr>
          <p:cNvPr id="645" name="Google Shape;645;p14"/>
          <p:cNvSpPr txBox="1"/>
          <p:nvPr>
            <p:ph idx="4" type="subTitle"/>
          </p:nvPr>
        </p:nvSpPr>
        <p:spPr>
          <a:xfrm>
            <a:off x="1440825" y="3378325"/>
            <a:ext cx="2765700" cy="499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p:txBody>
      </p:sp>
      <p:grpSp>
        <p:nvGrpSpPr>
          <p:cNvPr id="646" name="Google Shape;646;p14"/>
          <p:cNvGrpSpPr/>
          <p:nvPr/>
        </p:nvGrpSpPr>
        <p:grpSpPr>
          <a:xfrm>
            <a:off x="165850" y="0"/>
            <a:ext cx="407775" cy="2791500"/>
            <a:chOff x="165850" y="0"/>
            <a:chExt cx="407775" cy="2791500"/>
          </a:xfrm>
        </p:grpSpPr>
        <p:cxnSp>
          <p:nvCxnSpPr>
            <p:cNvPr id="647" name="Google Shape;647;p14"/>
            <p:cNvCxnSpPr/>
            <p:nvPr/>
          </p:nvCxnSpPr>
          <p:spPr>
            <a:xfrm flipH="1" rot="-5400000">
              <a:off x="-812675" y="1086750"/>
              <a:ext cx="2454000" cy="2805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648" name="Google Shape;648;p14"/>
            <p:cNvCxnSpPr/>
            <p:nvPr/>
          </p:nvCxnSpPr>
          <p:spPr>
            <a:xfrm rot="5400000">
              <a:off x="-1003600" y="1360650"/>
              <a:ext cx="2791500" cy="702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649" name="Google Shape;649;p14"/>
            <p:cNvCxnSpPr/>
            <p:nvPr/>
          </p:nvCxnSpPr>
          <p:spPr>
            <a:xfrm>
              <a:off x="573625" y="0"/>
              <a:ext cx="0" cy="917700"/>
            </a:xfrm>
            <a:prstGeom prst="straightConnector1">
              <a:avLst/>
            </a:prstGeom>
            <a:noFill/>
            <a:ln cap="flat" cmpd="sng" w="9525">
              <a:solidFill>
                <a:schemeClr val="lt1"/>
              </a:solidFill>
              <a:prstDash val="solid"/>
              <a:round/>
              <a:headEnd len="med" w="med" type="none"/>
              <a:tailEnd len="med" w="med" type="oval"/>
            </a:ln>
          </p:spPr>
        </p:cxnSp>
        <p:cxnSp>
          <p:nvCxnSpPr>
            <p:cNvPr id="650" name="Google Shape;650;p14"/>
            <p:cNvCxnSpPr/>
            <p:nvPr/>
          </p:nvCxnSpPr>
          <p:spPr>
            <a:xfrm rot="5400000">
              <a:off x="-299450" y="465300"/>
              <a:ext cx="1281000" cy="350400"/>
            </a:xfrm>
            <a:prstGeom prst="bentConnector3">
              <a:avLst>
                <a:gd fmla="val 50000" name="adj1"/>
              </a:avLst>
            </a:prstGeom>
            <a:noFill/>
            <a:ln cap="flat" cmpd="sng" w="9525">
              <a:solidFill>
                <a:schemeClr val="lt1"/>
              </a:solidFill>
              <a:prstDash val="solid"/>
              <a:round/>
              <a:headEnd len="med" w="med" type="none"/>
              <a:tailEnd len="med" w="med" type="oval"/>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gradFill>
          <a:gsLst>
            <a:gs pos="0">
              <a:schemeClr val="dk2"/>
            </a:gs>
            <a:gs pos="10000">
              <a:schemeClr val="accent2"/>
            </a:gs>
            <a:gs pos="15000">
              <a:schemeClr val="accent1"/>
            </a:gs>
            <a:gs pos="27000">
              <a:schemeClr val="lt2"/>
            </a:gs>
            <a:gs pos="46000">
              <a:schemeClr val="dk1"/>
            </a:gs>
            <a:gs pos="100000">
              <a:schemeClr val="dk1"/>
            </a:gs>
          </a:gsLst>
          <a:path path="circle">
            <a:fillToRect r="100%" t="100%"/>
          </a:path>
          <a:tileRect b="-100%" l="-100%"/>
        </a:gradFill>
      </p:bgPr>
    </p:bg>
    <p:spTree>
      <p:nvGrpSpPr>
        <p:cNvPr id="651" name="Shape 651"/>
        <p:cNvGrpSpPr/>
        <p:nvPr/>
      </p:nvGrpSpPr>
      <p:grpSpPr>
        <a:xfrm>
          <a:off x="0" y="0"/>
          <a:ext cx="0" cy="0"/>
          <a:chOff x="0" y="0"/>
          <a:chExt cx="0" cy="0"/>
        </a:xfrm>
      </p:grpSpPr>
      <p:sp>
        <p:nvSpPr>
          <p:cNvPr id="652" name="Google Shape;652;p15"/>
          <p:cNvSpPr txBox="1"/>
          <p:nvPr>
            <p:ph type="title"/>
          </p:nvPr>
        </p:nvSpPr>
        <p:spPr>
          <a:xfrm>
            <a:off x="2921500" y="3420750"/>
            <a:ext cx="5509200" cy="5319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3000"/>
              <a:buNone/>
              <a:defRPr>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653" name="Google Shape;653;p15"/>
          <p:cNvSpPr txBox="1"/>
          <p:nvPr>
            <p:ph idx="1" type="subTitle"/>
          </p:nvPr>
        </p:nvSpPr>
        <p:spPr>
          <a:xfrm>
            <a:off x="2921500" y="1190850"/>
            <a:ext cx="5509200" cy="2229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solidFill>
                  <a:schemeClr val="lt1"/>
                </a:solidFill>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654" name="Google Shape;654;p15"/>
          <p:cNvGrpSpPr/>
          <p:nvPr/>
        </p:nvGrpSpPr>
        <p:grpSpPr>
          <a:xfrm>
            <a:off x="7265875" y="165425"/>
            <a:ext cx="1893000" cy="458825"/>
            <a:chOff x="7265875" y="89225"/>
            <a:chExt cx="1893000" cy="458825"/>
          </a:xfrm>
        </p:grpSpPr>
        <p:cxnSp>
          <p:nvCxnSpPr>
            <p:cNvPr id="655" name="Google Shape;655;p15"/>
            <p:cNvCxnSpPr/>
            <p:nvPr/>
          </p:nvCxnSpPr>
          <p:spPr>
            <a:xfrm flipH="1">
              <a:off x="7495300" y="184825"/>
              <a:ext cx="1657200" cy="1212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656" name="Google Shape;656;p15"/>
            <p:cNvCxnSpPr/>
            <p:nvPr/>
          </p:nvCxnSpPr>
          <p:spPr>
            <a:xfrm flipH="1">
              <a:off x="7896775" y="89225"/>
              <a:ext cx="1262100" cy="3060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657" name="Google Shape;657;p15"/>
            <p:cNvCxnSpPr/>
            <p:nvPr/>
          </p:nvCxnSpPr>
          <p:spPr>
            <a:xfrm rot="10800000">
              <a:off x="7265875" y="134422"/>
              <a:ext cx="1893000" cy="0"/>
            </a:xfrm>
            <a:prstGeom prst="straightConnector1">
              <a:avLst/>
            </a:prstGeom>
            <a:noFill/>
            <a:ln cap="flat" cmpd="sng" w="9525">
              <a:solidFill>
                <a:schemeClr val="lt1"/>
              </a:solidFill>
              <a:prstDash val="solid"/>
              <a:round/>
              <a:headEnd len="med" w="med" type="none"/>
              <a:tailEnd len="med" w="med" type="oval"/>
            </a:ln>
          </p:spPr>
        </p:cxnSp>
        <p:cxnSp>
          <p:nvCxnSpPr>
            <p:cNvPr id="658" name="Google Shape;658;p15"/>
            <p:cNvCxnSpPr/>
            <p:nvPr/>
          </p:nvCxnSpPr>
          <p:spPr>
            <a:xfrm rot="10800000">
              <a:off x="8693575" y="299550"/>
              <a:ext cx="465300" cy="0"/>
            </a:xfrm>
            <a:prstGeom prst="straightConnector1">
              <a:avLst/>
            </a:prstGeom>
            <a:noFill/>
            <a:ln cap="flat" cmpd="sng" w="9525">
              <a:solidFill>
                <a:schemeClr val="lt1"/>
              </a:solidFill>
              <a:prstDash val="solid"/>
              <a:round/>
              <a:headEnd len="med" w="med" type="none"/>
              <a:tailEnd len="med" w="med" type="oval"/>
            </a:ln>
          </p:spPr>
        </p:cxnSp>
        <p:cxnSp>
          <p:nvCxnSpPr>
            <p:cNvPr id="659" name="Google Shape;659;p15"/>
            <p:cNvCxnSpPr/>
            <p:nvPr/>
          </p:nvCxnSpPr>
          <p:spPr>
            <a:xfrm flipH="1">
              <a:off x="8088100" y="229450"/>
              <a:ext cx="1064400" cy="318600"/>
            </a:xfrm>
            <a:prstGeom prst="bentConnector3">
              <a:avLst>
                <a:gd fmla="val 13174" name="adj1"/>
              </a:avLst>
            </a:prstGeom>
            <a:noFill/>
            <a:ln cap="flat" cmpd="sng" w="9525">
              <a:solidFill>
                <a:schemeClr val="lt1"/>
              </a:solidFill>
              <a:prstDash val="solid"/>
              <a:round/>
              <a:headEnd len="med" w="med" type="none"/>
              <a:tailEnd len="med" w="med" type="oval"/>
            </a:ln>
          </p:spPr>
        </p:cxnSp>
      </p:grpSp>
      <p:grpSp>
        <p:nvGrpSpPr>
          <p:cNvPr id="660" name="Google Shape;660;p15"/>
          <p:cNvGrpSpPr/>
          <p:nvPr/>
        </p:nvGrpSpPr>
        <p:grpSpPr>
          <a:xfrm>
            <a:off x="-172088" y="2448066"/>
            <a:ext cx="2479800" cy="2894250"/>
            <a:chOff x="201587" y="2766741"/>
            <a:chExt cx="2479800" cy="2894250"/>
          </a:xfrm>
        </p:grpSpPr>
        <p:sp>
          <p:nvSpPr>
            <p:cNvPr id="661" name="Google Shape;661;p15"/>
            <p:cNvSpPr/>
            <p:nvPr/>
          </p:nvSpPr>
          <p:spPr>
            <a:xfrm>
              <a:off x="787962" y="37418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5"/>
            <p:cNvSpPr/>
            <p:nvPr/>
          </p:nvSpPr>
          <p:spPr>
            <a:xfrm>
              <a:off x="787962" y="30917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5"/>
            <p:cNvSpPr/>
            <p:nvPr/>
          </p:nvSpPr>
          <p:spPr>
            <a:xfrm>
              <a:off x="1380712" y="34168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5"/>
            <p:cNvSpPr/>
            <p:nvPr/>
          </p:nvSpPr>
          <p:spPr>
            <a:xfrm>
              <a:off x="1380712" y="40669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5"/>
            <p:cNvSpPr/>
            <p:nvPr/>
          </p:nvSpPr>
          <p:spPr>
            <a:xfrm>
              <a:off x="787962" y="43919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5"/>
            <p:cNvSpPr/>
            <p:nvPr/>
          </p:nvSpPr>
          <p:spPr>
            <a:xfrm>
              <a:off x="201587" y="40669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5"/>
            <p:cNvSpPr/>
            <p:nvPr/>
          </p:nvSpPr>
          <p:spPr>
            <a:xfrm>
              <a:off x="201587" y="34168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5"/>
            <p:cNvSpPr/>
            <p:nvPr/>
          </p:nvSpPr>
          <p:spPr>
            <a:xfrm>
              <a:off x="1380712" y="47170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5"/>
            <p:cNvSpPr/>
            <p:nvPr/>
          </p:nvSpPr>
          <p:spPr>
            <a:xfrm>
              <a:off x="201587" y="47170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5"/>
            <p:cNvSpPr/>
            <p:nvPr/>
          </p:nvSpPr>
          <p:spPr>
            <a:xfrm>
              <a:off x="787962" y="50420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5"/>
            <p:cNvSpPr/>
            <p:nvPr/>
          </p:nvSpPr>
          <p:spPr>
            <a:xfrm>
              <a:off x="1380712" y="27667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5"/>
            <p:cNvSpPr/>
            <p:nvPr/>
          </p:nvSpPr>
          <p:spPr>
            <a:xfrm>
              <a:off x="1967087" y="37418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5"/>
            <p:cNvSpPr/>
            <p:nvPr/>
          </p:nvSpPr>
          <p:spPr>
            <a:xfrm>
              <a:off x="1967087" y="43919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bg>
      <p:bgPr>
        <a:gradFill>
          <a:gsLst>
            <a:gs pos="0">
              <a:schemeClr val="dk1"/>
            </a:gs>
            <a:gs pos="74000">
              <a:schemeClr val="dk1"/>
            </a:gs>
            <a:gs pos="84000">
              <a:schemeClr val="lt2"/>
            </a:gs>
            <a:gs pos="89000">
              <a:schemeClr val="accent3"/>
            </a:gs>
            <a:gs pos="94000">
              <a:schemeClr val="accent2"/>
            </a:gs>
            <a:gs pos="100000">
              <a:schemeClr val="accent1"/>
            </a:gs>
            <a:gs pos="100000">
              <a:srgbClr val="737373"/>
            </a:gs>
          </a:gsLst>
          <a:lin ang="13500032" scaled="0"/>
        </a:gradFill>
      </p:bgPr>
    </p:bg>
    <p:spTree>
      <p:nvGrpSpPr>
        <p:cNvPr id="674" name="Shape 674"/>
        <p:cNvGrpSpPr/>
        <p:nvPr/>
      </p:nvGrpSpPr>
      <p:grpSpPr>
        <a:xfrm>
          <a:off x="0" y="0"/>
          <a:ext cx="0" cy="0"/>
          <a:chOff x="0" y="0"/>
          <a:chExt cx="0" cy="0"/>
        </a:xfrm>
      </p:grpSpPr>
      <p:sp>
        <p:nvSpPr>
          <p:cNvPr id="675" name="Google Shape;675;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676" name="Google Shape;676;p16"/>
          <p:cNvSpPr txBox="1"/>
          <p:nvPr>
            <p:ph idx="1" type="subTitle"/>
          </p:nvPr>
        </p:nvSpPr>
        <p:spPr>
          <a:xfrm>
            <a:off x="2531556" y="2020901"/>
            <a:ext cx="5249100" cy="606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b="0" sz="14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677" name="Google Shape;677;p16"/>
          <p:cNvSpPr txBox="1"/>
          <p:nvPr>
            <p:ph idx="2" type="subTitle"/>
          </p:nvPr>
        </p:nvSpPr>
        <p:spPr>
          <a:xfrm>
            <a:off x="2531556" y="3428703"/>
            <a:ext cx="5249100" cy="642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b="0" sz="14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678" name="Google Shape;678;p16"/>
          <p:cNvSpPr txBox="1"/>
          <p:nvPr>
            <p:ph idx="3" type="subTitle"/>
          </p:nvPr>
        </p:nvSpPr>
        <p:spPr>
          <a:xfrm>
            <a:off x="2531556" y="1635707"/>
            <a:ext cx="5249100" cy="509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p:txBody>
      </p:sp>
      <p:sp>
        <p:nvSpPr>
          <p:cNvPr id="679" name="Google Shape;679;p16"/>
          <p:cNvSpPr txBox="1"/>
          <p:nvPr>
            <p:ph idx="4" type="subTitle"/>
          </p:nvPr>
        </p:nvSpPr>
        <p:spPr>
          <a:xfrm>
            <a:off x="2531556" y="3079658"/>
            <a:ext cx="5249100" cy="509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p:txBody>
      </p:sp>
      <p:grpSp>
        <p:nvGrpSpPr>
          <p:cNvPr id="680" name="Google Shape;680;p16"/>
          <p:cNvGrpSpPr/>
          <p:nvPr/>
        </p:nvGrpSpPr>
        <p:grpSpPr>
          <a:xfrm rot="10800000">
            <a:off x="7780650" y="-1305046"/>
            <a:ext cx="2479800" cy="2894250"/>
            <a:chOff x="2693662" y="1511141"/>
            <a:chExt cx="2479800" cy="2894250"/>
          </a:xfrm>
        </p:grpSpPr>
        <p:sp>
          <p:nvSpPr>
            <p:cNvPr id="681" name="Google Shape;681;p16"/>
            <p:cNvSpPr/>
            <p:nvPr/>
          </p:nvSpPr>
          <p:spPr>
            <a:xfrm>
              <a:off x="3280037" y="24862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6"/>
            <p:cNvSpPr/>
            <p:nvPr/>
          </p:nvSpPr>
          <p:spPr>
            <a:xfrm>
              <a:off x="3280037" y="18361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6"/>
            <p:cNvSpPr/>
            <p:nvPr/>
          </p:nvSpPr>
          <p:spPr>
            <a:xfrm>
              <a:off x="3872787"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6"/>
            <p:cNvSpPr/>
            <p:nvPr/>
          </p:nvSpPr>
          <p:spPr>
            <a:xfrm>
              <a:off x="3872787"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6"/>
            <p:cNvSpPr/>
            <p:nvPr/>
          </p:nvSpPr>
          <p:spPr>
            <a:xfrm>
              <a:off x="3280037"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6"/>
            <p:cNvSpPr/>
            <p:nvPr/>
          </p:nvSpPr>
          <p:spPr>
            <a:xfrm>
              <a:off x="2693662"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6"/>
            <p:cNvSpPr/>
            <p:nvPr/>
          </p:nvSpPr>
          <p:spPr>
            <a:xfrm>
              <a:off x="2693662"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6"/>
            <p:cNvSpPr/>
            <p:nvPr/>
          </p:nvSpPr>
          <p:spPr>
            <a:xfrm>
              <a:off x="3872787"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6"/>
            <p:cNvSpPr/>
            <p:nvPr/>
          </p:nvSpPr>
          <p:spPr>
            <a:xfrm>
              <a:off x="2693662"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6"/>
            <p:cNvSpPr/>
            <p:nvPr/>
          </p:nvSpPr>
          <p:spPr>
            <a:xfrm>
              <a:off x="3280037" y="37864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6"/>
            <p:cNvSpPr/>
            <p:nvPr/>
          </p:nvSpPr>
          <p:spPr>
            <a:xfrm>
              <a:off x="3872787" y="15111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6"/>
            <p:cNvSpPr/>
            <p:nvPr/>
          </p:nvSpPr>
          <p:spPr>
            <a:xfrm>
              <a:off x="4459162" y="24862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6"/>
            <p:cNvSpPr/>
            <p:nvPr/>
          </p:nvSpPr>
          <p:spPr>
            <a:xfrm>
              <a:off x="4459162"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4" name="Google Shape;694;p16"/>
          <p:cNvGrpSpPr/>
          <p:nvPr/>
        </p:nvGrpSpPr>
        <p:grpSpPr>
          <a:xfrm>
            <a:off x="0" y="4608100"/>
            <a:ext cx="3588300" cy="414300"/>
            <a:chOff x="0" y="4608100"/>
            <a:chExt cx="3588300" cy="414300"/>
          </a:xfrm>
        </p:grpSpPr>
        <p:cxnSp>
          <p:nvCxnSpPr>
            <p:cNvPr id="695" name="Google Shape;695;p16"/>
            <p:cNvCxnSpPr/>
            <p:nvPr/>
          </p:nvCxnSpPr>
          <p:spPr>
            <a:xfrm flipH="1" rot="10800000">
              <a:off x="0" y="4799450"/>
              <a:ext cx="3588300" cy="891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696" name="Google Shape;696;p16"/>
            <p:cNvCxnSpPr/>
            <p:nvPr/>
          </p:nvCxnSpPr>
          <p:spPr>
            <a:xfrm>
              <a:off x="0" y="4722850"/>
              <a:ext cx="2574900" cy="2868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697" name="Google Shape;697;p16"/>
            <p:cNvCxnSpPr/>
            <p:nvPr/>
          </p:nvCxnSpPr>
          <p:spPr>
            <a:xfrm flipH="1" rot="10800000">
              <a:off x="0" y="4608100"/>
              <a:ext cx="1631700" cy="414300"/>
            </a:xfrm>
            <a:prstGeom prst="bentConnector3">
              <a:avLst>
                <a:gd fmla="val 50000" name="adj1"/>
              </a:avLst>
            </a:prstGeom>
            <a:noFill/>
            <a:ln cap="flat" cmpd="sng" w="9525">
              <a:solidFill>
                <a:schemeClr val="lt1"/>
              </a:solidFill>
              <a:prstDash val="solid"/>
              <a:round/>
              <a:headEnd len="med" w="med" type="none"/>
              <a:tailEnd len="med" w="med" type="oval"/>
            </a:ln>
          </p:spPr>
        </p:cxn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bg>
      <p:bgPr>
        <a:gradFill>
          <a:gsLst>
            <a:gs pos="0">
              <a:schemeClr val="dk1"/>
            </a:gs>
            <a:gs pos="74000">
              <a:schemeClr val="dk1"/>
            </a:gs>
            <a:gs pos="84000">
              <a:schemeClr val="lt2"/>
            </a:gs>
            <a:gs pos="89000">
              <a:schemeClr val="accent3"/>
            </a:gs>
            <a:gs pos="94000">
              <a:schemeClr val="accent2"/>
            </a:gs>
            <a:gs pos="100000">
              <a:schemeClr val="accent1"/>
            </a:gs>
            <a:gs pos="100000">
              <a:srgbClr val="737373"/>
            </a:gs>
          </a:gsLst>
          <a:lin ang="13500032" scaled="0"/>
        </a:gradFill>
      </p:bgPr>
    </p:bg>
    <p:spTree>
      <p:nvGrpSpPr>
        <p:cNvPr id="698" name="Shape 698"/>
        <p:cNvGrpSpPr/>
        <p:nvPr/>
      </p:nvGrpSpPr>
      <p:grpSpPr>
        <a:xfrm>
          <a:off x="0" y="0"/>
          <a:ext cx="0" cy="0"/>
          <a:chOff x="0" y="0"/>
          <a:chExt cx="0" cy="0"/>
        </a:xfrm>
      </p:grpSpPr>
      <p:sp>
        <p:nvSpPr>
          <p:cNvPr id="699" name="Google Shape;699;p17"/>
          <p:cNvSpPr txBox="1"/>
          <p:nvPr>
            <p:ph idx="1" type="subTitle"/>
          </p:nvPr>
        </p:nvSpPr>
        <p:spPr>
          <a:xfrm>
            <a:off x="937700" y="3148828"/>
            <a:ext cx="2175300" cy="86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0" name="Google Shape;700;p17"/>
          <p:cNvSpPr txBox="1"/>
          <p:nvPr>
            <p:ph idx="2" type="subTitle"/>
          </p:nvPr>
        </p:nvSpPr>
        <p:spPr>
          <a:xfrm>
            <a:off x="3484422" y="3148828"/>
            <a:ext cx="2175300" cy="86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1" name="Google Shape;701;p17"/>
          <p:cNvSpPr txBox="1"/>
          <p:nvPr>
            <p:ph idx="3" type="subTitle"/>
          </p:nvPr>
        </p:nvSpPr>
        <p:spPr>
          <a:xfrm>
            <a:off x="6031150" y="3148828"/>
            <a:ext cx="2175300" cy="86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2" name="Google Shape;702;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703" name="Google Shape;703;p17"/>
          <p:cNvSpPr txBox="1"/>
          <p:nvPr>
            <p:ph idx="4" type="subTitle"/>
          </p:nvPr>
        </p:nvSpPr>
        <p:spPr>
          <a:xfrm>
            <a:off x="937700" y="2747679"/>
            <a:ext cx="21753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04" name="Google Shape;704;p17"/>
          <p:cNvSpPr txBox="1"/>
          <p:nvPr>
            <p:ph idx="5" type="subTitle"/>
          </p:nvPr>
        </p:nvSpPr>
        <p:spPr>
          <a:xfrm>
            <a:off x="3484422" y="2747679"/>
            <a:ext cx="21753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05" name="Google Shape;705;p17"/>
          <p:cNvSpPr txBox="1"/>
          <p:nvPr>
            <p:ph idx="6" type="subTitle"/>
          </p:nvPr>
        </p:nvSpPr>
        <p:spPr>
          <a:xfrm>
            <a:off x="6031150" y="2747679"/>
            <a:ext cx="21753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706" name="Google Shape;706;p17"/>
          <p:cNvGrpSpPr/>
          <p:nvPr/>
        </p:nvGrpSpPr>
        <p:grpSpPr>
          <a:xfrm>
            <a:off x="4837596" y="4550700"/>
            <a:ext cx="4314900" cy="509375"/>
            <a:chOff x="4837596" y="4550700"/>
            <a:chExt cx="4314900" cy="509375"/>
          </a:xfrm>
        </p:grpSpPr>
        <p:cxnSp>
          <p:nvCxnSpPr>
            <p:cNvPr id="707" name="Google Shape;707;p17"/>
            <p:cNvCxnSpPr/>
            <p:nvPr/>
          </p:nvCxnSpPr>
          <p:spPr>
            <a:xfrm rot="10800000">
              <a:off x="4837596" y="4550700"/>
              <a:ext cx="4314900" cy="2040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708" name="Google Shape;708;p17"/>
            <p:cNvCxnSpPr/>
            <p:nvPr/>
          </p:nvCxnSpPr>
          <p:spPr>
            <a:xfrm flipH="1">
              <a:off x="6042096" y="4671575"/>
              <a:ext cx="3110400" cy="6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709" name="Google Shape;709;p17"/>
            <p:cNvCxnSpPr/>
            <p:nvPr/>
          </p:nvCxnSpPr>
          <p:spPr>
            <a:xfrm flipH="1">
              <a:off x="7322496" y="4569875"/>
              <a:ext cx="1830000" cy="4902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710" name="Google Shape;710;p17"/>
            <p:cNvCxnSpPr/>
            <p:nvPr/>
          </p:nvCxnSpPr>
          <p:spPr>
            <a:xfrm rot="10800000">
              <a:off x="7673796" y="4882175"/>
              <a:ext cx="1478700" cy="0"/>
            </a:xfrm>
            <a:prstGeom prst="straightConnector1">
              <a:avLst/>
            </a:prstGeom>
            <a:noFill/>
            <a:ln cap="flat" cmpd="sng" w="9525">
              <a:solidFill>
                <a:schemeClr val="lt1"/>
              </a:solidFill>
              <a:prstDash val="solid"/>
              <a:round/>
              <a:headEnd len="med" w="med" type="none"/>
              <a:tailEnd len="med" w="med" type="oval"/>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bg>
      <p:bgPr>
        <a:gradFill>
          <a:gsLst>
            <a:gs pos="0">
              <a:schemeClr val="dk1"/>
            </a:gs>
            <a:gs pos="74000">
              <a:schemeClr val="dk1"/>
            </a:gs>
            <a:gs pos="84000">
              <a:schemeClr val="lt2"/>
            </a:gs>
            <a:gs pos="89000">
              <a:schemeClr val="accent3"/>
            </a:gs>
            <a:gs pos="94000">
              <a:schemeClr val="accent2"/>
            </a:gs>
            <a:gs pos="100000">
              <a:schemeClr val="accent1"/>
            </a:gs>
            <a:gs pos="100000">
              <a:srgbClr val="737373"/>
            </a:gs>
          </a:gsLst>
          <a:lin ang="18900732" scaled="0"/>
        </a:gradFill>
      </p:bgPr>
    </p:bg>
    <p:spTree>
      <p:nvGrpSpPr>
        <p:cNvPr id="711" name="Shape 711"/>
        <p:cNvGrpSpPr/>
        <p:nvPr/>
      </p:nvGrpSpPr>
      <p:grpSpPr>
        <a:xfrm>
          <a:off x="0" y="0"/>
          <a:ext cx="0" cy="0"/>
          <a:chOff x="0" y="0"/>
          <a:chExt cx="0" cy="0"/>
        </a:xfrm>
      </p:grpSpPr>
      <p:sp>
        <p:nvSpPr>
          <p:cNvPr id="712" name="Google Shape;712;p18"/>
          <p:cNvSpPr txBox="1"/>
          <p:nvPr>
            <p:ph idx="1" type="subTitle"/>
          </p:nvPr>
        </p:nvSpPr>
        <p:spPr>
          <a:xfrm>
            <a:off x="937700" y="3453628"/>
            <a:ext cx="2175300" cy="86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3" name="Google Shape;713;p18"/>
          <p:cNvSpPr txBox="1"/>
          <p:nvPr>
            <p:ph idx="2" type="subTitle"/>
          </p:nvPr>
        </p:nvSpPr>
        <p:spPr>
          <a:xfrm>
            <a:off x="3484422" y="3453628"/>
            <a:ext cx="2175300" cy="86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4" name="Google Shape;714;p18"/>
          <p:cNvSpPr txBox="1"/>
          <p:nvPr>
            <p:ph idx="3" type="subTitle"/>
          </p:nvPr>
        </p:nvSpPr>
        <p:spPr>
          <a:xfrm>
            <a:off x="6031150" y="3453628"/>
            <a:ext cx="2175300" cy="86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5" name="Google Shape;715;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716" name="Google Shape;716;p18"/>
          <p:cNvSpPr txBox="1"/>
          <p:nvPr>
            <p:ph idx="4" type="subTitle"/>
          </p:nvPr>
        </p:nvSpPr>
        <p:spPr>
          <a:xfrm>
            <a:off x="937700" y="2720397"/>
            <a:ext cx="2175300" cy="81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17" name="Google Shape;717;p18"/>
          <p:cNvSpPr txBox="1"/>
          <p:nvPr>
            <p:ph idx="5" type="subTitle"/>
          </p:nvPr>
        </p:nvSpPr>
        <p:spPr>
          <a:xfrm>
            <a:off x="3484422" y="2720397"/>
            <a:ext cx="2175300" cy="81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18" name="Google Shape;718;p18"/>
          <p:cNvSpPr txBox="1"/>
          <p:nvPr>
            <p:ph idx="6" type="subTitle"/>
          </p:nvPr>
        </p:nvSpPr>
        <p:spPr>
          <a:xfrm>
            <a:off x="6031150" y="2720397"/>
            <a:ext cx="2175300" cy="81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719" name="Google Shape;719;p18"/>
          <p:cNvGrpSpPr/>
          <p:nvPr/>
        </p:nvGrpSpPr>
        <p:grpSpPr>
          <a:xfrm>
            <a:off x="184625" y="0"/>
            <a:ext cx="535375" cy="3205800"/>
            <a:chOff x="184625" y="0"/>
            <a:chExt cx="535375" cy="3205800"/>
          </a:xfrm>
        </p:grpSpPr>
        <p:cxnSp>
          <p:nvCxnSpPr>
            <p:cNvPr id="720" name="Google Shape;720;p18"/>
            <p:cNvCxnSpPr/>
            <p:nvPr/>
          </p:nvCxnSpPr>
          <p:spPr>
            <a:xfrm rot="5400000">
              <a:off x="-1115550" y="1370250"/>
              <a:ext cx="3205800" cy="465300"/>
            </a:xfrm>
            <a:prstGeom prst="bentConnector3">
              <a:avLst>
                <a:gd fmla="val 44137" name="adj1"/>
              </a:avLst>
            </a:prstGeom>
            <a:noFill/>
            <a:ln cap="flat" cmpd="sng" w="9525">
              <a:solidFill>
                <a:schemeClr val="lt1"/>
              </a:solidFill>
              <a:prstDash val="solid"/>
              <a:round/>
              <a:headEnd len="med" w="med" type="none"/>
              <a:tailEnd len="med" w="med" type="oval"/>
            </a:ln>
          </p:spPr>
        </p:cxnSp>
        <p:cxnSp>
          <p:nvCxnSpPr>
            <p:cNvPr id="721" name="Google Shape;721;p18"/>
            <p:cNvCxnSpPr/>
            <p:nvPr/>
          </p:nvCxnSpPr>
          <p:spPr>
            <a:xfrm rot="5400000">
              <a:off x="-761875" y="946500"/>
              <a:ext cx="2205300" cy="3123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722" name="Google Shape;722;p18"/>
            <p:cNvCxnSpPr/>
            <p:nvPr/>
          </p:nvCxnSpPr>
          <p:spPr>
            <a:xfrm rot="5400000">
              <a:off x="-1046069" y="1453200"/>
              <a:ext cx="2906400" cy="0"/>
            </a:xfrm>
            <a:prstGeom prst="straightConnector1">
              <a:avLst/>
            </a:prstGeom>
            <a:noFill/>
            <a:ln cap="flat" cmpd="sng" w="9525">
              <a:solidFill>
                <a:schemeClr val="lt1"/>
              </a:solidFill>
              <a:prstDash val="solid"/>
              <a:round/>
              <a:headEnd len="med" w="med" type="none"/>
              <a:tailEnd len="med" w="med" type="oval"/>
            </a:ln>
          </p:spPr>
        </p:cxnSp>
        <p:cxnSp>
          <p:nvCxnSpPr>
            <p:cNvPr id="723" name="Google Shape;723;p18"/>
            <p:cNvCxnSpPr/>
            <p:nvPr/>
          </p:nvCxnSpPr>
          <p:spPr>
            <a:xfrm>
              <a:off x="618250" y="0"/>
              <a:ext cx="0" cy="1969500"/>
            </a:xfrm>
            <a:prstGeom prst="straightConnector1">
              <a:avLst/>
            </a:prstGeom>
            <a:noFill/>
            <a:ln cap="flat" cmpd="sng" w="9525">
              <a:solidFill>
                <a:schemeClr val="lt1"/>
              </a:solidFill>
              <a:prstDash val="solid"/>
              <a:round/>
              <a:headEnd len="med" w="med" type="none"/>
              <a:tailEnd len="med" w="med" type="oval"/>
            </a:ln>
          </p:spPr>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bg>
      <p:bgPr>
        <a:gradFill>
          <a:gsLst>
            <a:gs pos="0">
              <a:schemeClr val="dk1"/>
            </a:gs>
            <a:gs pos="74000">
              <a:schemeClr val="dk1"/>
            </a:gs>
            <a:gs pos="84000">
              <a:schemeClr val="lt2"/>
            </a:gs>
            <a:gs pos="89000">
              <a:schemeClr val="accent3"/>
            </a:gs>
            <a:gs pos="94000">
              <a:schemeClr val="accent2"/>
            </a:gs>
            <a:gs pos="100000">
              <a:schemeClr val="accent1"/>
            </a:gs>
            <a:gs pos="100000">
              <a:srgbClr val="737373"/>
            </a:gs>
          </a:gsLst>
          <a:lin ang="18900732" scaled="0"/>
        </a:gradFill>
      </p:bgPr>
    </p:bg>
    <p:spTree>
      <p:nvGrpSpPr>
        <p:cNvPr id="724" name="Shape 724"/>
        <p:cNvGrpSpPr/>
        <p:nvPr/>
      </p:nvGrpSpPr>
      <p:grpSpPr>
        <a:xfrm>
          <a:off x="0" y="0"/>
          <a:ext cx="0" cy="0"/>
          <a:chOff x="0" y="0"/>
          <a:chExt cx="0" cy="0"/>
        </a:xfrm>
      </p:grpSpPr>
      <p:sp>
        <p:nvSpPr>
          <p:cNvPr id="725" name="Google Shape;725;p19"/>
          <p:cNvSpPr txBox="1"/>
          <p:nvPr>
            <p:ph idx="1" type="subTitle"/>
          </p:nvPr>
        </p:nvSpPr>
        <p:spPr>
          <a:xfrm>
            <a:off x="720000" y="1672103"/>
            <a:ext cx="33972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26" name="Google Shape;726;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727" name="Google Shape;727;p19"/>
          <p:cNvSpPr txBox="1"/>
          <p:nvPr>
            <p:ph idx="2" type="subTitle"/>
          </p:nvPr>
        </p:nvSpPr>
        <p:spPr>
          <a:xfrm>
            <a:off x="720000" y="1345561"/>
            <a:ext cx="3397200" cy="4845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28" name="Google Shape;728;p19"/>
          <p:cNvSpPr txBox="1"/>
          <p:nvPr>
            <p:ph idx="3" type="subTitle"/>
          </p:nvPr>
        </p:nvSpPr>
        <p:spPr>
          <a:xfrm>
            <a:off x="720000" y="2800403"/>
            <a:ext cx="33972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29" name="Google Shape;729;p19"/>
          <p:cNvSpPr txBox="1"/>
          <p:nvPr>
            <p:ph idx="4" type="subTitle"/>
          </p:nvPr>
        </p:nvSpPr>
        <p:spPr>
          <a:xfrm>
            <a:off x="720000" y="2473861"/>
            <a:ext cx="3397200" cy="4845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30" name="Google Shape;730;p19"/>
          <p:cNvSpPr txBox="1"/>
          <p:nvPr>
            <p:ph idx="5" type="subTitle"/>
          </p:nvPr>
        </p:nvSpPr>
        <p:spPr>
          <a:xfrm>
            <a:off x="720000" y="3928703"/>
            <a:ext cx="33972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31" name="Google Shape;731;p19"/>
          <p:cNvSpPr txBox="1"/>
          <p:nvPr>
            <p:ph idx="6" type="subTitle"/>
          </p:nvPr>
        </p:nvSpPr>
        <p:spPr>
          <a:xfrm>
            <a:off x="720000" y="3602161"/>
            <a:ext cx="3397200" cy="4845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732" name="Google Shape;732;p19"/>
          <p:cNvGrpSpPr/>
          <p:nvPr/>
        </p:nvGrpSpPr>
        <p:grpSpPr>
          <a:xfrm>
            <a:off x="274100" y="0"/>
            <a:ext cx="210300" cy="2256301"/>
            <a:chOff x="274100" y="0"/>
            <a:chExt cx="210300" cy="2256301"/>
          </a:xfrm>
        </p:grpSpPr>
        <p:cxnSp>
          <p:nvCxnSpPr>
            <p:cNvPr id="733" name="Google Shape;733;p19"/>
            <p:cNvCxnSpPr/>
            <p:nvPr/>
          </p:nvCxnSpPr>
          <p:spPr>
            <a:xfrm>
              <a:off x="358725" y="1"/>
              <a:ext cx="0" cy="2256300"/>
            </a:xfrm>
            <a:prstGeom prst="straightConnector1">
              <a:avLst/>
            </a:prstGeom>
            <a:noFill/>
            <a:ln cap="flat" cmpd="sng" w="9525">
              <a:solidFill>
                <a:schemeClr val="lt1"/>
              </a:solidFill>
              <a:prstDash val="solid"/>
              <a:round/>
              <a:headEnd len="med" w="med" type="none"/>
              <a:tailEnd len="med" w="med" type="oval"/>
            </a:ln>
          </p:spPr>
        </p:cxnSp>
        <p:cxnSp>
          <p:nvCxnSpPr>
            <p:cNvPr id="734" name="Google Shape;734;p19"/>
            <p:cNvCxnSpPr/>
            <p:nvPr/>
          </p:nvCxnSpPr>
          <p:spPr>
            <a:xfrm rot="5400000">
              <a:off x="-519400" y="793500"/>
              <a:ext cx="1797300" cy="210300"/>
            </a:xfrm>
            <a:prstGeom prst="bentConnector3">
              <a:avLst>
                <a:gd fmla="val 50000" name="adj1"/>
              </a:avLst>
            </a:prstGeom>
            <a:noFill/>
            <a:ln cap="flat" cmpd="sng" w="9525">
              <a:solidFill>
                <a:schemeClr val="lt1"/>
              </a:solidFill>
              <a:prstDash val="solid"/>
              <a:round/>
              <a:headEnd len="med" w="med" type="none"/>
              <a:tailEnd len="med" w="med" type="oval"/>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bg>
      <p:bgPr>
        <a:gradFill>
          <a:gsLst>
            <a:gs pos="0">
              <a:schemeClr val="accent3"/>
            </a:gs>
            <a:gs pos="3000">
              <a:schemeClr val="accent2"/>
            </a:gs>
            <a:gs pos="5000">
              <a:schemeClr val="accent1"/>
            </a:gs>
            <a:gs pos="10000">
              <a:schemeClr val="lt2"/>
            </a:gs>
            <a:gs pos="27000">
              <a:schemeClr val="dk1"/>
            </a:gs>
            <a:gs pos="100000">
              <a:schemeClr val="dk1"/>
            </a:gs>
          </a:gsLst>
          <a:lin ang="16200038" scaled="0"/>
        </a:gradFill>
      </p:bgPr>
    </p:bg>
    <p:spTree>
      <p:nvGrpSpPr>
        <p:cNvPr id="735" name="Shape 735"/>
        <p:cNvGrpSpPr/>
        <p:nvPr/>
      </p:nvGrpSpPr>
      <p:grpSpPr>
        <a:xfrm>
          <a:off x="0" y="0"/>
          <a:ext cx="0" cy="0"/>
          <a:chOff x="0" y="0"/>
          <a:chExt cx="0" cy="0"/>
        </a:xfrm>
      </p:grpSpPr>
      <p:sp>
        <p:nvSpPr>
          <p:cNvPr id="736" name="Google Shape;736;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737" name="Google Shape;737;p20"/>
          <p:cNvSpPr txBox="1"/>
          <p:nvPr>
            <p:ph idx="1" type="subTitle"/>
          </p:nvPr>
        </p:nvSpPr>
        <p:spPr>
          <a:xfrm>
            <a:off x="2164382" y="1849695"/>
            <a:ext cx="2130600" cy="665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738" name="Google Shape;738;p20"/>
          <p:cNvSpPr txBox="1"/>
          <p:nvPr>
            <p:ph idx="2" type="subTitle"/>
          </p:nvPr>
        </p:nvSpPr>
        <p:spPr>
          <a:xfrm>
            <a:off x="5928284" y="1849695"/>
            <a:ext cx="2130600" cy="665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739" name="Google Shape;739;p20"/>
          <p:cNvSpPr txBox="1"/>
          <p:nvPr>
            <p:ph idx="3" type="subTitle"/>
          </p:nvPr>
        </p:nvSpPr>
        <p:spPr>
          <a:xfrm>
            <a:off x="2164382" y="3416378"/>
            <a:ext cx="2130600" cy="665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740" name="Google Shape;740;p20"/>
          <p:cNvSpPr txBox="1"/>
          <p:nvPr>
            <p:ph idx="4" type="subTitle"/>
          </p:nvPr>
        </p:nvSpPr>
        <p:spPr>
          <a:xfrm>
            <a:off x="5928284" y="3416378"/>
            <a:ext cx="2130600" cy="665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741" name="Google Shape;741;p20"/>
          <p:cNvSpPr txBox="1"/>
          <p:nvPr>
            <p:ph idx="5" type="subTitle"/>
          </p:nvPr>
        </p:nvSpPr>
        <p:spPr>
          <a:xfrm>
            <a:off x="2164384" y="1467701"/>
            <a:ext cx="2130600" cy="481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p:txBody>
      </p:sp>
      <p:sp>
        <p:nvSpPr>
          <p:cNvPr id="742" name="Google Shape;742;p20"/>
          <p:cNvSpPr txBox="1"/>
          <p:nvPr>
            <p:ph idx="6" type="subTitle"/>
          </p:nvPr>
        </p:nvSpPr>
        <p:spPr>
          <a:xfrm>
            <a:off x="5928282" y="1467701"/>
            <a:ext cx="2130600" cy="481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p:txBody>
      </p:sp>
      <p:sp>
        <p:nvSpPr>
          <p:cNvPr id="743" name="Google Shape;743;p20"/>
          <p:cNvSpPr txBox="1"/>
          <p:nvPr>
            <p:ph idx="7" type="subTitle"/>
          </p:nvPr>
        </p:nvSpPr>
        <p:spPr>
          <a:xfrm>
            <a:off x="2164384" y="3034585"/>
            <a:ext cx="2130600" cy="481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p:txBody>
      </p:sp>
      <p:sp>
        <p:nvSpPr>
          <p:cNvPr id="744" name="Google Shape;744;p20"/>
          <p:cNvSpPr txBox="1"/>
          <p:nvPr>
            <p:ph idx="8" type="subTitle"/>
          </p:nvPr>
        </p:nvSpPr>
        <p:spPr>
          <a:xfrm>
            <a:off x="5928282" y="3034585"/>
            <a:ext cx="2130600" cy="481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p:txBody>
      </p:sp>
      <p:grpSp>
        <p:nvGrpSpPr>
          <p:cNvPr id="745" name="Google Shape;745;p20"/>
          <p:cNvGrpSpPr/>
          <p:nvPr/>
        </p:nvGrpSpPr>
        <p:grpSpPr>
          <a:xfrm>
            <a:off x="8655225" y="0"/>
            <a:ext cx="248700" cy="2842500"/>
            <a:chOff x="8655225" y="0"/>
            <a:chExt cx="248700" cy="2842500"/>
          </a:xfrm>
        </p:grpSpPr>
        <p:cxnSp>
          <p:nvCxnSpPr>
            <p:cNvPr id="746" name="Google Shape;746;p20"/>
            <p:cNvCxnSpPr/>
            <p:nvPr/>
          </p:nvCxnSpPr>
          <p:spPr>
            <a:xfrm rot="10800000">
              <a:off x="8750950" y="0"/>
              <a:ext cx="0" cy="2842500"/>
            </a:xfrm>
            <a:prstGeom prst="straightConnector1">
              <a:avLst/>
            </a:prstGeom>
            <a:noFill/>
            <a:ln cap="flat" cmpd="sng" w="9525">
              <a:solidFill>
                <a:schemeClr val="lt1"/>
              </a:solidFill>
              <a:prstDash val="solid"/>
              <a:round/>
              <a:headEnd len="med" w="med" type="oval"/>
              <a:tailEnd len="med" w="med" type="none"/>
            </a:ln>
          </p:spPr>
        </p:cxnSp>
        <p:cxnSp>
          <p:nvCxnSpPr>
            <p:cNvPr id="747" name="Google Shape;747;p20"/>
            <p:cNvCxnSpPr/>
            <p:nvPr/>
          </p:nvCxnSpPr>
          <p:spPr>
            <a:xfrm rot="5400000">
              <a:off x="7912725" y="742500"/>
              <a:ext cx="1733700" cy="2487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748" name="Google Shape;748;p20"/>
            <p:cNvCxnSpPr/>
            <p:nvPr/>
          </p:nvCxnSpPr>
          <p:spPr>
            <a:xfrm>
              <a:off x="8840200" y="0"/>
              <a:ext cx="0" cy="1402200"/>
            </a:xfrm>
            <a:prstGeom prst="straightConnector1">
              <a:avLst/>
            </a:prstGeom>
            <a:noFill/>
            <a:ln cap="flat" cmpd="sng" w="9525">
              <a:solidFill>
                <a:schemeClr val="lt1"/>
              </a:solidFill>
              <a:prstDash val="solid"/>
              <a:round/>
              <a:headEnd len="med" w="med" type="none"/>
              <a:tailEnd len="med" w="med" type="oval"/>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chemeClr val="accent1"/>
            </a:gs>
            <a:gs pos="7000">
              <a:schemeClr val="accent2"/>
            </a:gs>
            <a:gs pos="11000">
              <a:schemeClr val="accent3"/>
            </a:gs>
            <a:gs pos="17000">
              <a:schemeClr val="dk2"/>
            </a:gs>
            <a:gs pos="25000">
              <a:schemeClr val="lt2"/>
            </a:gs>
            <a:gs pos="43000">
              <a:schemeClr val="dk1"/>
            </a:gs>
            <a:gs pos="100000">
              <a:schemeClr val="dk1"/>
            </a:gs>
          </a:gsLst>
          <a:path path="circle">
            <a:fillToRect b="100%" l="100%"/>
          </a:path>
          <a:tileRect r="-100%" t="-100%"/>
        </a:gradFill>
      </p:bgPr>
    </p:bg>
    <p:spTree>
      <p:nvGrpSpPr>
        <p:cNvPr id="117" name="Shape 117"/>
        <p:cNvGrpSpPr/>
        <p:nvPr/>
      </p:nvGrpSpPr>
      <p:grpSpPr>
        <a:xfrm>
          <a:off x="0" y="0"/>
          <a:ext cx="0" cy="0"/>
          <a:chOff x="0" y="0"/>
          <a:chExt cx="0" cy="0"/>
        </a:xfrm>
      </p:grpSpPr>
      <p:sp>
        <p:nvSpPr>
          <p:cNvPr id="118" name="Google Shape;118;p3"/>
          <p:cNvSpPr txBox="1"/>
          <p:nvPr>
            <p:ph type="title"/>
          </p:nvPr>
        </p:nvSpPr>
        <p:spPr>
          <a:xfrm>
            <a:off x="837275" y="2388900"/>
            <a:ext cx="4818600" cy="8418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3600"/>
              <a:buNone/>
              <a:defRPr sz="50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19" name="Google Shape;119;p3"/>
          <p:cNvSpPr txBox="1"/>
          <p:nvPr>
            <p:ph hasCustomPrompt="1" idx="2" type="title"/>
          </p:nvPr>
        </p:nvSpPr>
        <p:spPr>
          <a:xfrm>
            <a:off x="837275" y="1102338"/>
            <a:ext cx="1039200" cy="1000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5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20" name="Google Shape;120;p3"/>
          <p:cNvSpPr txBox="1"/>
          <p:nvPr>
            <p:ph idx="1" type="subTitle"/>
          </p:nvPr>
        </p:nvSpPr>
        <p:spPr>
          <a:xfrm>
            <a:off x="837275" y="3141625"/>
            <a:ext cx="4818600" cy="499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21" name="Google Shape;121;p3"/>
          <p:cNvGrpSpPr/>
          <p:nvPr/>
        </p:nvGrpSpPr>
        <p:grpSpPr>
          <a:xfrm>
            <a:off x="7593337" y="-1244384"/>
            <a:ext cx="2479800" cy="2894250"/>
            <a:chOff x="2693662" y="1511141"/>
            <a:chExt cx="2479800" cy="2894250"/>
          </a:xfrm>
        </p:grpSpPr>
        <p:sp>
          <p:nvSpPr>
            <p:cNvPr id="122" name="Google Shape;122;p3"/>
            <p:cNvSpPr/>
            <p:nvPr/>
          </p:nvSpPr>
          <p:spPr>
            <a:xfrm>
              <a:off x="3280037" y="24862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3280037" y="18361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3872787"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3872787"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3280037"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693662"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693662"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872787"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2693662"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3280037" y="37864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872787" y="15111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4459162" y="24862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4459162"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3"/>
          <p:cNvGrpSpPr/>
          <p:nvPr/>
        </p:nvGrpSpPr>
        <p:grpSpPr>
          <a:xfrm>
            <a:off x="0" y="4206575"/>
            <a:ext cx="3205800" cy="701100"/>
            <a:chOff x="0" y="4206575"/>
            <a:chExt cx="3205800" cy="701100"/>
          </a:xfrm>
        </p:grpSpPr>
        <p:cxnSp>
          <p:nvCxnSpPr>
            <p:cNvPr id="136" name="Google Shape;136;p3"/>
            <p:cNvCxnSpPr/>
            <p:nvPr/>
          </p:nvCxnSpPr>
          <p:spPr>
            <a:xfrm>
              <a:off x="0" y="4353175"/>
              <a:ext cx="3205800" cy="4653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137" name="Google Shape;137;p3"/>
            <p:cNvCxnSpPr/>
            <p:nvPr/>
          </p:nvCxnSpPr>
          <p:spPr>
            <a:xfrm>
              <a:off x="0" y="4206575"/>
              <a:ext cx="2205300" cy="3123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138" name="Google Shape;138;p3"/>
            <p:cNvCxnSpPr/>
            <p:nvPr/>
          </p:nvCxnSpPr>
          <p:spPr>
            <a:xfrm>
              <a:off x="0" y="4666044"/>
              <a:ext cx="2906400" cy="0"/>
            </a:xfrm>
            <a:prstGeom prst="straightConnector1">
              <a:avLst/>
            </a:prstGeom>
            <a:noFill/>
            <a:ln cap="flat" cmpd="sng" w="9525">
              <a:solidFill>
                <a:schemeClr val="lt1"/>
              </a:solidFill>
              <a:prstDash val="solid"/>
              <a:round/>
              <a:headEnd len="med" w="med" type="none"/>
              <a:tailEnd len="med" w="med" type="oval"/>
            </a:ln>
          </p:spPr>
        </p:cxnSp>
        <p:cxnSp>
          <p:nvCxnSpPr>
            <p:cNvPr id="139" name="Google Shape;139;p3"/>
            <p:cNvCxnSpPr/>
            <p:nvPr/>
          </p:nvCxnSpPr>
          <p:spPr>
            <a:xfrm flipH="1" rot="10800000">
              <a:off x="0" y="4487075"/>
              <a:ext cx="579900" cy="420600"/>
            </a:xfrm>
            <a:prstGeom prst="bentConnector3">
              <a:avLst>
                <a:gd fmla="val 50000" name="adj1"/>
              </a:avLst>
            </a:prstGeom>
            <a:noFill/>
            <a:ln cap="flat" cmpd="sng" w="9525">
              <a:solidFill>
                <a:schemeClr val="lt1"/>
              </a:solidFill>
              <a:prstDash val="solid"/>
              <a:round/>
              <a:headEnd len="med" w="med" type="none"/>
              <a:tailEnd len="med" w="med" type="oval"/>
            </a:ln>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bg>
      <p:bgPr>
        <a:gradFill>
          <a:gsLst>
            <a:gs pos="0">
              <a:schemeClr val="dk1"/>
            </a:gs>
            <a:gs pos="74000">
              <a:schemeClr val="dk1"/>
            </a:gs>
            <a:gs pos="84000">
              <a:schemeClr val="lt2"/>
            </a:gs>
            <a:gs pos="89000">
              <a:schemeClr val="accent3"/>
            </a:gs>
            <a:gs pos="94000">
              <a:schemeClr val="accent2"/>
            </a:gs>
            <a:gs pos="100000">
              <a:schemeClr val="accent1"/>
            </a:gs>
            <a:gs pos="100000">
              <a:srgbClr val="737373"/>
            </a:gs>
          </a:gsLst>
          <a:lin ang="13500032" scaled="0"/>
        </a:gradFill>
      </p:bgPr>
    </p:bg>
    <p:spTree>
      <p:nvGrpSpPr>
        <p:cNvPr id="749" name="Shape 749"/>
        <p:cNvGrpSpPr/>
        <p:nvPr/>
      </p:nvGrpSpPr>
      <p:grpSpPr>
        <a:xfrm>
          <a:off x="0" y="0"/>
          <a:ext cx="0" cy="0"/>
          <a:chOff x="0" y="0"/>
          <a:chExt cx="0" cy="0"/>
        </a:xfrm>
      </p:grpSpPr>
      <p:sp>
        <p:nvSpPr>
          <p:cNvPr id="750" name="Google Shape;750;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751" name="Google Shape;751;p21"/>
          <p:cNvSpPr txBox="1"/>
          <p:nvPr>
            <p:ph idx="1" type="subTitle"/>
          </p:nvPr>
        </p:nvSpPr>
        <p:spPr>
          <a:xfrm>
            <a:off x="1101175" y="1979951"/>
            <a:ext cx="1986000" cy="649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752" name="Google Shape;752;p21"/>
          <p:cNvSpPr txBox="1"/>
          <p:nvPr>
            <p:ph idx="2" type="subTitle"/>
          </p:nvPr>
        </p:nvSpPr>
        <p:spPr>
          <a:xfrm>
            <a:off x="3578947" y="1979951"/>
            <a:ext cx="1986000" cy="649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753" name="Google Shape;753;p21"/>
          <p:cNvSpPr txBox="1"/>
          <p:nvPr>
            <p:ph idx="3" type="subTitle"/>
          </p:nvPr>
        </p:nvSpPr>
        <p:spPr>
          <a:xfrm>
            <a:off x="1101175" y="3544001"/>
            <a:ext cx="1986000" cy="649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754" name="Google Shape;754;p21"/>
          <p:cNvSpPr txBox="1"/>
          <p:nvPr>
            <p:ph idx="4" type="subTitle"/>
          </p:nvPr>
        </p:nvSpPr>
        <p:spPr>
          <a:xfrm>
            <a:off x="3578947" y="3544001"/>
            <a:ext cx="1986000" cy="649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755" name="Google Shape;755;p21"/>
          <p:cNvSpPr txBox="1"/>
          <p:nvPr>
            <p:ph idx="5" type="subTitle"/>
          </p:nvPr>
        </p:nvSpPr>
        <p:spPr>
          <a:xfrm>
            <a:off x="6056725" y="1979951"/>
            <a:ext cx="1986000" cy="649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756" name="Google Shape;756;p21"/>
          <p:cNvSpPr txBox="1"/>
          <p:nvPr>
            <p:ph idx="6" type="subTitle"/>
          </p:nvPr>
        </p:nvSpPr>
        <p:spPr>
          <a:xfrm>
            <a:off x="6056725" y="3544001"/>
            <a:ext cx="1986000" cy="649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757" name="Google Shape;757;p21"/>
          <p:cNvSpPr txBox="1"/>
          <p:nvPr>
            <p:ph idx="7" type="subTitle"/>
          </p:nvPr>
        </p:nvSpPr>
        <p:spPr>
          <a:xfrm>
            <a:off x="1101175" y="1656100"/>
            <a:ext cx="1986000" cy="480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p:txBody>
      </p:sp>
      <p:sp>
        <p:nvSpPr>
          <p:cNvPr id="758" name="Google Shape;758;p21"/>
          <p:cNvSpPr txBox="1"/>
          <p:nvPr>
            <p:ph idx="8" type="subTitle"/>
          </p:nvPr>
        </p:nvSpPr>
        <p:spPr>
          <a:xfrm>
            <a:off x="3578947" y="1656100"/>
            <a:ext cx="1986000" cy="480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p:txBody>
      </p:sp>
      <p:sp>
        <p:nvSpPr>
          <p:cNvPr id="759" name="Google Shape;759;p21"/>
          <p:cNvSpPr txBox="1"/>
          <p:nvPr>
            <p:ph idx="9" type="subTitle"/>
          </p:nvPr>
        </p:nvSpPr>
        <p:spPr>
          <a:xfrm>
            <a:off x="1101175" y="3220176"/>
            <a:ext cx="1986000" cy="480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p:txBody>
      </p:sp>
      <p:sp>
        <p:nvSpPr>
          <p:cNvPr id="760" name="Google Shape;760;p21"/>
          <p:cNvSpPr txBox="1"/>
          <p:nvPr>
            <p:ph idx="13" type="subTitle"/>
          </p:nvPr>
        </p:nvSpPr>
        <p:spPr>
          <a:xfrm>
            <a:off x="3578947" y="3220176"/>
            <a:ext cx="1986000" cy="480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p:txBody>
      </p:sp>
      <p:sp>
        <p:nvSpPr>
          <p:cNvPr id="761" name="Google Shape;761;p21"/>
          <p:cNvSpPr txBox="1"/>
          <p:nvPr>
            <p:ph idx="14" type="subTitle"/>
          </p:nvPr>
        </p:nvSpPr>
        <p:spPr>
          <a:xfrm>
            <a:off x="6056725" y="1656100"/>
            <a:ext cx="1986000" cy="480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p:txBody>
      </p:sp>
      <p:sp>
        <p:nvSpPr>
          <p:cNvPr id="762" name="Google Shape;762;p21"/>
          <p:cNvSpPr txBox="1"/>
          <p:nvPr>
            <p:ph idx="15" type="subTitle"/>
          </p:nvPr>
        </p:nvSpPr>
        <p:spPr>
          <a:xfrm>
            <a:off x="6056725" y="3220176"/>
            <a:ext cx="1986000" cy="480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p:txBody>
      </p:sp>
      <p:grpSp>
        <p:nvGrpSpPr>
          <p:cNvPr id="763" name="Google Shape;763;p21"/>
          <p:cNvGrpSpPr/>
          <p:nvPr/>
        </p:nvGrpSpPr>
        <p:grpSpPr>
          <a:xfrm>
            <a:off x="8655225" y="0"/>
            <a:ext cx="248700" cy="2842500"/>
            <a:chOff x="8655225" y="0"/>
            <a:chExt cx="248700" cy="2842500"/>
          </a:xfrm>
        </p:grpSpPr>
        <p:cxnSp>
          <p:nvCxnSpPr>
            <p:cNvPr id="764" name="Google Shape;764;p21"/>
            <p:cNvCxnSpPr/>
            <p:nvPr/>
          </p:nvCxnSpPr>
          <p:spPr>
            <a:xfrm rot="10800000">
              <a:off x="8750950" y="0"/>
              <a:ext cx="0" cy="2842500"/>
            </a:xfrm>
            <a:prstGeom prst="straightConnector1">
              <a:avLst/>
            </a:prstGeom>
            <a:noFill/>
            <a:ln cap="flat" cmpd="sng" w="9525">
              <a:solidFill>
                <a:schemeClr val="lt1"/>
              </a:solidFill>
              <a:prstDash val="solid"/>
              <a:round/>
              <a:headEnd len="med" w="med" type="oval"/>
              <a:tailEnd len="med" w="med" type="none"/>
            </a:ln>
          </p:spPr>
        </p:cxnSp>
        <p:cxnSp>
          <p:nvCxnSpPr>
            <p:cNvPr id="765" name="Google Shape;765;p21"/>
            <p:cNvCxnSpPr/>
            <p:nvPr/>
          </p:nvCxnSpPr>
          <p:spPr>
            <a:xfrm rot="5400000">
              <a:off x="7912725" y="742500"/>
              <a:ext cx="1733700" cy="2487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766" name="Google Shape;766;p21"/>
            <p:cNvCxnSpPr/>
            <p:nvPr/>
          </p:nvCxnSpPr>
          <p:spPr>
            <a:xfrm>
              <a:off x="8840200" y="0"/>
              <a:ext cx="0" cy="1402200"/>
            </a:xfrm>
            <a:prstGeom prst="straightConnector1">
              <a:avLst/>
            </a:prstGeom>
            <a:noFill/>
            <a:ln cap="flat" cmpd="sng" w="9525">
              <a:solidFill>
                <a:schemeClr val="lt1"/>
              </a:solidFill>
              <a:prstDash val="solid"/>
              <a:round/>
              <a:headEnd len="med" w="med" type="none"/>
              <a:tailEnd len="med" w="med" type="oval"/>
            </a:ln>
          </p:spPr>
        </p:cxnSp>
        <p:cxnSp>
          <p:nvCxnSpPr>
            <p:cNvPr id="767" name="Google Shape;767;p21"/>
            <p:cNvCxnSpPr/>
            <p:nvPr/>
          </p:nvCxnSpPr>
          <p:spPr>
            <a:xfrm>
              <a:off x="8655350" y="0"/>
              <a:ext cx="0" cy="637500"/>
            </a:xfrm>
            <a:prstGeom prst="straightConnector1">
              <a:avLst/>
            </a:prstGeom>
            <a:noFill/>
            <a:ln cap="flat" cmpd="sng" w="9525">
              <a:solidFill>
                <a:schemeClr val="lt1"/>
              </a:solidFill>
              <a:prstDash val="solid"/>
              <a:round/>
              <a:headEnd len="med" w="med" type="none"/>
              <a:tailEnd len="med" w="med" type="oval"/>
            </a:ln>
          </p:spPr>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7_1">
    <p:bg>
      <p:bgPr>
        <a:gradFill>
          <a:gsLst>
            <a:gs pos="0">
              <a:schemeClr val="dk1"/>
            </a:gs>
            <a:gs pos="74000">
              <a:schemeClr val="dk1"/>
            </a:gs>
            <a:gs pos="84000">
              <a:schemeClr val="lt2"/>
            </a:gs>
            <a:gs pos="89000">
              <a:schemeClr val="accent3"/>
            </a:gs>
            <a:gs pos="94000">
              <a:schemeClr val="accent2"/>
            </a:gs>
            <a:gs pos="100000">
              <a:schemeClr val="accent1"/>
            </a:gs>
            <a:gs pos="100000">
              <a:srgbClr val="737373"/>
            </a:gs>
          </a:gsLst>
          <a:lin ang="13500032" scaled="0"/>
        </a:gradFill>
      </p:bgPr>
    </p:bg>
    <p:spTree>
      <p:nvGrpSpPr>
        <p:cNvPr id="768" name="Shape 768"/>
        <p:cNvGrpSpPr/>
        <p:nvPr/>
      </p:nvGrpSpPr>
      <p:grpSpPr>
        <a:xfrm>
          <a:off x="0" y="0"/>
          <a:ext cx="0" cy="0"/>
          <a:chOff x="0" y="0"/>
          <a:chExt cx="0" cy="0"/>
        </a:xfrm>
      </p:grpSpPr>
      <p:sp>
        <p:nvSpPr>
          <p:cNvPr id="769" name="Google Shape;769;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grpSp>
        <p:nvGrpSpPr>
          <p:cNvPr id="770" name="Google Shape;770;p22"/>
          <p:cNvGrpSpPr/>
          <p:nvPr/>
        </p:nvGrpSpPr>
        <p:grpSpPr>
          <a:xfrm>
            <a:off x="8655225" y="0"/>
            <a:ext cx="248700" cy="2842500"/>
            <a:chOff x="8655225" y="0"/>
            <a:chExt cx="248700" cy="2842500"/>
          </a:xfrm>
        </p:grpSpPr>
        <p:cxnSp>
          <p:nvCxnSpPr>
            <p:cNvPr id="771" name="Google Shape;771;p22"/>
            <p:cNvCxnSpPr/>
            <p:nvPr/>
          </p:nvCxnSpPr>
          <p:spPr>
            <a:xfrm rot="10800000">
              <a:off x="8750950" y="0"/>
              <a:ext cx="0" cy="2842500"/>
            </a:xfrm>
            <a:prstGeom prst="straightConnector1">
              <a:avLst/>
            </a:prstGeom>
            <a:noFill/>
            <a:ln cap="flat" cmpd="sng" w="9525">
              <a:solidFill>
                <a:schemeClr val="lt1"/>
              </a:solidFill>
              <a:prstDash val="solid"/>
              <a:round/>
              <a:headEnd len="med" w="med" type="oval"/>
              <a:tailEnd len="med" w="med" type="none"/>
            </a:ln>
          </p:spPr>
        </p:cxnSp>
        <p:cxnSp>
          <p:nvCxnSpPr>
            <p:cNvPr id="772" name="Google Shape;772;p22"/>
            <p:cNvCxnSpPr/>
            <p:nvPr/>
          </p:nvCxnSpPr>
          <p:spPr>
            <a:xfrm rot="5400000">
              <a:off x="7912725" y="742500"/>
              <a:ext cx="1733700" cy="2487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773" name="Google Shape;773;p22"/>
            <p:cNvCxnSpPr/>
            <p:nvPr/>
          </p:nvCxnSpPr>
          <p:spPr>
            <a:xfrm>
              <a:off x="8840200" y="0"/>
              <a:ext cx="0" cy="1402200"/>
            </a:xfrm>
            <a:prstGeom prst="straightConnector1">
              <a:avLst/>
            </a:prstGeom>
            <a:noFill/>
            <a:ln cap="flat" cmpd="sng" w="9525">
              <a:solidFill>
                <a:schemeClr val="lt1"/>
              </a:solidFill>
              <a:prstDash val="solid"/>
              <a:round/>
              <a:headEnd len="med" w="med" type="none"/>
              <a:tailEnd len="med" w="med" type="oval"/>
            </a:ln>
          </p:spPr>
        </p:cxnSp>
        <p:cxnSp>
          <p:nvCxnSpPr>
            <p:cNvPr id="774" name="Google Shape;774;p22"/>
            <p:cNvCxnSpPr/>
            <p:nvPr/>
          </p:nvCxnSpPr>
          <p:spPr>
            <a:xfrm>
              <a:off x="8655350" y="0"/>
              <a:ext cx="0" cy="637500"/>
            </a:xfrm>
            <a:prstGeom prst="straightConnector1">
              <a:avLst/>
            </a:prstGeom>
            <a:noFill/>
            <a:ln cap="flat" cmpd="sng" w="9525">
              <a:solidFill>
                <a:schemeClr val="lt1"/>
              </a:solidFill>
              <a:prstDash val="solid"/>
              <a:round/>
              <a:headEnd len="med" w="med" type="none"/>
              <a:tailEnd len="med" w="med" type="oval"/>
            </a:ln>
          </p:spPr>
        </p:cxnSp>
      </p:grpSp>
      <p:sp>
        <p:nvSpPr>
          <p:cNvPr id="775" name="Google Shape;775;p22"/>
          <p:cNvSpPr txBox="1"/>
          <p:nvPr>
            <p:ph idx="1" type="subTitle"/>
          </p:nvPr>
        </p:nvSpPr>
        <p:spPr>
          <a:xfrm>
            <a:off x="713225" y="1665600"/>
            <a:ext cx="24582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776" name="Google Shape;776;p22"/>
          <p:cNvSpPr txBox="1"/>
          <p:nvPr>
            <p:ph idx="2" type="subTitle"/>
          </p:nvPr>
        </p:nvSpPr>
        <p:spPr>
          <a:xfrm>
            <a:off x="713225" y="1331200"/>
            <a:ext cx="2458200" cy="484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lt1"/>
              </a:buClr>
              <a:buSzPts val="2400"/>
              <a:buFont typeface="Secular One"/>
              <a:buNone/>
              <a:defRPr sz="2000">
                <a:solidFill>
                  <a:schemeClr val="lt1"/>
                </a:solidFill>
                <a:latin typeface="Secular One"/>
                <a:ea typeface="Secular One"/>
                <a:cs typeface="Secular One"/>
                <a:sym typeface="Secular One"/>
              </a:defRPr>
            </a:lvl1pPr>
            <a:lvl2pPr lvl="1"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2pPr>
            <a:lvl3pPr lvl="2"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3pPr>
            <a:lvl4pPr lvl="3"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4pPr>
            <a:lvl5pPr lvl="4"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5pPr>
            <a:lvl6pPr lvl="5"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6pPr>
            <a:lvl7pPr lvl="6"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7pPr>
            <a:lvl8pPr lvl="7"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8pPr>
            <a:lvl9pPr lvl="8"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9pPr>
          </a:lstStyle>
          <a:p/>
        </p:txBody>
      </p:sp>
      <p:sp>
        <p:nvSpPr>
          <p:cNvPr id="777" name="Google Shape;777;p22"/>
          <p:cNvSpPr txBox="1"/>
          <p:nvPr>
            <p:ph idx="3" type="subTitle"/>
          </p:nvPr>
        </p:nvSpPr>
        <p:spPr>
          <a:xfrm>
            <a:off x="713225" y="2736775"/>
            <a:ext cx="24582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778" name="Google Shape;778;p22"/>
          <p:cNvSpPr txBox="1"/>
          <p:nvPr>
            <p:ph idx="4" type="subTitle"/>
          </p:nvPr>
        </p:nvSpPr>
        <p:spPr>
          <a:xfrm>
            <a:off x="713225" y="2402375"/>
            <a:ext cx="2458200" cy="484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lt1"/>
              </a:buClr>
              <a:buSzPts val="2400"/>
              <a:buFont typeface="Secular One"/>
              <a:buNone/>
              <a:defRPr sz="2000">
                <a:solidFill>
                  <a:schemeClr val="lt1"/>
                </a:solidFill>
                <a:latin typeface="Secular One"/>
                <a:ea typeface="Secular One"/>
                <a:cs typeface="Secular One"/>
                <a:sym typeface="Secular One"/>
              </a:defRPr>
            </a:lvl1pPr>
            <a:lvl2pPr lvl="1"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2pPr>
            <a:lvl3pPr lvl="2"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3pPr>
            <a:lvl4pPr lvl="3"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4pPr>
            <a:lvl5pPr lvl="4"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5pPr>
            <a:lvl6pPr lvl="5"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6pPr>
            <a:lvl7pPr lvl="6"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7pPr>
            <a:lvl8pPr lvl="7"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8pPr>
            <a:lvl9pPr lvl="8"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9pPr>
          </a:lstStyle>
          <a:p/>
        </p:txBody>
      </p:sp>
      <p:sp>
        <p:nvSpPr>
          <p:cNvPr id="779" name="Google Shape;779;p22"/>
          <p:cNvSpPr txBox="1"/>
          <p:nvPr>
            <p:ph idx="5" type="subTitle"/>
          </p:nvPr>
        </p:nvSpPr>
        <p:spPr>
          <a:xfrm>
            <a:off x="713225" y="3807950"/>
            <a:ext cx="24582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780" name="Google Shape;780;p22"/>
          <p:cNvSpPr txBox="1"/>
          <p:nvPr>
            <p:ph idx="6" type="subTitle"/>
          </p:nvPr>
        </p:nvSpPr>
        <p:spPr>
          <a:xfrm>
            <a:off x="713225" y="3473600"/>
            <a:ext cx="2458200" cy="484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lt1"/>
              </a:buClr>
              <a:buSzPts val="2400"/>
              <a:buFont typeface="Secular One"/>
              <a:buNone/>
              <a:defRPr sz="2000">
                <a:solidFill>
                  <a:schemeClr val="lt1"/>
                </a:solidFill>
                <a:latin typeface="Secular One"/>
                <a:ea typeface="Secular One"/>
                <a:cs typeface="Secular One"/>
                <a:sym typeface="Secular One"/>
              </a:defRPr>
            </a:lvl1pPr>
            <a:lvl2pPr lvl="1"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2pPr>
            <a:lvl3pPr lvl="2"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3pPr>
            <a:lvl4pPr lvl="3"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4pPr>
            <a:lvl5pPr lvl="4"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5pPr>
            <a:lvl6pPr lvl="5"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6pPr>
            <a:lvl7pPr lvl="6"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7pPr>
            <a:lvl8pPr lvl="7"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8pPr>
            <a:lvl9pPr lvl="8"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9pPr>
          </a:lstStyle>
          <a:p/>
        </p:txBody>
      </p:sp>
      <p:sp>
        <p:nvSpPr>
          <p:cNvPr id="781" name="Google Shape;781;p22"/>
          <p:cNvSpPr txBox="1"/>
          <p:nvPr>
            <p:ph idx="7" type="subTitle"/>
          </p:nvPr>
        </p:nvSpPr>
        <p:spPr>
          <a:xfrm>
            <a:off x="5967842" y="1665600"/>
            <a:ext cx="2458200" cy="572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chemeClr val="lt1"/>
              </a:buClr>
              <a:buSzPts val="1400"/>
              <a:buNone/>
              <a:defRPr>
                <a:solidFill>
                  <a:schemeClr val="lt1"/>
                </a:solidFill>
              </a:defRPr>
            </a:lvl1pPr>
            <a:lvl2pPr lvl="1" rtl="0" algn="r">
              <a:lnSpc>
                <a:spcPct val="100000"/>
              </a:lnSpc>
              <a:spcBef>
                <a:spcPts val="0"/>
              </a:spcBef>
              <a:spcAft>
                <a:spcPts val="0"/>
              </a:spcAft>
              <a:buClr>
                <a:schemeClr val="lt1"/>
              </a:buClr>
              <a:buSzPts val="1400"/>
              <a:buNone/>
              <a:defRPr>
                <a:solidFill>
                  <a:schemeClr val="lt1"/>
                </a:solidFill>
              </a:defRPr>
            </a:lvl2pPr>
            <a:lvl3pPr lvl="2" rtl="0" algn="r">
              <a:lnSpc>
                <a:spcPct val="100000"/>
              </a:lnSpc>
              <a:spcBef>
                <a:spcPts val="0"/>
              </a:spcBef>
              <a:spcAft>
                <a:spcPts val="0"/>
              </a:spcAft>
              <a:buClr>
                <a:schemeClr val="lt1"/>
              </a:buClr>
              <a:buSzPts val="1400"/>
              <a:buNone/>
              <a:defRPr>
                <a:solidFill>
                  <a:schemeClr val="lt1"/>
                </a:solidFill>
              </a:defRPr>
            </a:lvl3pPr>
            <a:lvl4pPr lvl="3" rtl="0" algn="r">
              <a:lnSpc>
                <a:spcPct val="100000"/>
              </a:lnSpc>
              <a:spcBef>
                <a:spcPts val="0"/>
              </a:spcBef>
              <a:spcAft>
                <a:spcPts val="0"/>
              </a:spcAft>
              <a:buClr>
                <a:schemeClr val="lt1"/>
              </a:buClr>
              <a:buSzPts val="1400"/>
              <a:buNone/>
              <a:defRPr>
                <a:solidFill>
                  <a:schemeClr val="lt1"/>
                </a:solidFill>
              </a:defRPr>
            </a:lvl4pPr>
            <a:lvl5pPr lvl="4" rtl="0" algn="r">
              <a:lnSpc>
                <a:spcPct val="100000"/>
              </a:lnSpc>
              <a:spcBef>
                <a:spcPts val="0"/>
              </a:spcBef>
              <a:spcAft>
                <a:spcPts val="0"/>
              </a:spcAft>
              <a:buClr>
                <a:schemeClr val="lt1"/>
              </a:buClr>
              <a:buSzPts val="1400"/>
              <a:buNone/>
              <a:defRPr>
                <a:solidFill>
                  <a:schemeClr val="lt1"/>
                </a:solidFill>
              </a:defRPr>
            </a:lvl5pPr>
            <a:lvl6pPr lvl="5" rtl="0" algn="r">
              <a:lnSpc>
                <a:spcPct val="100000"/>
              </a:lnSpc>
              <a:spcBef>
                <a:spcPts val="0"/>
              </a:spcBef>
              <a:spcAft>
                <a:spcPts val="0"/>
              </a:spcAft>
              <a:buClr>
                <a:schemeClr val="lt1"/>
              </a:buClr>
              <a:buSzPts val="1400"/>
              <a:buNone/>
              <a:defRPr>
                <a:solidFill>
                  <a:schemeClr val="lt1"/>
                </a:solidFill>
              </a:defRPr>
            </a:lvl6pPr>
            <a:lvl7pPr lvl="6" rtl="0" algn="r">
              <a:lnSpc>
                <a:spcPct val="100000"/>
              </a:lnSpc>
              <a:spcBef>
                <a:spcPts val="0"/>
              </a:spcBef>
              <a:spcAft>
                <a:spcPts val="0"/>
              </a:spcAft>
              <a:buClr>
                <a:schemeClr val="lt1"/>
              </a:buClr>
              <a:buSzPts val="1400"/>
              <a:buNone/>
              <a:defRPr>
                <a:solidFill>
                  <a:schemeClr val="lt1"/>
                </a:solidFill>
              </a:defRPr>
            </a:lvl7pPr>
            <a:lvl8pPr lvl="7" rtl="0" algn="r">
              <a:lnSpc>
                <a:spcPct val="100000"/>
              </a:lnSpc>
              <a:spcBef>
                <a:spcPts val="0"/>
              </a:spcBef>
              <a:spcAft>
                <a:spcPts val="0"/>
              </a:spcAft>
              <a:buClr>
                <a:schemeClr val="lt1"/>
              </a:buClr>
              <a:buSzPts val="1400"/>
              <a:buNone/>
              <a:defRPr>
                <a:solidFill>
                  <a:schemeClr val="lt1"/>
                </a:solidFill>
              </a:defRPr>
            </a:lvl8pPr>
            <a:lvl9pPr lvl="8" rtl="0" algn="r">
              <a:lnSpc>
                <a:spcPct val="100000"/>
              </a:lnSpc>
              <a:spcBef>
                <a:spcPts val="0"/>
              </a:spcBef>
              <a:spcAft>
                <a:spcPts val="0"/>
              </a:spcAft>
              <a:buClr>
                <a:schemeClr val="lt1"/>
              </a:buClr>
              <a:buSzPts val="1400"/>
              <a:buNone/>
              <a:defRPr>
                <a:solidFill>
                  <a:schemeClr val="lt1"/>
                </a:solidFill>
              </a:defRPr>
            </a:lvl9pPr>
          </a:lstStyle>
          <a:p/>
        </p:txBody>
      </p:sp>
      <p:sp>
        <p:nvSpPr>
          <p:cNvPr id="782" name="Google Shape;782;p22"/>
          <p:cNvSpPr txBox="1"/>
          <p:nvPr>
            <p:ph idx="8" type="subTitle"/>
          </p:nvPr>
        </p:nvSpPr>
        <p:spPr>
          <a:xfrm>
            <a:off x="5967842" y="1331200"/>
            <a:ext cx="2458200" cy="484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chemeClr val="lt1"/>
              </a:buClr>
              <a:buSzPts val="2400"/>
              <a:buFont typeface="Secular One"/>
              <a:buNone/>
              <a:defRPr sz="2000">
                <a:solidFill>
                  <a:schemeClr val="lt1"/>
                </a:solidFill>
                <a:latin typeface="Secular One"/>
                <a:ea typeface="Secular One"/>
                <a:cs typeface="Secular One"/>
                <a:sym typeface="Secular One"/>
              </a:defRPr>
            </a:lvl1pPr>
            <a:lvl2pPr lvl="1"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2pPr>
            <a:lvl3pPr lvl="2"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3pPr>
            <a:lvl4pPr lvl="3"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4pPr>
            <a:lvl5pPr lvl="4"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5pPr>
            <a:lvl6pPr lvl="5"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6pPr>
            <a:lvl7pPr lvl="6"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7pPr>
            <a:lvl8pPr lvl="7"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8pPr>
            <a:lvl9pPr lvl="8"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9pPr>
          </a:lstStyle>
          <a:p/>
        </p:txBody>
      </p:sp>
      <p:sp>
        <p:nvSpPr>
          <p:cNvPr id="783" name="Google Shape;783;p22"/>
          <p:cNvSpPr txBox="1"/>
          <p:nvPr>
            <p:ph idx="9" type="subTitle"/>
          </p:nvPr>
        </p:nvSpPr>
        <p:spPr>
          <a:xfrm>
            <a:off x="5967842" y="2736775"/>
            <a:ext cx="2458200" cy="572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chemeClr val="lt1"/>
              </a:buClr>
              <a:buSzPts val="1400"/>
              <a:buNone/>
              <a:defRPr>
                <a:solidFill>
                  <a:schemeClr val="lt1"/>
                </a:solidFill>
              </a:defRPr>
            </a:lvl1pPr>
            <a:lvl2pPr lvl="1" rtl="0" algn="r">
              <a:lnSpc>
                <a:spcPct val="100000"/>
              </a:lnSpc>
              <a:spcBef>
                <a:spcPts val="0"/>
              </a:spcBef>
              <a:spcAft>
                <a:spcPts val="0"/>
              </a:spcAft>
              <a:buClr>
                <a:schemeClr val="lt1"/>
              </a:buClr>
              <a:buSzPts val="1400"/>
              <a:buNone/>
              <a:defRPr>
                <a:solidFill>
                  <a:schemeClr val="lt1"/>
                </a:solidFill>
              </a:defRPr>
            </a:lvl2pPr>
            <a:lvl3pPr lvl="2" rtl="0" algn="r">
              <a:lnSpc>
                <a:spcPct val="100000"/>
              </a:lnSpc>
              <a:spcBef>
                <a:spcPts val="0"/>
              </a:spcBef>
              <a:spcAft>
                <a:spcPts val="0"/>
              </a:spcAft>
              <a:buClr>
                <a:schemeClr val="lt1"/>
              </a:buClr>
              <a:buSzPts val="1400"/>
              <a:buNone/>
              <a:defRPr>
                <a:solidFill>
                  <a:schemeClr val="lt1"/>
                </a:solidFill>
              </a:defRPr>
            </a:lvl3pPr>
            <a:lvl4pPr lvl="3" rtl="0" algn="r">
              <a:lnSpc>
                <a:spcPct val="100000"/>
              </a:lnSpc>
              <a:spcBef>
                <a:spcPts val="0"/>
              </a:spcBef>
              <a:spcAft>
                <a:spcPts val="0"/>
              </a:spcAft>
              <a:buClr>
                <a:schemeClr val="lt1"/>
              </a:buClr>
              <a:buSzPts val="1400"/>
              <a:buNone/>
              <a:defRPr>
                <a:solidFill>
                  <a:schemeClr val="lt1"/>
                </a:solidFill>
              </a:defRPr>
            </a:lvl4pPr>
            <a:lvl5pPr lvl="4" rtl="0" algn="r">
              <a:lnSpc>
                <a:spcPct val="100000"/>
              </a:lnSpc>
              <a:spcBef>
                <a:spcPts val="0"/>
              </a:spcBef>
              <a:spcAft>
                <a:spcPts val="0"/>
              </a:spcAft>
              <a:buClr>
                <a:schemeClr val="lt1"/>
              </a:buClr>
              <a:buSzPts val="1400"/>
              <a:buNone/>
              <a:defRPr>
                <a:solidFill>
                  <a:schemeClr val="lt1"/>
                </a:solidFill>
              </a:defRPr>
            </a:lvl5pPr>
            <a:lvl6pPr lvl="5" rtl="0" algn="r">
              <a:lnSpc>
                <a:spcPct val="100000"/>
              </a:lnSpc>
              <a:spcBef>
                <a:spcPts val="0"/>
              </a:spcBef>
              <a:spcAft>
                <a:spcPts val="0"/>
              </a:spcAft>
              <a:buClr>
                <a:schemeClr val="lt1"/>
              </a:buClr>
              <a:buSzPts val="1400"/>
              <a:buNone/>
              <a:defRPr>
                <a:solidFill>
                  <a:schemeClr val="lt1"/>
                </a:solidFill>
              </a:defRPr>
            </a:lvl6pPr>
            <a:lvl7pPr lvl="6" rtl="0" algn="r">
              <a:lnSpc>
                <a:spcPct val="100000"/>
              </a:lnSpc>
              <a:spcBef>
                <a:spcPts val="0"/>
              </a:spcBef>
              <a:spcAft>
                <a:spcPts val="0"/>
              </a:spcAft>
              <a:buClr>
                <a:schemeClr val="lt1"/>
              </a:buClr>
              <a:buSzPts val="1400"/>
              <a:buNone/>
              <a:defRPr>
                <a:solidFill>
                  <a:schemeClr val="lt1"/>
                </a:solidFill>
              </a:defRPr>
            </a:lvl7pPr>
            <a:lvl8pPr lvl="7" rtl="0" algn="r">
              <a:lnSpc>
                <a:spcPct val="100000"/>
              </a:lnSpc>
              <a:spcBef>
                <a:spcPts val="0"/>
              </a:spcBef>
              <a:spcAft>
                <a:spcPts val="0"/>
              </a:spcAft>
              <a:buClr>
                <a:schemeClr val="lt1"/>
              </a:buClr>
              <a:buSzPts val="1400"/>
              <a:buNone/>
              <a:defRPr>
                <a:solidFill>
                  <a:schemeClr val="lt1"/>
                </a:solidFill>
              </a:defRPr>
            </a:lvl8pPr>
            <a:lvl9pPr lvl="8" rtl="0" algn="r">
              <a:lnSpc>
                <a:spcPct val="100000"/>
              </a:lnSpc>
              <a:spcBef>
                <a:spcPts val="0"/>
              </a:spcBef>
              <a:spcAft>
                <a:spcPts val="0"/>
              </a:spcAft>
              <a:buClr>
                <a:schemeClr val="lt1"/>
              </a:buClr>
              <a:buSzPts val="1400"/>
              <a:buNone/>
              <a:defRPr>
                <a:solidFill>
                  <a:schemeClr val="lt1"/>
                </a:solidFill>
              </a:defRPr>
            </a:lvl9pPr>
          </a:lstStyle>
          <a:p/>
        </p:txBody>
      </p:sp>
      <p:sp>
        <p:nvSpPr>
          <p:cNvPr id="784" name="Google Shape;784;p22"/>
          <p:cNvSpPr txBox="1"/>
          <p:nvPr>
            <p:ph idx="13" type="subTitle"/>
          </p:nvPr>
        </p:nvSpPr>
        <p:spPr>
          <a:xfrm>
            <a:off x="5967842" y="2402375"/>
            <a:ext cx="2458200" cy="484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chemeClr val="lt1"/>
              </a:buClr>
              <a:buSzPts val="2400"/>
              <a:buFont typeface="Secular One"/>
              <a:buNone/>
              <a:defRPr sz="2000">
                <a:solidFill>
                  <a:schemeClr val="lt1"/>
                </a:solidFill>
                <a:latin typeface="Secular One"/>
                <a:ea typeface="Secular One"/>
                <a:cs typeface="Secular One"/>
                <a:sym typeface="Secular One"/>
              </a:defRPr>
            </a:lvl1pPr>
            <a:lvl2pPr lvl="1"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2pPr>
            <a:lvl3pPr lvl="2"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3pPr>
            <a:lvl4pPr lvl="3"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4pPr>
            <a:lvl5pPr lvl="4"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5pPr>
            <a:lvl6pPr lvl="5"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6pPr>
            <a:lvl7pPr lvl="6"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7pPr>
            <a:lvl8pPr lvl="7"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8pPr>
            <a:lvl9pPr lvl="8"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9pPr>
          </a:lstStyle>
          <a:p/>
        </p:txBody>
      </p:sp>
      <p:sp>
        <p:nvSpPr>
          <p:cNvPr id="785" name="Google Shape;785;p22"/>
          <p:cNvSpPr txBox="1"/>
          <p:nvPr>
            <p:ph idx="14" type="subTitle"/>
          </p:nvPr>
        </p:nvSpPr>
        <p:spPr>
          <a:xfrm>
            <a:off x="5967842" y="3807950"/>
            <a:ext cx="2458200" cy="572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chemeClr val="lt1"/>
              </a:buClr>
              <a:buSzPts val="1400"/>
              <a:buNone/>
              <a:defRPr>
                <a:solidFill>
                  <a:schemeClr val="lt1"/>
                </a:solidFill>
              </a:defRPr>
            </a:lvl1pPr>
            <a:lvl2pPr lvl="1" rtl="0" algn="r">
              <a:lnSpc>
                <a:spcPct val="100000"/>
              </a:lnSpc>
              <a:spcBef>
                <a:spcPts val="0"/>
              </a:spcBef>
              <a:spcAft>
                <a:spcPts val="0"/>
              </a:spcAft>
              <a:buClr>
                <a:schemeClr val="lt1"/>
              </a:buClr>
              <a:buSzPts val="1400"/>
              <a:buNone/>
              <a:defRPr>
                <a:solidFill>
                  <a:schemeClr val="lt1"/>
                </a:solidFill>
              </a:defRPr>
            </a:lvl2pPr>
            <a:lvl3pPr lvl="2" rtl="0" algn="r">
              <a:lnSpc>
                <a:spcPct val="100000"/>
              </a:lnSpc>
              <a:spcBef>
                <a:spcPts val="0"/>
              </a:spcBef>
              <a:spcAft>
                <a:spcPts val="0"/>
              </a:spcAft>
              <a:buClr>
                <a:schemeClr val="lt1"/>
              </a:buClr>
              <a:buSzPts val="1400"/>
              <a:buNone/>
              <a:defRPr>
                <a:solidFill>
                  <a:schemeClr val="lt1"/>
                </a:solidFill>
              </a:defRPr>
            </a:lvl3pPr>
            <a:lvl4pPr lvl="3" rtl="0" algn="r">
              <a:lnSpc>
                <a:spcPct val="100000"/>
              </a:lnSpc>
              <a:spcBef>
                <a:spcPts val="0"/>
              </a:spcBef>
              <a:spcAft>
                <a:spcPts val="0"/>
              </a:spcAft>
              <a:buClr>
                <a:schemeClr val="lt1"/>
              </a:buClr>
              <a:buSzPts val="1400"/>
              <a:buNone/>
              <a:defRPr>
                <a:solidFill>
                  <a:schemeClr val="lt1"/>
                </a:solidFill>
              </a:defRPr>
            </a:lvl4pPr>
            <a:lvl5pPr lvl="4" rtl="0" algn="r">
              <a:lnSpc>
                <a:spcPct val="100000"/>
              </a:lnSpc>
              <a:spcBef>
                <a:spcPts val="0"/>
              </a:spcBef>
              <a:spcAft>
                <a:spcPts val="0"/>
              </a:spcAft>
              <a:buClr>
                <a:schemeClr val="lt1"/>
              </a:buClr>
              <a:buSzPts val="1400"/>
              <a:buNone/>
              <a:defRPr>
                <a:solidFill>
                  <a:schemeClr val="lt1"/>
                </a:solidFill>
              </a:defRPr>
            </a:lvl5pPr>
            <a:lvl6pPr lvl="5" rtl="0" algn="r">
              <a:lnSpc>
                <a:spcPct val="100000"/>
              </a:lnSpc>
              <a:spcBef>
                <a:spcPts val="0"/>
              </a:spcBef>
              <a:spcAft>
                <a:spcPts val="0"/>
              </a:spcAft>
              <a:buClr>
                <a:schemeClr val="lt1"/>
              </a:buClr>
              <a:buSzPts val="1400"/>
              <a:buNone/>
              <a:defRPr>
                <a:solidFill>
                  <a:schemeClr val="lt1"/>
                </a:solidFill>
              </a:defRPr>
            </a:lvl6pPr>
            <a:lvl7pPr lvl="6" rtl="0" algn="r">
              <a:lnSpc>
                <a:spcPct val="100000"/>
              </a:lnSpc>
              <a:spcBef>
                <a:spcPts val="0"/>
              </a:spcBef>
              <a:spcAft>
                <a:spcPts val="0"/>
              </a:spcAft>
              <a:buClr>
                <a:schemeClr val="lt1"/>
              </a:buClr>
              <a:buSzPts val="1400"/>
              <a:buNone/>
              <a:defRPr>
                <a:solidFill>
                  <a:schemeClr val="lt1"/>
                </a:solidFill>
              </a:defRPr>
            </a:lvl7pPr>
            <a:lvl8pPr lvl="7" rtl="0" algn="r">
              <a:lnSpc>
                <a:spcPct val="100000"/>
              </a:lnSpc>
              <a:spcBef>
                <a:spcPts val="0"/>
              </a:spcBef>
              <a:spcAft>
                <a:spcPts val="0"/>
              </a:spcAft>
              <a:buClr>
                <a:schemeClr val="lt1"/>
              </a:buClr>
              <a:buSzPts val="1400"/>
              <a:buNone/>
              <a:defRPr>
                <a:solidFill>
                  <a:schemeClr val="lt1"/>
                </a:solidFill>
              </a:defRPr>
            </a:lvl8pPr>
            <a:lvl9pPr lvl="8" rtl="0" algn="r">
              <a:lnSpc>
                <a:spcPct val="100000"/>
              </a:lnSpc>
              <a:spcBef>
                <a:spcPts val="0"/>
              </a:spcBef>
              <a:spcAft>
                <a:spcPts val="0"/>
              </a:spcAft>
              <a:buClr>
                <a:schemeClr val="lt1"/>
              </a:buClr>
              <a:buSzPts val="1400"/>
              <a:buNone/>
              <a:defRPr>
                <a:solidFill>
                  <a:schemeClr val="lt1"/>
                </a:solidFill>
              </a:defRPr>
            </a:lvl9pPr>
          </a:lstStyle>
          <a:p/>
        </p:txBody>
      </p:sp>
      <p:sp>
        <p:nvSpPr>
          <p:cNvPr id="786" name="Google Shape;786;p22"/>
          <p:cNvSpPr txBox="1"/>
          <p:nvPr>
            <p:ph idx="15" type="subTitle"/>
          </p:nvPr>
        </p:nvSpPr>
        <p:spPr>
          <a:xfrm>
            <a:off x="5967842" y="3473550"/>
            <a:ext cx="2458200" cy="484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chemeClr val="lt1"/>
              </a:buClr>
              <a:buSzPts val="2400"/>
              <a:buFont typeface="Secular One"/>
              <a:buNone/>
              <a:defRPr sz="2000">
                <a:solidFill>
                  <a:schemeClr val="lt1"/>
                </a:solidFill>
                <a:latin typeface="Secular One"/>
                <a:ea typeface="Secular One"/>
                <a:cs typeface="Secular One"/>
                <a:sym typeface="Secular One"/>
              </a:defRPr>
            </a:lvl1pPr>
            <a:lvl2pPr lvl="1"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2pPr>
            <a:lvl3pPr lvl="2"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3pPr>
            <a:lvl4pPr lvl="3"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4pPr>
            <a:lvl5pPr lvl="4"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5pPr>
            <a:lvl6pPr lvl="5"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6pPr>
            <a:lvl7pPr lvl="6"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7pPr>
            <a:lvl8pPr lvl="7"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8pPr>
            <a:lvl9pPr lvl="8"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0">
    <p:bg>
      <p:bgPr>
        <a:gradFill>
          <a:gsLst>
            <a:gs pos="0">
              <a:schemeClr val="accent3"/>
            </a:gs>
            <a:gs pos="3000">
              <a:schemeClr val="accent1"/>
            </a:gs>
            <a:gs pos="7000">
              <a:schemeClr val="lt2"/>
            </a:gs>
            <a:gs pos="14000">
              <a:schemeClr val="dk1"/>
            </a:gs>
            <a:gs pos="100000">
              <a:schemeClr val="dk1"/>
            </a:gs>
          </a:gsLst>
          <a:lin ang="16200038" scaled="0"/>
        </a:gradFill>
      </p:bgPr>
    </p:bg>
    <p:spTree>
      <p:nvGrpSpPr>
        <p:cNvPr id="787" name="Shape 787"/>
        <p:cNvGrpSpPr/>
        <p:nvPr/>
      </p:nvGrpSpPr>
      <p:grpSpPr>
        <a:xfrm>
          <a:off x="0" y="0"/>
          <a:ext cx="0" cy="0"/>
          <a:chOff x="0" y="0"/>
          <a:chExt cx="0" cy="0"/>
        </a:xfrm>
      </p:grpSpPr>
      <p:sp>
        <p:nvSpPr>
          <p:cNvPr id="788" name="Google Shape;788;p23"/>
          <p:cNvSpPr txBox="1"/>
          <p:nvPr>
            <p:ph type="title"/>
          </p:nvPr>
        </p:nvSpPr>
        <p:spPr>
          <a:xfrm>
            <a:off x="713225" y="1199829"/>
            <a:ext cx="2876100" cy="1406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000"/>
              <a:buNone/>
              <a:defRPr sz="2500">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789" name="Google Shape;789;p23"/>
          <p:cNvSpPr txBox="1"/>
          <p:nvPr>
            <p:ph idx="1" type="subTitle"/>
          </p:nvPr>
        </p:nvSpPr>
        <p:spPr>
          <a:xfrm>
            <a:off x="713225" y="2606526"/>
            <a:ext cx="2876100" cy="1260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grpSp>
        <p:nvGrpSpPr>
          <p:cNvPr id="790" name="Google Shape;790;p23"/>
          <p:cNvGrpSpPr/>
          <p:nvPr/>
        </p:nvGrpSpPr>
        <p:grpSpPr>
          <a:xfrm flipH="1" rot="5400000">
            <a:off x="207225" y="-2194271"/>
            <a:ext cx="2479800" cy="2894250"/>
            <a:chOff x="2693662" y="1511141"/>
            <a:chExt cx="2479800" cy="2894250"/>
          </a:xfrm>
        </p:grpSpPr>
        <p:sp>
          <p:nvSpPr>
            <p:cNvPr id="791" name="Google Shape;791;p23"/>
            <p:cNvSpPr/>
            <p:nvPr/>
          </p:nvSpPr>
          <p:spPr>
            <a:xfrm>
              <a:off x="3280037" y="24862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3"/>
            <p:cNvSpPr/>
            <p:nvPr/>
          </p:nvSpPr>
          <p:spPr>
            <a:xfrm>
              <a:off x="3280037" y="18361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3"/>
            <p:cNvSpPr/>
            <p:nvPr/>
          </p:nvSpPr>
          <p:spPr>
            <a:xfrm>
              <a:off x="3872787"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3"/>
            <p:cNvSpPr/>
            <p:nvPr/>
          </p:nvSpPr>
          <p:spPr>
            <a:xfrm>
              <a:off x="3872787"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3"/>
            <p:cNvSpPr/>
            <p:nvPr/>
          </p:nvSpPr>
          <p:spPr>
            <a:xfrm>
              <a:off x="3280037"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3"/>
            <p:cNvSpPr/>
            <p:nvPr/>
          </p:nvSpPr>
          <p:spPr>
            <a:xfrm>
              <a:off x="2693662"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3"/>
            <p:cNvSpPr/>
            <p:nvPr/>
          </p:nvSpPr>
          <p:spPr>
            <a:xfrm>
              <a:off x="2693662"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3"/>
            <p:cNvSpPr/>
            <p:nvPr/>
          </p:nvSpPr>
          <p:spPr>
            <a:xfrm>
              <a:off x="3872787"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3"/>
            <p:cNvSpPr/>
            <p:nvPr/>
          </p:nvSpPr>
          <p:spPr>
            <a:xfrm>
              <a:off x="2693662"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3"/>
            <p:cNvSpPr/>
            <p:nvPr/>
          </p:nvSpPr>
          <p:spPr>
            <a:xfrm>
              <a:off x="3280037" y="37864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3"/>
            <p:cNvSpPr/>
            <p:nvPr/>
          </p:nvSpPr>
          <p:spPr>
            <a:xfrm>
              <a:off x="3872787" y="15111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3"/>
            <p:cNvSpPr/>
            <p:nvPr/>
          </p:nvSpPr>
          <p:spPr>
            <a:xfrm>
              <a:off x="4459162" y="24862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3"/>
            <p:cNvSpPr/>
            <p:nvPr/>
          </p:nvSpPr>
          <p:spPr>
            <a:xfrm>
              <a:off x="4459162"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5_1">
    <p:bg>
      <p:bgPr>
        <a:gradFill>
          <a:gsLst>
            <a:gs pos="0">
              <a:schemeClr val="accent1"/>
            </a:gs>
            <a:gs pos="7000">
              <a:schemeClr val="accent2"/>
            </a:gs>
            <a:gs pos="11000">
              <a:schemeClr val="accent3"/>
            </a:gs>
            <a:gs pos="17000">
              <a:schemeClr val="dk2"/>
            </a:gs>
            <a:gs pos="25000">
              <a:schemeClr val="lt2"/>
            </a:gs>
            <a:gs pos="43000">
              <a:schemeClr val="dk1"/>
            </a:gs>
            <a:gs pos="100000">
              <a:schemeClr val="dk1"/>
            </a:gs>
          </a:gsLst>
          <a:path path="circle">
            <a:fillToRect b="100%" l="100%"/>
          </a:path>
          <a:tileRect r="-100%" t="-100%"/>
        </a:gradFill>
      </p:bgPr>
    </p:bg>
    <p:spTree>
      <p:nvGrpSpPr>
        <p:cNvPr id="804" name="Shape 804"/>
        <p:cNvGrpSpPr/>
        <p:nvPr/>
      </p:nvGrpSpPr>
      <p:grpSpPr>
        <a:xfrm>
          <a:off x="0" y="0"/>
          <a:ext cx="0" cy="0"/>
          <a:chOff x="0" y="0"/>
          <a:chExt cx="0" cy="0"/>
        </a:xfrm>
      </p:grpSpPr>
      <p:sp>
        <p:nvSpPr>
          <p:cNvPr id="805" name="Google Shape;805;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lgn="ctr">
              <a:spcBef>
                <a:spcPts val="0"/>
              </a:spcBef>
              <a:spcAft>
                <a:spcPts val="0"/>
              </a:spcAft>
              <a:buClr>
                <a:schemeClr val="lt1"/>
              </a:buClr>
              <a:buSzPts val="3000"/>
              <a:buNone/>
              <a:defRPr>
                <a:solidFill>
                  <a:schemeClr val="lt1"/>
                </a:solidFill>
              </a:defRPr>
            </a:lvl2pPr>
            <a:lvl3pPr lvl="2" rtl="0" algn="ctr">
              <a:spcBef>
                <a:spcPts val="0"/>
              </a:spcBef>
              <a:spcAft>
                <a:spcPts val="0"/>
              </a:spcAft>
              <a:buClr>
                <a:schemeClr val="lt1"/>
              </a:buClr>
              <a:buSzPts val="3000"/>
              <a:buNone/>
              <a:defRPr>
                <a:solidFill>
                  <a:schemeClr val="lt1"/>
                </a:solidFill>
              </a:defRPr>
            </a:lvl3pPr>
            <a:lvl4pPr lvl="3" rtl="0" algn="ctr">
              <a:spcBef>
                <a:spcPts val="0"/>
              </a:spcBef>
              <a:spcAft>
                <a:spcPts val="0"/>
              </a:spcAft>
              <a:buClr>
                <a:schemeClr val="lt1"/>
              </a:buClr>
              <a:buSzPts val="3000"/>
              <a:buNone/>
              <a:defRPr>
                <a:solidFill>
                  <a:schemeClr val="lt1"/>
                </a:solidFill>
              </a:defRPr>
            </a:lvl4pPr>
            <a:lvl5pPr lvl="4" rtl="0" algn="ctr">
              <a:spcBef>
                <a:spcPts val="0"/>
              </a:spcBef>
              <a:spcAft>
                <a:spcPts val="0"/>
              </a:spcAft>
              <a:buClr>
                <a:schemeClr val="lt1"/>
              </a:buClr>
              <a:buSzPts val="3000"/>
              <a:buNone/>
              <a:defRPr>
                <a:solidFill>
                  <a:schemeClr val="lt1"/>
                </a:solidFill>
              </a:defRPr>
            </a:lvl5pPr>
            <a:lvl6pPr lvl="5" rtl="0" algn="ctr">
              <a:spcBef>
                <a:spcPts val="0"/>
              </a:spcBef>
              <a:spcAft>
                <a:spcPts val="0"/>
              </a:spcAft>
              <a:buClr>
                <a:schemeClr val="lt1"/>
              </a:buClr>
              <a:buSzPts val="3000"/>
              <a:buNone/>
              <a:defRPr>
                <a:solidFill>
                  <a:schemeClr val="lt1"/>
                </a:solidFill>
              </a:defRPr>
            </a:lvl6pPr>
            <a:lvl7pPr lvl="6" rtl="0" algn="ctr">
              <a:spcBef>
                <a:spcPts val="0"/>
              </a:spcBef>
              <a:spcAft>
                <a:spcPts val="0"/>
              </a:spcAft>
              <a:buClr>
                <a:schemeClr val="lt1"/>
              </a:buClr>
              <a:buSzPts val="3000"/>
              <a:buNone/>
              <a:defRPr>
                <a:solidFill>
                  <a:schemeClr val="lt1"/>
                </a:solidFill>
              </a:defRPr>
            </a:lvl7pPr>
            <a:lvl8pPr lvl="7" rtl="0" algn="ctr">
              <a:spcBef>
                <a:spcPts val="0"/>
              </a:spcBef>
              <a:spcAft>
                <a:spcPts val="0"/>
              </a:spcAft>
              <a:buClr>
                <a:schemeClr val="lt1"/>
              </a:buClr>
              <a:buSzPts val="3000"/>
              <a:buNone/>
              <a:defRPr>
                <a:solidFill>
                  <a:schemeClr val="lt1"/>
                </a:solidFill>
              </a:defRPr>
            </a:lvl8pPr>
            <a:lvl9pPr lvl="8" rtl="0" algn="ctr">
              <a:spcBef>
                <a:spcPts val="0"/>
              </a:spcBef>
              <a:spcAft>
                <a:spcPts val="0"/>
              </a:spcAft>
              <a:buClr>
                <a:schemeClr val="lt1"/>
              </a:buClr>
              <a:buSzPts val="3000"/>
              <a:buNone/>
              <a:defRPr>
                <a:solidFill>
                  <a:schemeClr val="lt1"/>
                </a:solidFill>
              </a:defRPr>
            </a:lvl9pPr>
          </a:lstStyle>
          <a:p/>
        </p:txBody>
      </p:sp>
      <p:sp>
        <p:nvSpPr>
          <p:cNvPr id="806" name="Google Shape;806;p24"/>
          <p:cNvSpPr txBox="1"/>
          <p:nvPr>
            <p:ph idx="1" type="subTitle"/>
          </p:nvPr>
        </p:nvSpPr>
        <p:spPr>
          <a:xfrm>
            <a:off x="2050175" y="3875150"/>
            <a:ext cx="5043600" cy="733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grpSp>
        <p:nvGrpSpPr>
          <p:cNvPr id="807" name="Google Shape;807;p24"/>
          <p:cNvGrpSpPr/>
          <p:nvPr/>
        </p:nvGrpSpPr>
        <p:grpSpPr>
          <a:xfrm flipH="1" rot="10800000">
            <a:off x="-1055575" y="-1390696"/>
            <a:ext cx="2479800" cy="2894250"/>
            <a:chOff x="2693662" y="1511141"/>
            <a:chExt cx="2479800" cy="2894250"/>
          </a:xfrm>
        </p:grpSpPr>
        <p:sp>
          <p:nvSpPr>
            <p:cNvPr id="808" name="Google Shape;808;p24"/>
            <p:cNvSpPr/>
            <p:nvPr/>
          </p:nvSpPr>
          <p:spPr>
            <a:xfrm>
              <a:off x="3280037" y="24862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4"/>
            <p:cNvSpPr/>
            <p:nvPr/>
          </p:nvSpPr>
          <p:spPr>
            <a:xfrm>
              <a:off x="3280037" y="18361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4"/>
            <p:cNvSpPr/>
            <p:nvPr/>
          </p:nvSpPr>
          <p:spPr>
            <a:xfrm>
              <a:off x="3872787"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4"/>
            <p:cNvSpPr/>
            <p:nvPr/>
          </p:nvSpPr>
          <p:spPr>
            <a:xfrm>
              <a:off x="3872787"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4"/>
            <p:cNvSpPr/>
            <p:nvPr/>
          </p:nvSpPr>
          <p:spPr>
            <a:xfrm>
              <a:off x="3280037"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4"/>
            <p:cNvSpPr/>
            <p:nvPr/>
          </p:nvSpPr>
          <p:spPr>
            <a:xfrm>
              <a:off x="2693662"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4"/>
            <p:cNvSpPr/>
            <p:nvPr/>
          </p:nvSpPr>
          <p:spPr>
            <a:xfrm>
              <a:off x="2693662"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4"/>
            <p:cNvSpPr/>
            <p:nvPr/>
          </p:nvSpPr>
          <p:spPr>
            <a:xfrm>
              <a:off x="3872787"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4"/>
            <p:cNvSpPr/>
            <p:nvPr/>
          </p:nvSpPr>
          <p:spPr>
            <a:xfrm>
              <a:off x="2693662"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4"/>
            <p:cNvSpPr/>
            <p:nvPr/>
          </p:nvSpPr>
          <p:spPr>
            <a:xfrm>
              <a:off x="3280037" y="37864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4"/>
            <p:cNvSpPr/>
            <p:nvPr/>
          </p:nvSpPr>
          <p:spPr>
            <a:xfrm>
              <a:off x="3872787" y="15111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4"/>
            <p:cNvSpPr/>
            <p:nvPr/>
          </p:nvSpPr>
          <p:spPr>
            <a:xfrm>
              <a:off x="4459162" y="24862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4"/>
            <p:cNvSpPr/>
            <p:nvPr/>
          </p:nvSpPr>
          <p:spPr>
            <a:xfrm>
              <a:off x="4459162"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24"/>
          <p:cNvGrpSpPr/>
          <p:nvPr/>
        </p:nvGrpSpPr>
        <p:grpSpPr>
          <a:xfrm flipH="1" rot="10800000">
            <a:off x="7190440" y="4184538"/>
            <a:ext cx="2480675" cy="848050"/>
            <a:chOff x="6695138" y="4153988"/>
            <a:chExt cx="2480675" cy="848050"/>
          </a:xfrm>
        </p:grpSpPr>
        <p:sp>
          <p:nvSpPr>
            <p:cNvPr id="822" name="Google Shape;822;p24"/>
            <p:cNvSpPr/>
            <p:nvPr/>
          </p:nvSpPr>
          <p:spPr>
            <a:xfrm rot="-5400000">
              <a:off x="7658063"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4"/>
            <p:cNvSpPr/>
            <p:nvPr/>
          </p:nvSpPr>
          <p:spPr>
            <a:xfrm rot="-5400000">
              <a:off x="7694663" y="4710013"/>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4"/>
            <p:cNvSpPr/>
            <p:nvPr/>
          </p:nvSpPr>
          <p:spPr>
            <a:xfrm rot="-5400000">
              <a:off x="7768038" y="4709863"/>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4"/>
            <p:cNvSpPr/>
            <p:nvPr/>
          </p:nvSpPr>
          <p:spPr>
            <a:xfrm rot="-5400000">
              <a:off x="7731425" y="470985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4"/>
            <p:cNvSpPr/>
            <p:nvPr/>
          </p:nvSpPr>
          <p:spPr>
            <a:xfrm rot="-5400000">
              <a:off x="7549550" y="4711650"/>
              <a:ext cx="6275" cy="14900"/>
            </a:xfrm>
            <a:custGeom>
              <a:rect b="b" l="l" r="r" t="t"/>
              <a:pathLst>
                <a:path extrusionOk="0" h="596" w="251">
                  <a:moveTo>
                    <a:pt x="1" y="1"/>
                  </a:moveTo>
                  <a:lnTo>
                    <a:pt x="1" y="596"/>
                  </a:lnTo>
                  <a:lnTo>
                    <a:pt x="251" y="596"/>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4"/>
            <p:cNvSpPr/>
            <p:nvPr/>
          </p:nvSpPr>
          <p:spPr>
            <a:xfrm rot="-5400000">
              <a:off x="8833200" y="4617425"/>
              <a:ext cx="6275" cy="18200"/>
            </a:xfrm>
            <a:custGeom>
              <a:rect b="b" l="l" r="r" t="t"/>
              <a:pathLst>
                <a:path extrusionOk="0" h="728"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4"/>
            <p:cNvSpPr/>
            <p:nvPr/>
          </p:nvSpPr>
          <p:spPr>
            <a:xfrm rot="-5400000">
              <a:off x="7804800" y="4710000"/>
              <a:ext cx="6275" cy="18200"/>
            </a:xfrm>
            <a:custGeom>
              <a:rect b="b" l="l" r="r" t="t"/>
              <a:pathLst>
                <a:path extrusionOk="0" h="728"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4"/>
            <p:cNvSpPr/>
            <p:nvPr/>
          </p:nvSpPr>
          <p:spPr>
            <a:xfrm rot="-5400000">
              <a:off x="7584538"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4"/>
            <p:cNvSpPr/>
            <p:nvPr/>
          </p:nvSpPr>
          <p:spPr>
            <a:xfrm rot="-5400000">
              <a:off x="8098438" y="4709863"/>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4"/>
            <p:cNvSpPr/>
            <p:nvPr/>
          </p:nvSpPr>
          <p:spPr>
            <a:xfrm rot="-5400000">
              <a:off x="8061675" y="4710000"/>
              <a:ext cx="6275" cy="18200"/>
            </a:xfrm>
            <a:custGeom>
              <a:rect b="b" l="l" r="r" t="t"/>
              <a:pathLst>
                <a:path extrusionOk="0" h="728"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4"/>
            <p:cNvSpPr/>
            <p:nvPr/>
          </p:nvSpPr>
          <p:spPr>
            <a:xfrm rot="-5400000">
              <a:off x="8024913" y="4709863"/>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4"/>
            <p:cNvSpPr/>
            <p:nvPr/>
          </p:nvSpPr>
          <p:spPr>
            <a:xfrm rot="-5400000">
              <a:off x="8171813"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4"/>
            <p:cNvSpPr/>
            <p:nvPr/>
          </p:nvSpPr>
          <p:spPr>
            <a:xfrm rot="-5400000">
              <a:off x="7988313" y="47098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4"/>
            <p:cNvSpPr/>
            <p:nvPr/>
          </p:nvSpPr>
          <p:spPr>
            <a:xfrm rot="-5400000">
              <a:off x="7878163" y="47098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4"/>
            <p:cNvSpPr/>
            <p:nvPr/>
          </p:nvSpPr>
          <p:spPr>
            <a:xfrm rot="-5400000">
              <a:off x="7841563" y="47098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4"/>
            <p:cNvSpPr/>
            <p:nvPr/>
          </p:nvSpPr>
          <p:spPr>
            <a:xfrm rot="-5400000">
              <a:off x="7914938"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4"/>
            <p:cNvSpPr/>
            <p:nvPr/>
          </p:nvSpPr>
          <p:spPr>
            <a:xfrm rot="-5400000">
              <a:off x="8135038" y="47098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4"/>
            <p:cNvSpPr/>
            <p:nvPr/>
          </p:nvSpPr>
          <p:spPr>
            <a:xfrm rot="-5400000">
              <a:off x="7621288" y="47098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4"/>
            <p:cNvSpPr/>
            <p:nvPr/>
          </p:nvSpPr>
          <p:spPr>
            <a:xfrm rot="-5400000">
              <a:off x="8539563" y="4617288"/>
              <a:ext cx="6275" cy="18475"/>
            </a:xfrm>
            <a:custGeom>
              <a:rect b="b" l="l" r="r" t="t"/>
              <a:pathLst>
                <a:path extrusionOk="0" h="739" w="251">
                  <a:moveTo>
                    <a:pt x="0" y="0"/>
                  </a:moveTo>
                  <a:lnTo>
                    <a:pt x="0"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4"/>
            <p:cNvSpPr/>
            <p:nvPr/>
          </p:nvSpPr>
          <p:spPr>
            <a:xfrm rot="-5400000">
              <a:off x="8796438" y="4617288"/>
              <a:ext cx="6275" cy="18475"/>
            </a:xfrm>
            <a:custGeom>
              <a:rect b="b" l="l" r="r" t="t"/>
              <a:pathLst>
                <a:path extrusionOk="0" h="739" w="251">
                  <a:moveTo>
                    <a:pt x="0" y="0"/>
                  </a:moveTo>
                  <a:lnTo>
                    <a:pt x="0"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4"/>
            <p:cNvSpPr/>
            <p:nvPr/>
          </p:nvSpPr>
          <p:spPr>
            <a:xfrm rot="-5400000">
              <a:off x="8576175" y="4617275"/>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4"/>
            <p:cNvSpPr/>
            <p:nvPr/>
          </p:nvSpPr>
          <p:spPr>
            <a:xfrm rot="-5400000">
              <a:off x="8649688"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4"/>
            <p:cNvSpPr/>
            <p:nvPr/>
          </p:nvSpPr>
          <p:spPr>
            <a:xfrm rot="-5400000">
              <a:off x="8502950" y="4617275"/>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4"/>
            <p:cNvSpPr/>
            <p:nvPr/>
          </p:nvSpPr>
          <p:spPr>
            <a:xfrm rot="-5400000">
              <a:off x="8759825" y="4617275"/>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4"/>
            <p:cNvSpPr/>
            <p:nvPr/>
          </p:nvSpPr>
          <p:spPr>
            <a:xfrm rot="-5400000">
              <a:off x="8723063" y="4617438"/>
              <a:ext cx="6275" cy="18175"/>
            </a:xfrm>
            <a:custGeom>
              <a:rect b="b" l="l" r="r" t="t"/>
              <a:pathLst>
                <a:path extrusionOk="0" h="727"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4"/>
            <p:cNvSpPr/>
            <p:nvPr/>
          </p:nvSpPr>
          <p:spPr>
            <a:xfrm rot="-5400000">
              <a:off x="8686313" y="4617288"/>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4"/>
            <p:cNvSpPr/>
            <p:nvPr/>
          </p:nvSpPr>
          <p:spPr>
            <a:xfrm rot="-5400000">
              <a:off x="8466188" y="4617438"/>
              <a:ext cx="6275" cy="18175"/>
            </a:xfrm>
            <a:custGeom>
              <a:rect b="b" l="l" r="r" t="t"/>
              <a:pathLst>
                <a:path extrusionOk="0" h="727" w="251">
                  <a:moveTo>
                    <a:pt x="0" y="0"/>
                  </a:moveTo>
                  <a:lnTo>
                    <a:pt x="0"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4"/>
            <p:cNvSpPr/>
            <p:nvPr/>
          </p:nvSpPr>
          <p:spPr>
            <a:xfrm rot="-5400000">
              <a:off x="8392813"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4"/>
            <p:cNvSpPr/>
            <p:nvPr/>
          </p:nvSpPr>
          <p:spPr>
            <a:xfrm rot="-5400000">
              <a:off x="8943338" y="4617438"/>
              <a:ext cx="6275" cy="18175"/>
            </a:xfrm>
            <a:custGeom>
              <a:rect b="b" l="l" r="r" t="t"/>
              <a:pathLst>
                <a:path extrusionOk="0" h="727" w="251">
                  <a:moveTo>
                    <a:pt x="0" y="0"/>
                  </a:moveTo>
                  <a:lnTo>
                    <a:pt x="0"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4"/>
            <p:cNvSpPr/>
            <p:nvPr/>
          </p:nvSpPr>
          <p:spPr>
            <a:xfrm rot="-5400000">
              <a:off x="8429438" y="4617288"/>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4"/>
            <p:cNvSpPr/>
            <p:nvPr/>
          </p:nvSpPr>
          <p:spPr>
            <a:xfrm rot="-5400000">
              <a:off x="8279550" y="4621600"/>
              <a:ext cx="13725" cy="17300"/>
            </a:xfrm>
            <a:custGeom>
              <a:rect b="b" l="l" r="r" t="t"/>
              <a:pathLst>
                <a:path extrusionOk="0" h="692" w="549">
                  <a:moveTo>
                    <a:pt x="179" y="1"/>
                  </a:moveTo>
                  <a:lnTo>
                    <a:pt x="1" y="168"/>
                  </a:lnTo>
                  <a:lnTo>
                    <a:pt x="298" y="489"/>
                  </a:lnTo>
                  <a:lnTo>
                    <a:pt x="298" y="691"/>
                  </a:lnTo>
                  <a:lnTo>
                    <a:pt x="549" y="691"/>
                  </a:lnTo>
                  <a:lnTo>
                    <a:pt x="549" y="394"/>
                  </a:lnTo>
                  <a:lnTo>
                    <a:pt x="1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4"/>
            <p:cNvSpPr/>
            <p:nvPr/>
          </p:nvSpPr>
          <p:spPr>
            <a:xfrm rot="-5400000">
              <a:off x="8979938" y="4617438"/>
              <a:ext cx="6275" cy="18175"/>
            </a:xfrm>
            <a:custGeom>
              <a:rect b="b" l="l" r="r" t="t"/>
              <a:pathLst>
                <a:path extrusionOk="0" h="727"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4"/>
            <p:cNvSpPr/>
            <p:nvPr/>
          </p:nvSpPr>
          <p:spPr>
            <a:xfrm rot="-5400000">
              <a:off x="8869963" y="4617288"/>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4"/>
            <p:cNvSpPr/>
            <p:nvPr/>
          </p:nvSpPr>
          <p:spPr>
            <a:xfrm rot="-5400000">
              <a:off x="8224038" y="4669363"/>
              <a:ext cx="16700" cy="17600"/>
            </a:xfrm>
            <a:custGeom>
              <a:rect b="b" l="l" r="r" t="t"/>
              <a:pathLst>
                <a:path extrusionOk="0" h="704" w="668">
                  <a:moveTo>
                    <a:pt x="179" y="1"/>
                  </a:moveTo>
                  <a:lnTo>
                    <a:pt x="0" y="168"/>
                  </a:lnTo>
                  <a:lnTo>
                    <a:pt x="489" y="703"/>
                  </a:lnTo>
                  <a:lnTo>
                    <a:pt x="667" y="549"/>
                  </a:lnTo>
                  <a:lnTo>
                    <a:pt x="1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4"/>
            <p:cNvSpPr/>
            <p:nvPr/>
          </p:nvSpPr>
          <p:spPr>
            <a:xfrm rot="-5400000">
              <a:off x="8906563"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4"/>
            <p:cNvSpPr/>
            <p:nvPr/>
          </p:nvSpPr>
          <p:spPr>
            <a:xfrm rot="-5400000">
              <a:off x="8356063" y="4617438"/>
              <a:ext cx="6275" cy="18175"/>
            </a:xfrm>
            <a:custGeom>
              <a:rect b="b" l="l" r="r" t="t"/>
              <a:pathLst>
                <a:path extrusionOk="0" h="727" w="251">
                  <a:moveTo>
                    <a:pt x="0" y="0"/>
                  </a:moveTo>
                  <a:lnTo>
                    <a:pt x="0"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4"/>
            <p:cNvSpPr/>
            <p:nvPr/>
          </p:nvSpPr>
          <p:spPr>
            <a:xfrm rot="-5400000">
              <a:off x="8250975" y="4644525"/>
              <a:ext cx="17000" cy="17575"/>
            </a:xfrm>
            <a:custGeom>
              <a:rect b="b" l="l" r="r" t="t"/>
              <a:pathLst>
                <a:path extrusionOk="0" h="703" w="680">
                  <a:moveTo>
                    <a:pt x="179" y="0"/>
                  </a:moveTo>
                  <a:lnTo>
                    <a:pt x="1" y="167"/>
                  </a:lnTo>
                  <a:lnTo>
                    <a:pt x="489" y="703"/>
                  </a:lnTo>
                  <a:lnTo>
                    <a:pt x="679" y="536"/>
                  </a:lnTo>
                  <a:lnTo>
                    <a:pt x="1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4"/>
            <p:cNvSpPr/>
            <p:nvPr/>
          </p:nvSpPr>
          <p:spPr>
            <a:xfrm rot="-5400000">
              <a:off x="8319288"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4"/>
            <p:cNvSpPr/>
            <p:nvPr/>
          </p:nvSpPr>
          <p:spPr>
            <a:xfrm rot="-5400000">
              <a:off x="8273588" y="4099813"/>
              <a:ext cx="214950" cy="1589500"/>
            </a:xfrm>
            <a:custGeom>
              <a:rect b="b" l="l" r="r" t="t"/>
              <a:pathLst>
                <a:path extrusionOk="0" h="63580" w="8598">
                  <a:moveTo>
                    <a:pt x="2644" y="23123"/>
                  </a:moveTo>
                  <a:cubicBezTo>
                    <a:pt x="2989" y="23123"/>
                    <a:pt x="3299" y="23242"/>
                    <a:pt x="3537" y="23444"/>
                  </a:cubicBezTo>
                  <a:lnTo>
                    <a:pt x="3215" y="23777"/>
                  </a:lnTo>
                  <a:cubicBezTo>
                    <a:pt x="3061" y="23658"/>
                    <a:pt x="2858" y="23587"/>
                    <a:pt x="2644" y="23587"/>
                  </a:cubicBezTo>
                  <a:cubicBezTo>
                    <a:pt x="2120" y="23587"/>
                    <a:pt x="1691" y="24004"/>
                    <a:pt x="1691" y="24528"/>
                  </a:cubicBezTo>
                  <a:cubicBezTo>
                    <a:pt x="1691" y="25016"/>
                    <a:pt x="2061" y="25409"/>
                    <a:pt x="2525" y="25468"/>
                  </a:cubicBezTo>
                  <a:lnTo>
                    <a:pt x="2525" y="25933"/>
                  </a:lnTo>
                  <a:cubicBezTo>
                    <a:pt x="1799" y="25873"/>
                    <a:pt x="1227" y="25266"/>
                    <a:pt x="1227" y="24528"/>
                  </a:cubicBezTo>
                  <a:cubicBezTo>
                    <a:pt x="1227" y="23754"/>
                    <a:pt x="1870" y="23123"/>
                    <a:pt x="2644" y="23123"/>
                  </a:cubicBezTo>
                  <a:close/>
                  <a:moveTo>
                    <a:pt x="3716" y="23611"/>
                  </a:moveTo>
                  <a:cubicBezTo>
                    <a:pt x="3930" y="23861"/>
                    <a:pt x="4061" y="24182"/>
                    <a:pt x="4061" y="24528"/>
                  </a:cubicBezTo>
                  <a:cubicBezTo>
                    <a:pt x="4061" y="25266"/>
                    <a:pt x="3489" y="25873"/>
                    <a:pt x="2763" y="25933"/>
                  </a:cubicBezTo>
                  <a:lnTo>
                    <a:pt x="2763" y="25468"/>
                  </a:lnTo>
                  <a:cubicBezTo>
                    <a:pt x="3227" y="25409"/>
                    <a:pt x="3596" y="25016"/>
                    <a:pt x="3596" y="24528"/>
                  </a:cubicBezTo>
                  <a:cubicBezTo>
                    <a:pt x="3596" y="24313"/>
                    <a:pt x="3513" y="24111"/>
                    <a:pt x="3394" y="23944"/>
                  </a:cubicBezTo>
                  <a:lnTo>
                    <a:pt x="3716" y="23611"/>
                  </a:lnTo>
                  <a:close/>
                  <a:moveTo>
                    <a:pt x="4620" y="47959"/>
                  </a:moveTo>
                  <a:lnTo>
                    <a:pt x="4978" y="48316"/>
                  </a:lnTo>
                  <a:cubicBezTo>
                    <a:pt x="4942" y="48423"/>
                    <a:pt x="4918" y="48519"/>
                    <a:pt x="4918" y="48638"/>
                  </a:cubicBezTo>
                  <a:cubicBezTo>
                    <a:pt x="4918" y="49078"/>
                    <a:pt x="5216" y="49447"/>
                    <a:pt x="5632" y="49554"/>
                  </a:cubicBezTo>
                  <a:lnTo>
                    <a:pt x="5632" y="50031"/>
                  </a:lnTo>
                  <a:cubicBezTo>
                    <a:pt x="4966" y="49912"/>
                    <a:pt x="4454" y="49340"/>
                    <a:pt x="4454" y="48638"/>
                  </a:cubicBezTo>
                  <a:cubicBezTo>
                    <a:pt x="4454" y="48388"/>
                    <a:pt x="4513" y="48161"/>
                    <a:pt x="4620" y="47959"/>
                  </a:cubicBezTo>
                  <a:close/>
                  <a:moveTo>
                    <a:pt x="5871" y="47221"/>
                  </a:moveTo>
                  <a:cubicBezTo>
                    <a:pt x="6644" y="47221"/>
                    <a:pt x="7275" y="47864"/>
                    <a:pt x="7275" y="48638"/>
                  </a:cubicBezTo>
                  <a:cubicBezTo>
                    <a:pt x="7275" y="49412"/>
                    <a:pt x="6644" y="50043"/>
                    <a:pt x="5871" y="50055"/>
                  </a:cubicBezTo>
                  <a:lnTo>
                    <a:pt x="5871" y="49590"/>
                  </a:lnTo>
                  <a:cubicBezTo>
                    <a:pt x="6394" y="49578"/>
                    <a:pt x="6811" y="49162"/>
                    <a:pt x="6811" y="48638"/>
                  </a:cubicBezTo>
                  <a:cubicBezTo>
                    <a:pt x="6811" y="48114"/>
                    <a:pt x="6394" y="47685"/>
                    <a:pt x="5871" y="47685"/>
                  </a:cubicBezTo>
                  <a:cubicBezTo>
                    <a:pt x="5549" y="47685"/>
                    <a:pt x="5263" y="47852"/>
                    <a:pt x="5097" y="48090"/>
                  </a:cubicBezTo>
                  <a:lnTo>
                    <a:pt x="4763" y="47757"/>
                  </a:lnTo>
                  <a:cubicBezTo>
                    <a:pt x="5025" y="47435"/>
                    <a:pt x="5418" y="47221"/>
                    <a:pt x="5871" y="47221"/>
                  </a:cubicBezTo>
                  <a:close/>
                  <a:moveTo>
                    <a:pt x="6311" y="1"/>
                  </a:moveTo>
                  <a:cubicBezTo>
                    <a:pt x="5787" y="1"/>
                    <a:pt x="5370" y="417"/>
                    <a:pt x="5370" y="941"/>
                  </a:cubicBezTo>
                  <a:cubicBezTo>
                    <a:pt x="5370" y="1382"/>
                    <a:pt x="5668" y="1751"/>
                    <a:pt x="6073" y="1858"/>
                  </a:cubicBezTo>
                  <a:lnTo>
                    <a:pt x="6073" y="20860"/>
                  </a:lnTo>
                  <a:lnTo>
                    <a:pt x="3716" y="23266"/>
                  </a:lnTo>
                  <a:cubicBezTo>
                    <a:pt x="3430" y="23015"/>
                    <a:pt x="3049" y="22873"/>
                    <a:pt x="2644" y="22873"/>
                  </a:cubicBezTo>
                  <a:cubicBezTo>
                    <a:pt x="1918" y="22873"/>
                    <a:pt x="1287" y="23349"/>
                    <a:pt x="1072" y="24016"/>
                  </a:cubicBezTo>
                  <a:lnTo>
                    <a:pt x="1072" y="15586"/>
                  </a:lnTo>
                  <a:cubicBezTo>
                    <a:pt x="1537" y="15526"/>
                    <a:pt x="1894" y="15134"/>
                    <a:pt x="1894" y="14645"/>
                  </a:cubicBezTo>
                  <a:cubicBezTo>
                    <a:pt x="1894" y="14122"/>
                    <a:pt x="1477" y="13693"/>
                    <a:pt x="953" y="13693"/>
                  </a:cubicBezTo>
                  <a:cubicBezTo>
                    <a:pt x="429" y="13693"/>
                    <a:pt x="1" y="14122"/>
                    <a:pt x="1" y="14645"/>
                  </a:cubicBezTo>
                  <a:cubicBezTo>
                    <a:pt x="1" y="15134"/>
                    <a:pt x="358" y="15526"/>
                    <a:pt x="834" y="15586"/>
                  </a:cubicBezTo>
                  <a:lnTo>
                    <a:pt x="834" y="43399"/>
                  </a:lnTo>
                  <a:cubicBezTo>
                    <a:pt x="537" y="43458"/>
                    <a:pt x="310" y="43720"/>
                    <a:pt x="310" y="44030"/>
                  </a:cubicBezTo>
                  <a:cubicBezTo>
                    <a:pt x="310" y="44387"/>
                    <a:pt x="596" y="44673"/>
                    <a:pt x="953" y="44673"/>
                  </a:cubicBezTo>
                  <a:cubicBezTo>
                    <a:pt x="1084" y="44673"/>
                    <a:pt x="1203" y="44637"/>
                    <a:pt x="1299" y="44566"/>
                  </a:cubicBezTo>
                  <a:lnTo>
                    <a:pt x="4454" y="47780"/>
                  </a:lnTo>
                  <a:cubicBezTo>
                    <a:pt x="4299" y="48030"/>
                    <a:pt x="4216" y="48328"/>
                    <a:pt x="4216" y="48638"/>
                  </a:cubicBezTo>
                  <a:cubicBezTo>
                    <a:pt x="4216" y="49471"/>
                    <a:pt x="4835" y="50162"/>
                    <a:pt x="5632" y="50269"/>
                  </a:cubicBezTo>
                  <a:lnTo>
                    <a:pt x="5632" y="63556"/>
                  </a:lnTo>
                  <a:lnTo>
                    <a:pt x="5871" y="63556"/>
                  </a:lnTo>
                  <a:lnTo>
                    <a:pt x="5871" y="50293"/>
                  </a:lnTo>
                  <a:cubicBezTo>
                    <a:pt x="6787" y="50293"/>
                    <a:pt x="7526" y="49543"/>
                    <a:pt x="7526" y="48638"/>
                  </a:cubicBezTo>
                  <a:cubicBezTo>
                    <a:pt x="7526" y="47721"/>
                    <a:pt x="6775" y="46983"/>
                    <a:pt x="5871" y="46983"/>
                  </a:cubicBezTo>
                  <a:cubicBezTo>
                    <a:pt x="5359" y="46983"/>
                    <a:pt x="4894" y="47209"/>
                    <a:pt x="4597" y="47578"/>
                  </a:cubicBezTo>
                  <a:lnTo>
                    <a:pt x="1477" y="44399"/>
                  </a:lnTo>
                  <a:cubicBezTo>
                    <a:pt x="1549" y="44292"/>
                    <a:pt x="1596" y="44173"/>
                    <a:pt x="1596" y="44030"/>
                  </a:cubicBezTo>
                  <a:cubicBezTo>
                    <a:pt x="1596" y="43720"/>
                    <a:pt x="1370" y="43458"/>
                    <a:pt x="1072" y="43399"/>
                  </a:cubicBezTo>
                  <a:lnTo>
                    <a:pt x="1072" y="25040"/>
                  </a:lnTo>
                  <a:cubicBezTo>
                    <a:pt x="1275" y="25671"/>
                    <a:pt x="1846" y="26123"/>
                    <a:pt x="2525" y="26171"/>
                  </a:cubicBezTo>
                  <a:lnTo>
                    <a:pt x="2525" y="34957"/>
                  </a:lnTo>
                  <a:lnTo>
                    <a:pt x="7537" y="44220"/>
                  </a:lnTo>
                  <a:cubicBezTo>
                    <a:pt x="7406" y="44340"/>
                    <a:pt x="7311" y="44506"/>
                    <a:pt x="7311" y="44697"/>
                  </a:cubicBezTo>
                  <a:cubicBezTo>
                    <a:pt x="7311" y="45054"/>
                    <a:pt x="7609" y="45340"/>
                    <a:pt x="7954" y="45340"/>
                  </a:cubicBezTo>
                  <a:lnTo>
                    <a:pt x="7954" y="63580"/>
                  </a:lnTo>
                  <a:lnTo>
                    <a:pt x="8204" y="63580"/>
                  </a:lnTo>
                  <a:lnTo>
                    <a:pt x="8204" y="45292"/>
                  </a:lnTo>
                  <a:cubicBezTo>
                    <a:pt x="8430" y="45197"/>
                    <a:pt x="8597" y="44971"/>
                    <a:pt x="8597" y="44697"/>
                  </a:cubicBezTo>
                  <a:cubicBezTo>
                    <a:pt x="8597" y="44340"/>
                    <a:pt x="8311" y="44054"/>
                    <a:pt x="7954" y="44054"/>
                  </a:cubicBezTo>
                  <a:lnTo>
                    <a:pt x="7966" y="44066"/>
                  </a:lnTo>
                  <a:cubicBezTo>
                    <a:pt x="7883" y="44066"/>
                    <a:pt x="7811" y="44078"/>
                    <a:pt x="7740" y="44101"/>
                  </a:cubicBezTo>
                  <a:lnTo>
                    <a:pt x="2763" y="34910"/>
                  </a:lnTo>
                  <a:lnTo>
                    <a:pt x="2763" y="26183"/>
                  </a:lnTo>
                  <a:cubicBezTo>
                    <a:pt x="3620" y="26123"/>
                    <a:pt x="4299" y="25409"/>
                    <a:pt x="4299" y="24528"/>
                  </a:cubicBezTo>
                  <a:cubicBezTo>
                    <a:pt x="4299" y="24111"/>
                    <a:pt x="4144" y="23730"/>
                    <a:pt x="3894" y="23444"/>
                  </a:cubicBezTo>
                  <a:lnTo>
                    <a:pt x="6275" y="21003"/>
                  </a:lnTo>
                  <a:lnTo>
                    <a:pt x="6311" y="20968"/>
                  </a:lnTo>
                  <a:lnTo>
                    <a:pt x="6311" y="8502"/>
                  </a:lnTo>
                  <a:lnTo>
                    <a:pt x="6716" y="9026"/>
                  </a:lnTo>
                  <a:lnTo>
                    <a:pt x="6918" y="8883"/>
                  </a:lnTo>
                  <a:lnTo>
                    <a:pt x="6466" y="8299"/>
                  </a:lnTo>
                  <a:lnTo>
                    <a:pt x="6311" y="8407"/>
                  </a:lnTo>
                  <a:lnTo>
                    <a:pt x="6311" y="1894"/>
                  </a:lnTo>
                  <a:cubicBezTo>
                    <a:pt x="6835" y="1894"/>
                    <a:pt x="7264" y="1465"/>
                    <a:pt x="7264" y="941"/>
                  </a:cubicBezTo>
                  <a:cubicBezTo>
                    <a:pt x="7264" y="429"/>
                    <a:pt x="6835" y="1"/>
                    <a:pt x="63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4"/>
            <p:cNvSpPr/>
            <p:nvPr/>
          </p:nvSpPr>
          <p:spPr>
            <a:xfrm rot="-5400000">
              <a:off x="7823700" y="4806000"/>
              <a:ext cx="16100" cy="18175"/>
            </a:xfrm>
            <a:custGeom>
              <a:rect b="b" l="l" r="r" t="t"/>
              <a:pathLst>
                <a:path extrusionOk="0" h="727" w="644">
                  <a:moveTo>
                    <a:pt x="203" y="0"/>
                  </a:moveTo>
                  <a:lnTo>
                    <a:pt x="0" y="143"/>
                  </a:lnTo>
                  <a:lnTo>
                    <a:pt x="453" y="727"/>
                  </a:lnTo>
                  <a:lnTo>
                    <a:pt x="643" y="584"/>
                  </a:lnTo>
                  <a:lnTo>
                    <a:pt x="2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4"/>
            <p:cNvSpPr/>
            <p:nvPr/>
          </p:nvSpPr>
          <p:spPr>
            <a:xfrm rot="-5400000">
              <a:off x="7911500" y="4738725"/>
              <a:ext cx="16100" cy="18175"/>
            </a:xfrm>
            <a:custGeom>
              <a:rect b="b" l="l" r="r" t="t"/>
              <a:pathLst>
                <a:path extrusionOk="0" h="727" w="644">
                  <a:moveTo>
                    <a:pt x="191" y="1"/>
                  </a:moveTo>
                  <a:lnTo>
                    <a:pt x="0" y="144"/>
                  </a:lnTo>
                  <a:lnTo>
                    <a:pt x="453" y="727"/>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4"/>
            <p:cNvSpPr/>
            <p:nvPr/>
          </p:nvSpPr>
          <p:spPr>
            <a:xfrm rot="-5400000">
              <a:off x="7942913" y="4712388"/>
              <a:ext cx="17575" cy="24725"/>
            </a:xfrm>
            <a:custGeom>
              <a:rect b="b" l="l" r="r" t="t"/>
              <a:pathLst>
                <a:path extrusionOk="0" h="989" w="703">
                  <a:moveTo>
                    <a:pt x="191" y="1"/>
                  </a:moveTo>
                  <a:lnTo>
                    <a:pt x="0" y="143"/>
                  </a:lnTo>
                  <a:lnTo>
                    <a:pt x="441" y="727"/>
                  </a:lnTo>
                  <a:lnTo>
                    <a:pt x="453" y="727"/>
                  </a:lnTo>
                  <a:lnTo>
                    <a:pt x="453" y="989"/>
                  </a:lnTo>
                  <a:lnTo>
                    <a:pt x="703" y="989"/>
                  </a:lnTo>
                  <a:lnTo>
                    <a:pt x="703" y="251"/>
                  </a:lnTo>
                  <a:lnTo>
                    <a:pt x="453" y="251"/>
                  </a:lnTo>
                  <a:lnTo>
                    <a:pt x="453" y="346"/>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4"/>
            <p:cNvSpPr/>
            <p:nvPr/>
          </p:nvSpPr>
          <p:spPr>
            <a:xfrm rot="-5400000">
              <a:off x="8202613"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4"/>
            <p:cNvSpPr/>
            <p:nvPr/>
          </p:nvSpPr>
          <p:spPr>
            <a:xfrm rot="-5400000">
              <a:off x="8732750" y="4677400"/>
              <a:ext cx="10425" cy="18500"/>
            </a:xfrm>
            <a:custGeom>
              <a:rect b="b" l="l" r="r" t="t"/>
              <a:pathLst>
                <a:path extrusionOk="0" h="740" w="417">
                  <a:moveTo>
                    <a:pt x="202" y="1"/>
                  </a:moveTo>
                  <a:lnTo>
                    <a:pt x="0" y="382"/>
                  </a:lnTo>
                  <a:lnTo>
                    <a:pt x="0" y="739"/>
                  </a:lnTo>
                  <a:lnTo>
                    <a:pt x="238" y="739"/>
                  </a:lnTo>
                  <a:lnTo>
                    <a:pt x="238" y="441"/>
                  </a:lnTo>
                  <a:lnTo>
                    <a:pt x="417" y="120"/>
                  </a:lnTo>
                  <a:lnTo>
                    <a:pt x="2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4"/>
            <p:cNvSpPr/>
            <p:nvPr/>
          </p:nvSpPr>
          <p:spPr>
            <a:xfrm rot="-5400000">
              <a:off x="7882188" y="4760888"/>
              <a:ext cx="16100" cy="18500"/>
            </a:xfrm>
            <a:custGeom>
              <a:rect b="b" l="l" r="r" t="t"/>
              <a:pathLst>
                <a:path extrusionOk="0" h="740" w="644">
                  <a:moveTo>
                    <a:pt x="191" y="1"/>
                  </a:moveTo>
                  <a:lnTo>
                    <a:pt x="0" y="156"/>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4"/>
            <p:cNvSpPr/>
            <p:nvPr/>
          </p:nvSpPr>
          <p:spPr>
            <a:xfrm rot="-5400000">
              <a:off x="8057213" y="4626963"/>
              <a:ext cx="16075" cy="18475"/>
            </a:xfrm>
            <a:custGeom>
              <a:rect b="b" l="l" r="r" t="t"/>
              <a:pathLst>
                <a:path extrusionOk="0" h="739" w="643">
                  <a:moveTo>
                    <a:pt x="191" y="1"/>
                  </a:moveTo>
                  <a:lnTo>
                    <a:pt x="0" y="156"/>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4"/>
            <p:cNvSpPr/>
            <p:nvPr/>
          </p:nvSpPr>
          <p:spPr>
            <a:xfrm rot="-5400000">
              <a:off x="8698663" y="4661488"/>
              <a:ext cx="14325" cy="19075"/>
            </a:xfrm>
            <a:custGeom>
              <a:rect b="b" l="l" r="r" t="t"/>
              <a:pathLst>
                <a:path extrusionOk="0" h="763" w="573">
                  <a:moveTo>
                    <a:pt x="358" y="0"/>
                  </a:moveTo>
                  <a:lnTo>
                    <a:pt x="1" y="643"/>
                  </a:lnTo>
                  <a:lnTo>
                    <a:pt x="215" y="762"/>
                  </a:lnTo>
                  <a:lnTo>
                    <a:pt x="572" y="119"/>
                  </a:lnTo>
                  <a:lnTo>
                    <a:pt x="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4"/>
            <p:cNvSpPr/>
            <p:nvPr/>
          </p:nvSpPr>
          <p:spPr>
            <a:xfrm rot="-5400000">
              <a:off x="8634675" y="4625775"/>
              <a:ext cx="14300" cy="19075"/>
            </a:xfrm>
            <a:custGeom>
              <a:rect b="b" l="l" r="r" t="t"/>
              <a:pathLst>
                <a:path extrusionOk="0" h="763" w="572">
                  <a:moveTo>
                    <a:pt x="358" y="0"/>
                  </a:moveTo>
                  <a:lnTo>
                    <a:pt x="1" y="643"/>
                  </a:lnTo>
                  <a:lnTo>
                    <a:pt x="215" y="762"/>
                  </a:lnTo>
                  <a:lnTo>
                    <a:pt x="572" y="119"/>
                  </a:lnTo>
                  <a:lnTo>
                    <a:pt x="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4"/>
            <p:cNvSpPr/>
            <p:nvPr/>
          </p:nvSpPr>
          <p:spPr>
            <a:xfrm rot="-5400000">
              <a:off x="7969100" y="4694225"/>
              <a:ext cx="16100" cy="18475"/>
            </a:xfrm>
            <a:custGeom>
              <a:rect b="b" l="l" r="r" t="t"/>
              <a:pathLst>
                <a:path extrusionOk="0" h="739" w="644">
                  <a:moveTo>
                    <a:pt x="191" y="1"/>
                  </a:moveTo>
                  <a:lnTo>
                    <a:pt x="0" y="155"/>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4"/>
            <p:cNvSpPr/>
            <p:nvPr/>
          </p:nvSpPr>
          <p:spPr>
            <a:xfrm rot="-5400000">
              <a:off x="8666825" y="4643625"/>
              <a:ext cx="14300" cy="19075"/>
            </a:xfrm>
            <a:custGeom>
              <a:rect b="b" l="l" r="r" t="t"/>
              <a:pathLst>
                <a:path extrusionOk="0" h="763" w="572">
                  <a:moveTo>
                    <a:pt x="357" y="0"/>
                  </a:moveTo>
                  <a:lnTo>
                    <a:pt x="0" y="643"/>
                  </a:lnTo>
                  <a:lnTo>
                    <a:pt x="214" y="762"/>
                  </a:lnTo>
                  <a:lnTo>
                    <a:pt x="572" y="119"/>
                  </a:lnTo>
                  <a:lnTo>
                    <a:pt x="3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4"/>
            <p:cNvSpPr/>
            <p:nvPr/>
          </p:nvSpPr>
          <p:spPr>
            <a:xfrm rot="-5400000">
              <a:off x="8349363" y="46092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4"/>
            <p:cNvSpPr/>
            <p:nvPr/>
          </p:nvSpPr>
          <p:spPr>
            <a:xfrm rot="-5400000">
              <a:off x="8386113" y="4609413"/>
              <a:ext cx="6275" cy="18175"/>
            </a:xfrm>
            <a:custGeom>
              <a:rect b="b" l="l" r="r" t="t"/>
              <a:pathLst>
                <a:path extrusionOk="0" h="727"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4"/>
            <p:cNvSpPr/>
            <p:nvPr/>
          </p:nvSpPr>
          <p:spPr>
            <a:xfrm rot="-5400000">
              <a:off x="8422738" y="46094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4"/>
            <p:cNvSpPr/>
            <p:nvPr/>
          </p:nvSpPr>
          <p:spPr>
            <a:xfrm rot="-5400000">
              <a:off x="8532863" y="4609413"/>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4"/>
            <p:cNvSpPr/>
            <p:nvPr/>
          </p:nvSpPr>
          <p:spPr>
            <a:xfrm rot="-5400000">
              <a:off x="8496113" y="46092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4"/>
            <p:cNvSpPr/>
            <p:nvPr/>
          </p:nvSpPr>
          <p:spPr>
            <a:xfrm rot="-5400000">
              <a:off x="8459488"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4"/>
            <p:cNvSpPr/>
            <p:nvPr/>
          </p:nvSpPr>
          <p:spPr>
            <a:xfrm rot="-5400000">
              <a:off x="8091600" y="4608650"/>
              <a:ext cx="6550" cy="19975"/>
            </a:xfrm>
            <a:custGeom>
              <a:rect b="b" l="l" r="r" t="t"/>
              <a:pathLst>
                <a:path extrusionOk="0" h="799" w="262">
                  <a:moveTo>
                    <a:pt x="191" y="1"/>
                  </a:moveTo>
                  <a:lnTo>
                    <a:pt x="0" y="155"/>
                  </a:lnTo>
                  <a:lnTo>
                    <a:pt x="12" y="179"/>
                  </a:lnTo>
                  <a:lnTo>
                    <a:pt x="12" y="798"/>
                  </a:lnTo>
                  <a:lnTo>
                    <a:pt x="262" y="798"/>
                  </a:lnTo>
                  <a:lnTo>
                    <a:pt x="262" y="96"/>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4"/>
            <p:cNvSpPr/>
            <p:nvPr/>
          </p:nvSpPr>
          <p:spPr>
            <a:xfrm rot="-5400000">
              <a:off x="8312738"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4"/>
            <p:cNvSpPr/>
            <p:nvPr/>
          </p:nvSpPr>
          <p:spPr>
            <a:xfrm rot="-5400000">
              <a:off x="8165863" y="46094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4"/>
            <p:cNvSpPr/>
            <p:nvPr/>
          </p:nvSpPr>
          <p:spPr>
            <a:xfrm rot="-5400000">
              <a:off x="8129088"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4"/>
            <p:cNvSpPr/>
            <p:nvPr/>
          </p:nvSpPr>
          <p:spPr>
            <a:xfrm rot="-5400000">
              <a:off x="8275988" y="4609413"/>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4"/>
            <p:cNvSpPr/>
            <p:nvPr/>
          </p:nvSpPr>
          <p:spPr>
            <a:xfrm rot="-5400000">
              <a:off x="8239225" y="460925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4"/>
            <p:cNvSpPr/>
            <p:nvPr/>
          </p:nvSpPr>
          <p:spPr>
            <a:xfrm rot="-5400000">
              <a:off x="8569625" y="460925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4"/>
            <p:cNvSpPr/>
            <p:nvPr/>
          </p:nvSpPr>
          <p:spPr>
            <a:xfrm rot="-5400000">
              <a:off x="8918475" y="4679775"/>
              <a:ext cx="6275" cy="18500"/>
            </a:xfrm>
            <a:custGeom>
              <a:rect b="b" l="l" r="r" t="t"/>
              <a:pathLst>
                <a:path extrusionOk="0" h="740"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4"/>
            <p:cNvSpPr/>
            <p:nvPr/>
          </p:nvSpPr>
          <p:spPr>
            <a:xfrm rot="-5400000">
              <a:off x="8771738" y="4679788"/>
              <a:ext cx="6275" cy="18475"/>
            </a:xfrm>
            <a:custGeom>
              <a:rect b="b" l="l" r="r" t="t"/>
              <a:pathLst>
                <a:path extrusionOk="0" h="739" w="251">
                  <a:moveTo>
                    <a:pt x="0" y="0"/>
                  </a:moveTo>
                  <a:lnTo>
                    <a:pt x="0" y="738"/>
                  </a:lnTo>
                  <a:lnTo>
                    <a:pt x="250" y="738"/>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4"/>
            <p:cNvSpPr/>
            <p:nvPr/>
          </p:nvSpPr>
          <p:spPr>
            <a:xfrm rot="-5400000">
              <a:off x="8881863" y="4679788"/>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4"/>
            <p:cNvSpPr/>
            <p:nvPr/>
          </p:nvSpPr>
          <p:spPr>
            <a:xfrm rot="-5400000">
              <a:off x="8955238" y="4679938"/>
              <a:ext cx="6275" cy="18175"/>
            </a:xfrm>
            <a:custGeom>
              <a:rect b="b" l="l" r="r" t="t"/>
              <a:pathLst>
                <a:path extrusionOk="0" h="727" w="251">
                  <a:moveTo>
                    <a:pt x="0" y="0"/>
                  </a:moveTo>
                  <a:lnTo>
                    <a:pt x="0" y="727"/>
                  </a:lnTo>
                  <a:lnTo>
                    <a:pt x="250" y="727"/>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4"/>
            <p:cNvSpPr/>
            <p:nvPr/>
          </p:nvSpPr>
          <p:spPr>
            <a:xfrm rot="-5400000">
              <a:off x="8808338" y="4679788"/>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4"/>
            <p:cNvSpPr/>
            <p:nvPr/>
          </p:nvSpPr>
          <p:spPr>
            <a:xfrm rot="-5400000">
              <a:off x="8845113" y="4679938"/>
              <a:ext cx="6275" cy="18175"/>
            </a:xfrm>
            <a:custGeom>
              <a:rect b="b" l="l" r="r" t="t"/>
              <a:pathLst>
                <a:path extrusionOk="0" h="727" w="251">
                  <a:moveTo>
                    <a:pt x="0" y="0"/>
                  </a:moveTo>
                  <a:lnTo>
                    <a:pt x="0" y="726"/>
                  </a:lnTo>
                  <a:lnTo>
                    <a:pt x="250" y="726"/>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4"/>
            <p:cNvSpPr/>
            <p:nvPr/>
          </p:nvSpPr>
          <p:spPr>
            <a:xfrm rot="-5400000">
              <a:off x="7853025" y="4783525"/>
              <a:ext cx="15800" cy="18175"/>
            </a:xfrm>
            <a:custGeom>
              <a:rect b="b" l="l" r="r" t="t"/>
              <a:pathLst>
                <a:path extrusionOk="0" h="727" w="632">
                  <a:moveTo>
                    <a:pt x="191" y="0"/>
                  </a:moveTo>
                  <a:lnTo>
                    <a:pt x="0" y="143"/>
                  </a:lnTo>
                  <a:lnTo>
                    <a:pt x="441" y="726"/>
                  </a:lnTo>
                  <a:lnTo>
                    <a:pt x="631" y="584"/>
                  </a:lnTo>
                  <a:lnTo>
                    <a:pt x="1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4"/>
            <p:cNvSpPr/>
            <p:nvPr/>
          </p:nvSpPr>
          <p:spPr>
            <a:xfrm rot="-5400000">
              <a:off x="8991988" y="4679788"/>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4"/>
            <p:cNvSpPr/>
            <p:nvPr/>
          </p:nvSpPr>
          <p:spPr>
            <a:xfrm rot="-5400000">
              <a:off x="8605500" y="4610000"/>
              <a:ext cx="14300" cy="25025"/>
            </a:xfrm>
            <a:custGeom>
              <a:rect b="b" l="l" r="r" t="t"/>
              <a:pathLst>
                <a:path extrusionOk="0" h="1001" w="572">
                  <a:moveTo>
                    <a:pt x="322" y="0"/>
                  </a:moveTo>
                  <a:lnTo>
                    <a:pt x="322" y="393"/>
                  </a:lnTo>
                  <a:lnTo>
                    <a:pt x="251" y="536"/>
                  </a:lnTo>
                  <a:lnTo>
                    <a:pt x="251" y="274"/>
                  </a:lnTo>
                  <a:lnTo>
                    <a:pt x="0" y="274"/>
                  </a:lnTo>
                  <a:lnTo>
                    <a:pt x="0" y="1000"/>
                  </a:lnTo>
                  <a:lnTo>
                    <a:pt x="251" y="1000"/>
                  </a:lnTo>
                  <a:lnTo>
                    <a:pt x="251" y="667"/>
                  </a:lnTo>
                  <a:lnTo>
                    <a:pt x="405" y="762"/>
                  </a:lnTo>
                  <a:lnTo>
                    <a:pt x="572" y="453"/>
                  </a:lnTo>
                  <a:lnTo>
                    <a:pt x="5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4"/>
            <p:cNvSpPr/>
            <p:nvPr/>
          </p:nvSpPr>
          <p:spPr>
            <a:xfrm rot="-5400000">
              <a:off x="8057350" y="3661525"/>
              <a:ext cx="255425" cy="1981500"/>
            </a:xfrm>
            <a:custGeom>
              <a:rect b="b" l="l" r="r" t="t"/>
              <a:pathLst>
                <a:path extrusionOk="0" h="79260" w="10217">
                  <a:moveTo>
                    <a:pt x="5240" y="238"/>
                  </a:moveTo>
                  <a:cubicBezTo>
                    <a:pt x="6013" y="238"/>
                    <a:pt x="6645" y="881"/>
                    <a:pt x="6645" y="1655"/>
                  </a:cubicBezTo>
                  <a:cubicBezTo>
                    <a:pt x="6645" y="2393"/>
                    <a:pt x="6073" y="3001"/>
                    <a:pt x="5359" y="3060"/>
                  </a:cubicBezTo>
                  <a:lnTo>
                    <a:pt x="5359" y="2596"/>
                  </a:lnTo>
                  <a:cubicBezTo>
                    <a:pt x="5823" y="2536"/>
                    <a:pt x="6180" y="2143"/>
                    <a:pt x="6180" y="1655"/>
                  </a:cubicBezTo>
                  <a:cubicBezTo>
                    <a:pt x="6180" y="1131"/>
                    <a:pt x="5763" y="703"/>
                    <a:pt x="5240" y="703"/>
                  </a:cubicBezTo>
                  <a:cubicBezTo>
                    <a:pt x="4716" y="703"/>
                    <a:pt x="4287" y="1131"/>
                    <a:pt x="4287" y="1655"/>
                  </a:cubicBezTo>
                  <a:cubicBezTo>
                    <a:pt x="4287" y="2143"/>
                    <a:pt x="4644" y="2536"/>
                    <a:pt x="5109" y="2596"/>
                  </a:cubicBezTo>
                  <a:lnTo>
                    <a:pt x="5109" y="3060"/>
                  </a:lnTo>
                  <a:cubicBezTo>
                    <a:pt x="4394" y="3001"/>
                    <a:pt x="3823" y="2393"/>
                    <a:pt x="3823" y="1655"/>
                  </a:cubicBezTo>
                  <a:cubicBezTo>
                    <a:pt x="3823" y="881"/>
                    <a:pt x="4454" y="238"/>
                    <a:pt x="5240" y="238"/>
                  </a:cubicBezTo>
                  <a:close/>
                  <a:moveTo>
                    <a:pt x="3704" y="34993"/>
                  </a:moveTo>
                  <a:lnTo>
                    <a:pt x="3704" y="39088"/>
                  </a:lnTo>
                  <a:cubicBezTo>
                    <a:pt x="3620" y="39112"/>
                    <a:pt x="3537" y="39136"/>
                    <a:pt x="3466" y="39196"/>
                  </a:cubicBezTo>
                  <a:lnTo>
                    <a:pt x="3466" y="35183"/>
                  </a:lnTo>
                  <a:lnTo>
                    <a:pt x="3704" y="34993"/>
                  </a:lnTo>
                  <a:close/>
                  <a:moveTo>
                    <a:pt x="5240" y="0"/>
                  </a:moveTo>
                  <a:cubicBezTo>
                    <a:pt x="4323" y="0"/>
                    <a:pt x="3573" y="738"/>
                    <a:pt x="3573" y="1655"/>
                  </a:cubicBezTo>
                  <a:cubicBezTo>
                    <a:pt x="3573" y="2572"/>
                    <a:pt x="4251" y="3239"/>
                    <a:pt x="5109" y="3310"/>
                  </a:cubicBezTo>
                  <a:lnTo>
                    <a:pt x="5109" y="21229"/>
                  </a:lnTo>
                  <a:lnTo>
                    <a:pt x="9002" y="24408"/>
                  </a:lnTo>
                  <a:cubicBezTo>
                    <a:pt x="8954" y="24503"/>
                    <a:pt x="8931" y="24599"/>
                    <a:pt x="8931" y="24706"/>
                  </a:cubicBezTo>
                  <a:cubicBezTo>
                    <a:pt x="8931" y="25015"/>
                    <a:pt x="9145" y="25277"/>
                    <a:pt x="9442" y="25337"/>
                  </a:cubicBezTo>
                  <a:lnTo>
                    <a:pt x="9442" y="29980"/>
                  </a:lnTo>
                  <a:lnTo>
                    <a:pt x="4978" y="33623"/>
                  </a:lnTo>
                  <a:lnTo>
                    <a:pt x="4728" y="33302"/>
                  </a:lnTo>
                  <a:lnTo>
                    <a:pt x="4537" y="33445"/>
                  </a:lnTo>
                  <a:lnTo>
                    <a:pt x="4787" y="33778"/>
                  </a:lnTo>
                  <a:lnTo>
                    <a:pt x="3954" y="34469"/>
                  </a:lnTo>
                  <a:lnTo>
                    <a:pt x="3954" y="32683"/>
                  </a:lnTo>
                  <a:lnTo>
                    <a:pt x="4085" y="32861"/>
                  </a:lnTo>
                  <a:lnTo>
                    <a:pt x="4275" y="32719"/>
                  </a:lnTo>
                  <a:lnTo>
                    <a:pt x="3954" y="32278"/>
                  </a:lnTo>
                  <a:lnTo>
                    <a:pt x="3954" y="14026"/>
                  </a:lnTo>
                  <a:lnTo>
                    <a:pt x="3704" y="14026"/>
                  </a:lnTo>
                  <a:lnTo>
                    <a:pt x="3704" y="32230"/>
                  </a:lnTo>
                  <a:lnTo>
                    <a:pt x="3644" y="32278"/>
                  </a:lnTo>
                  <a:lnTo>
                    <a:pt x="3704" y="32361"/>
                  </a:lnTo>
                  <a:lnTo>
                    <a:pt x="3704" y="34671"/>
                  </a:lnTo>
                  <a:lnTo>
                    <a:pt x="3216" y="35064"/>
                  </a:lnTo>
                  <a:lnTo>
                    <a:pt x="3216" y="39517"/>
                  </a:lnTo>
                  <a:cubicBezTo>
                    <a:pt x="3204" y="39577"/>
                    <a:pt x="3180" y="39648"/>
                    <a:pt x="3180" y="39719"/>
                  </a:cubicBezTo>
                  <a:cubicBezTo>
                    <a:pt x="3180" y="39791"/>
                    <a:pt x="3204" y="39850"/>
                    <a:pt x="3216" y="39922"/>
                  </a:cubicBezTo>
                  <a:lnTo>
                    <a:pt x="3216" y="40196"/>
                  </a:lnTo>
                  <a:lnTo>
                    <a:pt x="3120" y="40303"/>
                  </a:lnTo>
                  <a:lnTo>
                    <a:pt x="2918" y="40089"/>
                  </a:lnTo>
                  <a:lnTo>
                    <a:pt x="2739" y="40255"/>
                  </a:lnTo>
                  <a:lnTo>
                    <a:pt x="2954" y="40481"/>
                  </a:lnTo>
                  <a:lnTo>
                    <a:pt x="1" y="43720"/>
                  </a:lnTo>
                  <a:lnTo>
                    <a:pt x="1" y="79236"/>
                  </a:lnTo>
                  <a:lnTo>
                    <a:pt x="251" y="79236"/>
                  </a:lnTo>
                  <a:lnTo>
                    <a:pt x="251" y="43815"/>
                  </a:lnTo>
                  <a:lnTo>
                    <a:pt x="3120" y="40672"/>
                  </a:lnTo>
                  <a:lnTo>
                    <a:pt x="3216" y="40779"/>
                  </a:lnTo>
                  <a:lnTo>
                    <a:pt x="3216" y="79260"/>
                  </a:lnTo>
                  <a:lnTo>
                    <a:pt x="3466" y="79260"/>
                  </a:lnTo>
                  <a:lnTo>
                    <a:pt x="3466" y="40291"/>
                  </a:lnTo>
                  <a:lnTo>
                    <a:pt x="3489" y="40267"/>
                  </a:lnTo>
                  <a:cubicBezTo>
                    <a:pt x="3597" y="40327"/>
                    <a:pt x="3704" y="40362"/>
                    <a:pt x="3823" y="40362"/>
                  </a:cubicBezTo>
                  <a:cubicBezTo>
                    <a:pt x="4180" y="40362"/>
                    <a:pt x="4466" y="40077"/>
                    <a:pt x="4466" y="39719"/>
                  </a:cubicBezTo>
                  <a:cubicBezTo>
                    <a:pt x="4466" y="39410"/>
                    <a:pt x="4239" y="39148"/>
                    <a:pt x="3954" y="39088"/>
                  </a:cubicBezTo>
                  <a:lnTo>
                    <a:pt x="3954" y="34790"/>
                  </a:lnTo>
                  <a:lnTo>
                    <a:pt x="4942" y="33981"/>
                  </a:lnTo>
                  <a:lnTo>
                    <a:pt x="4978" y="34028"/>
                  </a:lnTo>
                  <a:lnTo>
                    <a:pt x="5180" y="33885"/>
                  </a:lnTo>
                  <a:lnTo>
                    <a:pt x="5132" y="33826"/>
                  </a:lnTo>
                  <a:lnTo>
                    <a:pt x="9693" y="30099"/>
                  </a:lnTo>
                  <a:lnTo>
                    <a:pt x="9693" y="25337"/>
                  </a:lnTo>
                  <a:cubicBezTo>
                    <a:pt x="9990" y="25277"/>
                    <a:pt x="10216" y="25015"/>
                    <a:pt x="10216" y="24706"/>
                  </a:cubicBezTo>
                  <a:cubicBezTo>
                    <a:pt x="10216" y="24348"/>
                    <a:pt x="9919" y="24063"/>
                    <a:pt x="9573" y="24063"/>
                  </a:cubicBezTo>
                  <a:cubicBezTo>
                    <a:pt x="9407" y="24063"/>
                    <a:pt x="9264" y="24122"/>
                    <a:pt x="9157" y="24218"/>
                  </a:cubicBezTo>
                  <a:lnTo>
                    <a:pt x="5359" y="21110"/>
                  </a:lnTo>
                  <a:lnTo>
                    <a:pt x="5359" y="3310"/>
                  </a:lnTo>
                  <a:cubicBezTo>
                    <a:pt x="6216" y="3239"/>
                    <a:pt x="6895" y="2524"/>
                    <a:pt x="6895" y="1655"/>
                  </a:cubicBezTo>
                  <a:cubicBezTo>
                    <a:pt x="6895" y="786"/>
                    <a:pt x="6144" y="0"/>
                    <a:pt x="52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4"/>
            <p:cNvSpPr/>
            <p:nvPr/>
          </p:nvSpPr>
          <p:spPr>
            <a:xfrm rot="-5400000">
              <a:off x="7815063" y="3034063"/>
              <a:ext cx="240825" cy="2480675"/>
            </a:xfrm>
            <a:custGeom>
              <a:rect b="b" l="l" r="r" t="t"/>
              <a:pathLst>
                <a:path extrusionOk="0" h="99227" w="9633">
                  <a:moveTo>
                    <a:pt x="1655" y="251"/>
                  </a:moveTo>
                  <a:cubicBezTo>
                    <a:pt x="2429" y="251"/>
                    <a:pt x="3072" y="882"/>
                    <a:pt x="3072" y="1667"/>
                  </a:cubicBezTo>
                  <a:cubicBezTo>
                    <a:pt x="3072" y="2406"/>
                    <a:pt x="2501" y="3001"/>
                    <a:pt x="1775" y="3072"/>
                  </a:cubicBezTo>
                  <a:lnTo>
                    <a:pt x="1775" y="2608"/>
                  </a:lnTo>
                  <a:cubicBezTo>
                    <a:pt x="2239" y="2548"/>
                    <a:pt x="2608" y="2144"/>
                    <a:pt x="2608" y="1667"/>
                  </a:cubicBezTo>
                  <a:cubicBezTo>
                    <a:pt x="2608" y="1144"/>
                    <a:pt x="2179" y="715"/>
                    <a:pt x="1655" y="715"/>
                  </a:cubicBezTo>
                  <a:cubicBezTo>
                    <a:pt x="1132" y="715"/>
                    <a:pt x="703" y="1144"/>
                    <a:pt x="703" y="1667"/>
                  </a:cubicBezTo>
                  <a:cubicBezTo>
                    <a:pt x="703" y="2144"/>
                    <a:pt x="1060" y="2548"/>
                    <a:pt x="1536" y="2608"/>
                  </a:cubicBezTo>
                  <a:lnTo>
                    <a:pt x="1536" y="3072"/>
                  </a:lnTo>
                  <a:cubicBezTo>
                    <a:pt x="810" y="3001"/>
                    <a:pt x="239" y="2406"/>
                    <a:pt x="239" y="1667"/>
                  </a:cubicBezTo>
                  <a:cubicBezTo>
                    <a:pt x="239" y="882"/>
                    <a:pt x="882" y="251"/>
                    <a:pt x="1655" y="251"/>
                  </a:cubicBezTo>
                  <a:close/>
                  <a:moveTo>
                    <a:pt x="4549" y="29302"/>
                  </a:moveTo>
                  <a:lnTo>
                    <a:pt x="7442" y="31850"/>
                  </a:lnTo>
                  <a:lnTo>
                    <a:pt x="7442" y="56579"/>
                  </a:lnTo>
                  <a:cubicBezTo>
                    <a:pt x="7144" y="56627"/>
                    <a:pt x="6930" y="56888"/>
                    <a:pt x="6930" y="57210"/>
                  </a:cubicBezTo>
                  <a:cubicBezTo>
                    <a:pt x="6930" y="57412"/>
                    <a:pt x="7025" y="57591"/>
                    <a:pt x="7180" y="57710"/>
                  </a:cubicBezTo>
                  <a:lnTo>
                    <a:pt x="6501" y="58496"/>
                  </a:lnTo>
                  <a:lnTo>
                    <a:pt x="4549" y="56496"/>
                  </a:lnTo>
                  <a:lnTo>
                    <a:pt x="4549" y="29302"/>
                  </a:lnTo>
                  <a:close/>
                  <a:moveTo>
                    <a:pt x="6894" y="59246"/>
                  </a:moveTo>
                  <a:lnTo>
                    <a:pt x="7228" y="59567"/>
                  </a:lnTo>
                  <a:cubicBezTo>
                    <a:pt x="7097" y="59734"/>
                    <a:pt x="7025" y="59936"/>
                    <a:pt x="7025" y="60163"/>
                  </a:cubicBezTo>
                  <a:cubicBezTo>
                    <a:pt x="7025" y="60639"/>
                    <a:pt x="7382" y="61032"/>
                    <a:pt x="7847" y="61091"/>
                  </a:cubicBezTo>
                  <a:lnTo>
                    <a:pt x="7847" y="61103"/>
                  </a:lnTo>
                  <a:lnTo>
                    <a:pt x="7847" y="61568"/>
                  </a:lnTo>
                  <a:cubicBezTo>
                    <a:pt x="7132" y="61508"/>
                    <a:pt x="6561" y="60901"/>
                    <a:pt x="6561" y="60163"/>
                  </a:cubicBezTo>
                  <a:cubicBezTo>
                    <a:pt x="6561" y="59805"/>
                    <a:pt x="6692" y="59484"/>
                    <a:pt x="6894" y="59246"/>
                  </a:cubicBezTo>
                  <a:close/>
                  <a:moveTo>
                    <a:pt x="7966" y="58746"/>
                  </a:moveTo>
                  <a:cubicBezTo>
                    <a:pt x="8752" y="58746"/>
                    <a:pt x="9383" y="59377"/>
                    <a:pt x="9383" y="60163"/>
                  </a:cubicBezTo>
                  <a:cubicBezTo>
                    <a:pt x="9383" y="60901"/>
                    <a:pt x="8823" y="61508"/>
                    <a:pt x="8097" y="61568"/>
                  </a:cubicBezTo>
                  <a:lnTo>
                    <a:pt x="8097" y="61103"/>
                  </a:lnTo>
                  <a:cubicBezTo>
                    <a:pt x="8561" y="61044"/>
                    <a:pt x="8918" y="60639"/>
                    <a:pt x="8918" y="60163"/>
                  </a:cubicBezTo>
                  <a:cubicBezTo>
                    <a:pt x="8918" y="59639"/>
                    <a:pt x="8490" y="59210"/>
                    <a:pt x="7966" y="59210"/>
                  </a:cubicBezTo>
                  <a:cubicBezTo>
                    <a:pt x="7751" y="59210"/>
                    <a:pt x="7561" y="59282"/>
                    <a:pt x="7406" y="59401"/>
                  </a:cubicBezTo>
                  <a:lnTo>
                    <a:pt x="7073" y="59067"/>
                  </a:lnTo>
                  <a:cubicBezTo>
                    <a:pt x="7323" y="58865"/>
                    <a:pt x="7632" y="58746"/>
                    <a:pt x="7966" y="58746"/>
                  </a:cubicBezTo>
                  <a:close/>
                  <a:moveTo>
                    <a:pt x="6513" y="58853"/>
                  </a:moveTo>
                  <a:lnTo>
                    <a:pt x="6728" y="59067"/>
                  </a:lnTo>
                  <a:cubicBezTo>
                    <a:pt x="6478" y="59353"/>
                    <a:pt x="6311" y="59746"/>
                    <a:pt x="6311" y="60163"/>
                  </a:cubicBezTo>
                  <a:cubicBezTo>
                    <a:pt x="6311" y="61032"/>
                    <a:pt x="6989" y="61746"/>
                    <a:pt x="7847" y="61806"/>
                  </a:cubicBezTo>
                  <a:lnTo>
                    <a:pt x="7847" y="70533"/>
                  </a:lnTo>
                  <a:lnTo>
                    <a:pt x="3263" y="79022"/>
                  </a:lnTo>
                  <a:lnTo>
                    <a:pt x="3251" y="79022"/>
                  </a:lnTo>
                  <a:lnTo>
                    <a:pt x="3251" y="62592"/>
                  </a:lnTo>
                  <a:lnTo>
                    <a:pt x="6513" y="58853"/>
                  </a:lnTo>
                  <a:close/>
                  <a:moveTo>
                    <a:pt x="1655" y="1"/>
                  </a:moveTo>
                  <a:cubicBezTo>
                    <a:pt x="739" y="1"/>
                    <a:pt x="1" y="751"/>
                    <a:pt x="1" y="1667"/>
                  </a:cubicBezTo>
                  <a:cubicBezTo>
                    <a:pt x="1" y="2572"/>
                    <a:pt x="679" y="3251"/>
                    <a:pt x="1536" y="3310"/>
                  </a:cubicBezTo>
                  <a:lnTo>
                    <a:pt x="1536" y="8942"/>
                  </a:lnTo>
                  <a:lnTo>
                    <a:pt x="441" y="8942"/>
                  </a:lnTo>
                  <a:lnTo>
                    <a:pt x="441" y="11359"/>
                  </a:lnTo>
                  <a:lnTo>
                    <a:pt x="1536" y="11359"/>
                  </a:lnTo>
                  <a:lnTo>
                    <a:pt x="1536" y="12181"/>
                  </a:lnTo>
                  <a:lnTo>
                    <a:pt x="441" y="12181"/>
                  </a:lnTo>
                  <a:lnTo>
                    <a:pt x="441" y="14609"/>
                  </a:lnTo>
                  <a:lnTo>
                    <a:pt x="1536" y="14609"/>
                  </a:lnTo>
                  <a:lnTo>
                    <a:pt x="1536" y="15431"/>
                  </a:lnTo>
                  <a:lnTo>
                    <a:pt x="441" y="15431"/>
                  </a:lnTo>
                  <a:lnTo>
                    <a:pt x="441" y="17848"/>
                  </a:lnTo>
                  <a:lnTo>
                    <a:pt x="1536" y="17848"/>
                  </a:lnTo>
                  <a:lnTo>
                    <a:pt x="1536" y="18669"/>
                  </a:lnTo>
                  <a:lnTo>
                    <a:pt x="441" y="18669"/>
                  </a:lnTo>
                  <a:lnTo>
                    <a:pt x="441" y="21098"/>
                  </a:lnTo>
                  <a:lnTo>
                    <a:pt x="1536" y="21098"/>
                  </a:lnTo>
                  <a:lnTo>
                    <a:pt x="1536" y="26647"/>
                  </a:lnTo>
                  <a:lnTo>
                    <a:pt x="4299" y="29076"/>
                  </a:lnTo>
                  <a:lnTo>
                    <a:pt x="4299" y="56591"/>
                  </a:lnTo>
                  <a:lnTo>
                    <a:pt x="6347" y="58674"/>
                  </a:lnTo>
                  <a:lnTo>
                    <a:pt x="3013" y="62496"/>
                  </a:lnTo>
                  <a:lnTo>
                    <a:pt x="3013" y="79475"/>
                  </a:lnTo>
                  <a:lnTo>
                    <a:pt x="2870" y="79737"/>
                  </a:lnTo>
                  <a:cubicBezTo>
                    <a:pt x="2810" y="79713"/>
                    <a:pt x="2739" y="79689"/>
                    <a:pt x="2656" y="79689"/>
                  </a:cubicBezTo>
                  <a:cubicBezTo>
                    <a:pt x="2298" y="79689"/>
                    <a:pt x="2013" y="79975"/>
                    <a:pt x="2013" y="80332"/>
                  </a:cubicBezTo>
                  <a:cubicBezTo>
                    <a:pt x="2013" y="80606"/>
                    <a:pt x="2179" y="80832"/>
                    <a:pt x="2406" y="80927"/>
                  </a:cubicBezTo>
                  <a:lnTo>
                    <a:pt x="2406" y="99215"/>
                  </a:lnTo>
                  <a:lnTo>
                    <a:pt x="2656" y="99215"/>
                  </a:lnTo>
                  <a:lnTo>
                    <a:pt x="2656" y="80975"/>
                  </a:lnTo>
                  <a:cubicBezTo>
                    <a:pt x="2787" y="80975"/>
                    <a:pt x="2918" y="80939"/>
                    <a:pt x="3013" y="80868"/>
                  </a:cubicBezTo>
                  <a:lnTo>
                    <a:pt x="3013" y="84940"/>
                  </a:lnTo>
                  <a:lnTo>
                    <a:pt x="6739" y="88964"/>
                  </a:lnTo>
                  <a:lnTo>
                    <a:pt x="6978" y="99227"/>
                  </a:lnTo>
                  <a:lnTo>
                    <a:pt x="7216" y="99227"/>
                  </a:lnTo>
                  <a:lnTo>
                    <a:pt x="6978" y="88869"/>
                  </a:lnTo>
                  <a:lnTo>
                    <a:pt x="3263" y="84844"/>
                  </a:lnTo>
                  <a:lnTo>
                    <a:pt x="3263" y="80558"/>
                  </a:lnTo>
                  <a:cubicBezTo>
                    <a:pt x="3287" y="80487"/>
                    <a:pt x="3299" y="80415"/>
                    <a:pt x="3299" y="80332"/>
                  </a:cubicBezTo>
                  <a:cubicBezTo>
                    <a:pt x="3299" y="80260"/>
                    <a:pt x="3287" y="80177"/>
                    <a:pt x="3263" y="80118"/>
                  </a:cubicBezTo>
                  <a:lnTo>
                    <a:pt x="3263" y="79534"/>
                  </a:lnTo>
                  <a:lnTo>
                    <a:pt x="8085" y="70628"/>
                  </a:lnTo>
                  <a:lnTo>
                    <a:pt x="8097" y="70593"/>
                  </a:lnTo>
                  <a:lnTo>
                    <a:pt x="8097" y="61806"/>
                  </a:lnTo>
                  <a:cubicBezTo>
                    <a:pt x="8954" y="61746"/>
                    <a:pt x="9633" y="61032"/>
                    <a:pt x="9633" y="60163"/>
                  </a:cubicBezTo>
                  <a:cubicBezTo>
                    <a:pt x="9633" y="59246"/>
                    <a:pt x="8883" y="58508"/>
                    <a:pt x="7966" y="58508"/>
                  </a:cubicBezTo>
                  <a:cubicBezTo>
                    <a:pt x="7561" y="58508"/>
                    <a:pt x="7192" y="58651"/>
                    <a:pt x="6906" y="58901"/>
                  </a:cubicBezTo>
                  <a:lnTo>
                    <a:pt x="6680" y="58662"/>
                  </a:lnTo>
                  <a:lnTo>
                    <a:pt x="7406" y="57829"/>
                  </a:lnTo>
                  <a:cubicBezTo>
                    <a:pt x="7466" y="57841"/>
                    <a:pt x="7513" y="57841"/>
                    <a:pt x="7573" y="57841"/>
                  </a:cubicBezTo>
                  <a:cubicBezTo>
                    <a:pt x="7930" y="57841"/>
                    <a:pt x="8216" y="57555"/>
                    <a:pt x="8216" y="57210"/>
                  </a:cubicBezTo>
                  <a:cubicBezTo>
                    <a:pt x="8216" y="56888"/>
                    <a:pt x="7990" y="56627"/>
                    <a:pt x="7692" y="56579"/>
                  </a:cubicBezTo>
                  <a:lnTo>
                    <a:pt x="7692" y="31731"/>
                  </a:lnTo>
                  <a:lnTo>
                    <a:pt x="4549" y="28968"/>
                  </a:lnTo>
                  <a:lnTo>
                    <a:pt x="4549" y="1060"/>
                  </a:lnTo>
                  <a:lnTo>
                    <a:pt x="4299" y="1060"/>
                  </a:lnTo>
                  <a:lnTo>
                    <a:pt x="4299" y="28754"/>
                  </a:lnTo>
                  <a:lnTo>
                    <a:pt x="1775" y="26539"/>
                  </a:lnTo>
                  <a:lnTo>
                    <a:pt x="1775" y="21098"/>
                  </a:lnTo>
                  <a:lnTo>
                    <a:pt x="2870" y="21098"/>
                  </a:lnTo>
                  <a:lnTo>
                    <a:pt x="2870" y="18669"/>
                  </a:lnTo>
                  <a:lnTo>
                    <a:pt x="1775" y="18669"/>
                  </a:lnTo>
                  <a:lnTo>
                    <a:pt x="1775" y="17848"/>
                  </a:lnTo>
                  <a:lnTo>
                    <a:pt x="2870" y="17848"/>
                  </a:lnTo>
                  <a:lnTo>
                    <a:pt x="2870" y="15431"/>
                  </a:lnTo>
                  <a:lnTo>
                    <a:pt x="1775" y="15431"/>
                  </a:lnTo>
                  <a:lnTo>
                    <a:pt x="1775" y="14609"/>
                  </a:lnTo>
                  <a:lnTo>
                    <a:pt x="2870" y="14609"/>
                  </a:lnTo>
                  <a:lnTo>
                    <a:pt x="2870" y="12181"/>
                  </a:lnTo>
                  <a:lnTo>
                    <a:pt x="1775" y="12181"/>
                  </a:lnTo>
                  <a:lnTo>
                    <a:pt x="1775" y="11359"/>
                  </a:lnTo>
                  <a:lnTo>
                    <a:pt x="2870" y="11359"/>
                  </a:lnTo>
                  <a:lnTo>
                    <a:pt x="2870" y="8942"/>
                  </a:lnTo>
                  <a:lnTo>
                    <a:pt x="1775" y="8942"/>
                  </a:lnTo>
                  <a:lnTo>
                    <a:pt x="1775" y="3310"/>
                  </a:lnTo>
                  <a:cubicBezTo>
                    <a:pt x="2632" y="3251"/>
                    <a:pt x="3310" y="2537"/>
                    <a:pt x="3310" y="1667"/>
                  </a:cubicBezTo>
                  <a:cubicBezTo>
                    <a:pt x="3310" y="786"/>
                    <a:pt x="2572" y="1"/>
                    <a:pt x="16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4"/>
            <p:cNvSpPr/>
            <p:nvPr/>
          </p:nvSpPr>
          <p:spPr>
            <a:xfrm rot="-5400000">
              <a:off x="7942763" y="3310888"/>
              <a:ext cx="243500" cy="2222600"/>
            </a:xfrm>
            <a:custGeom>
              <a:rect b="b" l="l" r="r" t="t"/>
              <a:pathLst>
                <a:path extrusionOk="0" h="88904" w="9740">
                  <a:moveTo>
                    <a:pt x="3620" y="19372"/>
                  </a:moveTo>
                  <a:lnTo>
                    <a:pt x="8478" y="23860"/>
                  </a:lnTo>
                  <a:cubicBezTo>
                    <a:pt x="8466" y="23920"/>
                    <a:pt x="8454" y="23967"/>
                    <a:pt x="8454" y="24015"/>
                  </a:cubicBezTo>
                  <a:cubicBezTo>
                    <a:pt x="8454" y="24337"/>
                    <a:pt x="8680" y="24598"/>
                    <a:pt x="8978" y="24646"/>
                  </a:cubicBezTo>
                  <a:lnTo>
                    <a:pt x="8978" y="38314"/>
                  </a:lnTo>
                  <a:lnTo>
                    <a:pt x="3620" y="42529"/>
                  </a:lnTo>
                  <a:lnTo>
                    <a:pt x="3620" y="40755"/>
                  </a:lnTo>
                  <a:lnTo>
                    <a:pt x="4703" y="40755"/>
                  </a:lnTo>
                  <a:lnTo>
                    <a:pt x="4703" y="38326"/>
                  </a:lnTo>
                  <a:lnTo>
                    <a:pt x="3620" y="38326"/>
                  </a:lnTo>
                  <a:lnTo>
                    <a:pt x="3620" y="37505"/>
                  </a:lnTo>
                  <a:lnTo>
                    <a:pt x="4703" y="37505"/>
                  </a:lnTo>
                  <a:lnTo>
                    <a:pt x="4703" y="35088"/>
                  </a:lnTo>
                  <a:lnTo>
                    <a:pt x="3620" y="35088"/>
                  </a:lnTo>
                  <a:lnTo>
                    <a:pt x="3620" y="34266"/>
                  </a:lnTo>
                  <a:lnTo>
                    <a:pt x="4703" y="34266"/>
                  </a:lnTo>
                  <a:lnTo>
                    <a:pt x="4703" y="31837"/>
                  </a:lnTo>
                  <a:lnTo>
                    <a:pt x="3620" y="31837"/>
                  </a:lnTo>
                  <a:lnTo>
                    <a:pt x="3620" y="31016"/>
                  </a:lnTo>
                  <a:lnTo>
                    <a:pt x="4703" y="31016"/>
                  </a:lnTo>
                  <a:lnTo>
                    <a:pt x="4703" y="28599"/>
                  </a:lnTo>
                  <a:lnTo>
                    <a:pt x="3620" y="28599"/>
                  </a:lnTo>
                  <a:lnTo>
                    <a:pt x="3620" y="19372"/>
                  </a:lnTo>
                  <a:close/>
                  <a:moveTo>
                    <a:pt x="3620" y="44815"/>
                  </a:moveTo>
                  <a:cubicBezTo>
                    <a:pt x="4334" y="44875"/>
                    <a:pt x="4906" y="45482"/>
                    <a:pt x="4906" y="46220"/>
                  </a:cubicBezTo>
                  <a:cubicBezTo>
                    <a:pt x="4906" y="46613"/>
                    <a:pt x="4739" y="46970"/>
                    <a:pt x="4489" y="47232"/>
                  </a:cubicBezTo>
                  <a:lnTo>
                    <a:pt x="4191" y="46863"/>
                  </a:lnTo>
                  <a:cubicBezTo>
                    <a:pt x="4346" y="46696"/>
                    <a:pt x="4442" y="46470"/>
                    <a:pt x="4442" y="46220"/>
                  </a:cubicBezTo>
                  <a:cubicBezTo>
                    <a:pt x="4442" y="45732"/>
                    <a:pt x="4084" y="45339"/>
                    <a:pt x="3620" y="45280"/>
                  </a:cubicBezTo>
                  <a:lnTo>
                    <a:pt x="3620" y="44815"/>
                  </a:lnTo>
                  <a:close/>
                  <a:moveTo>
                    <a:pt x="3370" y="44815"/>
                  </a:moveTo>
                  <a:lnTo>
                    <a:pt x="3370" y="45280"/>
                  </a:lnTo>
                  <a:cubicBezTo>
                    <a:pt x="2906" y="45339"/>
                    <a:pt x="2548" y="45744"/>
                    <a:pt x="2548" y="46220"/>
                  </a:cubicBezTo>
                  <a:cubicBezTo>
                    <a:pt x="2548" y="46744"/>
                    <a:pt x="2965" y="47173"/>
                    <a:pt x="3489" y="47173"/>
                  </a:cubicBezTo>
                  <a:cubicBezTo>
                    <a:pt x="3680" y="47173"/>
                    <a:pt x="3858" y="47113"/>
                    <a:pt x="4001" y="47030"/>
                  </a:cubicBezTo>
                  <a:lnTo>
                    <a:pt x="4299" y="47387"/>
                  </a:lnTo>
                  <a:cubicBezTo>
                    <a:pt x="4072" y="47542"/>
                    <a:pt x="3787" y="47637"/>
                    <a:pt x="3489" y="47637"/>
                  </a:cubicBezTo>
                  <a:cubicBezTo>
                    <a:pt x="2715" y="47637"/>
                    <a:pt x="2084" y="47006"/>
                    <a:pt x="2084" y="46220"/>
                  </a:cubicBezTo>
                  <a:cubicBezTo>
                    <a:pt x="2084" y="45482"/>
                    <a:pt x="2656" y="44875"/>
                    <a:pt x="3370" y="44815"/>
                  </a:cubicBezTo>
                  <a:close/>
                  <a:moveTo>
                    <a:pt x="3370" y="43029"/>
                  </a:moveTo>
                  <a:lnTo>
                    <a:pt x="3370" y="44565"/>
                  </a:lnTo>
                  <a:cubicBezTo>
                    <a:pt x="2513" y="44637"/>
                    <a:pt x="1834" y="45351"/>
                    <a:pt x="1834" y="46220"/>
                  </a:cubicBezTo>
                  <a:cubicBezTo>
                    <a:pt x="1834" y="47089"/>
                    <a:pt x="2584" y="47875"/>
                    <a:pt x="3489" y="47875"/>
                  </a:cubicBezTo>
                  <a:cubicBezTo>
                    <a:pt x="3846" y="47875"/>
                    <a:pt x="4180" y="47756"/>
                    <a:pt x="4453" y="47566"/>
                  </a:cubicBezTo>
                  <a:lnTo>
                    <a:pt x="5966" y="49399"/>
                  </a:lnTo>
                  <a:lnTo>
                    <a:pt x="5966" y="55745"/>
                  </a:lnTo>
                  <a:cubicBezTo>
                    <a:pt x="5668" y="55805"/>
                    <a:pt x="5454" y="56067"/>
                    <a:pt x="5454" y="56376"/>
                  </a:cubicBezTo>
                  <a:cubicBezTo>
                    <a:pt x="5454" y="56567"/>
                    <a:pt x="5525" y="56733"/>
                    <a:pt x="5656" y="56841"/>
                  </a:cubicBezTo>
                  <a:lnTo>
                    <a:pt x="3370" y="60531"/>
                  </a:lnTo>
                  <a:lnTo>
                    <a:pt x="3370" y="69842"/>
                  </a:lnTo>
                  <a:cubicBezTo>
                    <a:pt x="3239" y="69806"/>
                    <a:pt x="3096" y="69783"/>
                    <a:pt x="2941" y="69783"/>
                  </a:cubicBezTo>
                  <a:cubicBezTo>
                    <a:pt x="2703" y="69783"/>
                    <a:pt x="2465" y="69842"/>
                    <a:pt x="2251" y="69937"/>
                  </a:cubicBezTo>
                  <a:lnTo>
                    <a:pt x="251" y="66282"/>
                  </a:lnTo>
                  <a:lnTo>
                    <a:pt x="251" y="45482"/>
                  </a:lnTo>
                  <a:lnTo>
                    <a:pt x="3370" y="43029"/>
                  </a:lnTo>
                  <a:close/>
                  <a:moveTo>
                    <a:pt x="2941" y="70033"/>
                  </a:moveTo>
                  <a:cubicBezTo>
                    <a:pt x="3096" y="70033"/>
                    <a:pt x="3239" y="70056"/>
                    <a:pt x="3370" y="70092"/>
                  </a:cubicBezTo>
                  <a:lnTo>
                    <a:pt x="3370" y="70592"/>
                  </a:lnTo>
                  <a:cubicBezTo>
                    <a:pt x="3239" y="70533"/>
                    <a:pt x="3096" y="70497"/>
                    <a:pt x="2941" y="70497"/>
                  </a:cubicBezTo>
                  <a:cubicBezTo>
                    <a:pt x="2822" y="70497"/>
                    <a:pt x="2703" y="70521"/>
                    <a:pt x="2596" y="70557"/>
                  </a:cubicBezTo>
                  <a:lnTo>
                    <a:pt x="2370" y="70152"/>
                  </a:lnTo>
                  <a:cubicBezTo>
                    <a:pt x="2548" y="70080"/>
                    <a:pt x="2739" y="70033"/>
                    <a:pt x="2941" y="70033"/>
                  </a:cubicBezTo>
                  <a:close/>
                  <a:moveTo>
                    <a:pt x="3620" y="70199"/>
                  </a:moveTo>
                  <a:cubicBezTo>
                    <a:pt x="4061" y="70437"/>
                    <a:pt x="4358" y="70914"/>
                    <a:pt x="4358" y="71449"/>
                  </a:cubicBezTo>
                  <a:cubicBezTo>
                    <a:pt x="4358" y="71985"/>
                    <a:pt x="4061" y="72450"/>
                    <a:pt x="3620" y="72688"/>
                  </a:cubicBezTo>
                  <a:lnTo>
                    <a:pt x="3620" y="72116"/>
                  </a:lnTo>
                  <a:cubicBezTo>
                    <a:pt x="3787" y="71950"/>
                    <a:pt x="3894" y="71711"/>
                    <a:pt x="3894" y="71449"/>
                  </a:cubicBezTo>
                  <a:cubicBezTo>
                    <a:pt x="3894" y="71188"/>
                    <a:pt x="3787" y="70949"/>
                    <a:pt x="3620" y="70771"/>
                  </a:cubicBezTo>
                  <a:lnTo>
                    <a:pt x="3620" y="70199"/>
                  </a:lnTo>
                  <a:close/>
                  <a:moveTo>
                    <a:pt x="2156" y="70271"/>
                  </a:moveTo>
                  <a:lnTo>
                    <a:pt x="2382" y="70676"/>
                  </a:lnTo>
                  <a:cubicBezTo>
                    <a:pt x="2156" y="70854"/>
                    <a:pt x="2001" y="71128"/>
                    <a:pt x="2001" y="71449"/>
                  </a:cubicBezTo>
                  <a:cubicBezTo>
                    <a:pt x="2001" y="71926"/>
                    <a:pt x="2358" y="72331"/>
                    <a:pt x="2822" y="72390"/>
                  </a:cubicBezTo>
                  <a:lnTo>
                    <a:pt x="2822" y="72854"/>
                  </a:lnTo>
                  <a:cubicBezTo>
                    <a:pt x="2098" y="72783"/>
                    <a:pt x="1539" y="72191"/>
                    <a:pt x="1536" y="71444"/>
                  </a:cubicBezTo>
                  <a:lnTo>
                    <a:pt x="1536" y="71444"/>
                  </a:lnTo>
                  <a:cubicBezTo>
                    <a:pt x="1538" y="70958"/>
                    <a:pt x="1788" y="70520"/>
                    <a:pt x="2156" y="70271"/>
                  </a:cubicBezTo>
                  <a:close/>
                  <a:moveTo>
                    <a:pt x="3370" y="72295"/>
                  </a:moveTo>
                  <a:lnTo>
                    <a:pt x="3370" y="72795"/>
                  </a:lnTo>
                  <a:cubicBezTo>
                    <a:pt x="3275" y="72819"/>
                    <a:pt x="3168" y="72842"/>
                    <a:pt x="3072" y="72854"/>
                  </a:cubicBezTo>
                  <a:lnTo>
                    <a:pt x="3072" y="72390"/>
                  </a:lnTo>
                  <a:cubicBezTo>
                    <a:pt x="3179" y="72366"/>
                    <a:pt x="3275" y="72342"/>
                    <a:pt x="3370" y="72295"/>
                  </a:cubicBezTo>
                  <a:close/>
                  <a:moveTo>
                    <a:pt x="2429" y="0"/>
                  </a:moveTo>
                  <a:cubicBezTo>
                    <a:pt x="1905" y="0"/>
                    <a:pt x="1477" y="417"/>
                    <a:pt x="1477" y="941"/>
                  </a:cubicBezTo>
                  <a:cubicBezTo>
                    <a:pt x="1477" y="1429"/>
                    <a:pt x="1846" y="1822"/>
                    <a:pt x="2310" y="1881"/>
                  </a:cubicBezTo>
                  <a:lnTo>
                    <a:pt x="2310" y="18169"/>
                  </a:lnTo>
                  <a:lnTo>
                    <a:pt x="3370" y="19157"/>
                  </a:lnTo>
                  <a:lnTo>
                    <a:pt x="3370" y="28599"/>
                  </a:lnTo>
                  <a:lnTo>
                    <a:pt x="2286" y="28599"/>
                  </a:lnTo>
                  <a:lnTo>
                    <a:pt x="2286" y="31016"/>
                  </a:lnTo>
                  <a:lnTo>
                    <a:pt x="3370" y="31016"/>
                  </a:lnTo>
                  <a:lnTo>
                    <a:pt x="3370" y="31837"/>
                  </a:lnTo>
                  <a:lnTo>
                    <a:pt x="2286" y="31837"/>
                  </a:lnTo>
                  <a:lnTo>
                    <a:pt x="2286" y="34266"/>
                  </a:lnTo>
                  <a:lnTo>
                    <a:pt x="3370" y="34266"/>
                  </a:lnTo>
                  <a:lnTo>
                    <a:pt x="3370" y="35088"/>
                  </a:lnTo>
                  <a:lnTo>
                    <a:pt x="2286" y="35088"/>
                  </a:lnTo>
                  <a:lnTo>
                    <a:pt x="2286" y="37505"/>
                  </a:lnTo>
                  <a:lnTo>
                    <a:pt x="3370" y="37505"/>
                  </a:lnTo>
                  <a:lnTo>
                    <a:pt x="3370" y="38326"/>
                  </a:lnTo>
                  <a:lnTo>
                    <a:pt x="2286" y="38326"/>
                  </a:lnTo>
                  <a:lnTo>
                    <a:pt x="2286" y="40755"/>
                  </a:lnTo>
                  <a:lnTo>
                    <a:pt x="3370" y="40755"/>
                  </a:lnTo>
                  <a:lnTo>
                    <a:pt x="3370" y="42720"/>
                  </a:lnTo>
                  <a:lnTo>
                    <a:pt x="48" y="45327"/>
                  </a:lnTo>
                  <a:lnTo>
                    <a:pt x="0" y="45363"/>
                  </a:lnTo>
                  <a:lnTo>
                    <a:pt x="0" y="66354"/>
                  </a:lnTo>
                  <a:lnTo>
                    <a:pt x="2048" y="70056"/>
                  </a:lnTo>
                  <a:cubicBezTo>
                    <a:pt x="1584" y="70354"/>
                    <a:pt x="1286" y="70866"/>
                    <a:pt x="1286" y="71449"/>
                  </a:cubicBezTo>
                  <a:cubicBezTo>
                    <a:pt x="1286" y="72319"/>
                    <a:pt x="1965" y="73033"/>
                    <a:pt x="2822" y="73104"/>
                  </a:cubicBezTo>
                  <a:lnTo>
                    <a:pt x="2822" y="88904"/>
                  </a:lnTo>
                  <a:lnTo>
                    <a:pt x="3072" y="88904"/>
                  </a:lnTo>
                  <a:lnTo>
                    <a:pt x="3072" y="73104"/>
                  </a:lnTo>
                  <a:cubicBezTo>
                    <a:pt x="3168" y="73093"/>
                    <a:pt x="3275" y="73081"/>
                    <a:pt x="3370" y="73045"/>
                  </a:cubicBezTo>
                  <a:lnTo>
                    <a:pt x="3370" y="88892"/>
                  </a:lnTo>
                  <a:lnTo>
                    <a:pt x="3620" y="88892"/>
                  </a:lnTo>
                  <a:lnTo>
                    <a:pt x="3620" y="72962"/>
                  </a:lnTo>
                  <a:cubicBezTo>
                    <a:pt x="4191" y="72712"/>
                    <a:pt x="4608" y="72128"/>
                    <a:pt x="4608" y="71449"/>
                  </a:cubicBezTo>
                  <a:cubicBezTo>
                    <a:pt x="4608" y="70771"/>
                    <a:pt x="4191" y="70199"/>
                    <a:pt x="3620" y="69937"/>
                  </a:cubicBezTo>
                  <a:lnTo>
                    <a:pt x="3620" y="60603"/>
                  </a:lnTo>
                  <a:lnTo>
                    <a:pt x="5858" y="56983"/>
                  </a:lnTo>
                  <a:cubicBezTo>
                    <a:pt x="5930" y="57007"/>
                    <a:pt x="6013" y="57019"/>
                    <a:pt x="6096" y="57019"/>
                  </a:cubicBezTo>
                  <a:cubicBezTo>
                    <a:pt x="6442" y="57019"/>
                    <a:pt x="6739" y="56733"/>
                    <a:pt x="6739" y="56376"/>
                  </a:cubicBezTo>
                  <a:cubicBezTo>
                    <a:pt x="6739" y="56067"/>
                    <a:pt x="6513" y="55805"/>
                    <a:pt x="6216" y="55757"/>
                  </a:cubicBezTo>
                  <a:lnTo>
                    <a:pt x="6216" y="55745"/>
                  </a:lnTo>
                  <a:lnTo>
                    <a:pt x="6216" y="49316"/>
                  </a:lnTo>
                  <a:lnTo>
                    <a:pt x="4644" y="47423"/>
                  </a:lnTo>
                  <a:cubicBezTo>
                    <a:pt x="4953" y="47113"/>
                    <a:pt x="5156" y="46696"/>
                    <a:pt x="5156" y="46220"/>
                  </a:cubicBezTo>
                  <a:cubicBezTo>
                    <a:pt x="5156" y="45351"/>
                    <a:pt x="4477" y="44637"/>
                    <a:pt x="3620" y="44577"/>
                  </a:cubicBezTo>
                  <a:lnTo>
                    <a:pt x="3620" y="42839"/>
                  </a:lnTo>
                  <a:lnTo>
                    <a:pt x="9180" y="38469"/>
                  </a:lnTo>
                  <a:lnTo>
                    <a:pt x="9216" y="38434"/>
                  </a:lnTo>
                  <a:lnTo>
                    <a:pt x="9216" y="24646"/>
                  </a:lnTo>
                  <a:cubicBezTo>
                    <a:pt x="9514" y="24598"/>
                    <a:pt x="9740" y="24337"/>
                    <a:pt x="9740" y="24027"/>
                  </a:cubicBezTo>
                  <a:cubicBezTo>
                    <a:pt x="9740" y="23670"/>
                    <a:pt x="9454" y="23384"/>
                    <a:pt x="9097" y="23384"/>
                  </a:cubicBezTo>
                  <a:cubicBezTo>
                    <a:pt x="8894" y="23384"/>
                    <a:pt x="8704" y="23479"/>
                    <a:pt x="8585" y="23634"/>
                  </a:cubicBezTo>
                  <a:lnTo>
                    <a:pt x="3620" y="19050"/>
                  </a:lnTo>
                  <a:lnTo>
                    <a:pt x="3620" y="8013"/>
                  </a:lnTo>
                  <a:lnTo>
                    <a:pt x="3370" y="8013"/>
                  </a:lnTo>
                  <a:lnTo>
                    <a:pt x="3370" y="18824"/>
                  </a:lnTo>
                  <a:lnTo>
                    <a:pt x="2548" y="18062"/>
                  </a:lnTo>
                  <a:lnTo>
                    <a:pt x="2548" y="1881"/>
                  </a:lnTo>
                  <a:cubicBezTo>
                    <a:pt x="3025" y="1822"/>
                    <a:pt x="3382" y="1429"/>
                    <a:pt x="3382" y="941"/>
                  </a:cubicBezTo>
                  <a:cubicBezTo>
                    <a:pt x="3382" y="417"/>
                    <a:pt x="2953" y="0"/>
                    <a:pt x="24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3_1">
    <p:bg>
      <p:bgPr>
        <a:gradFill>
          <a:gsLst>
            <a:gs pos="0">
              <a:schemeClr val="dk2"/>
            </a:gs>
            <a:gs pos="6000">
              <a:schemeClr val="accent1"/>
            </a:gs>
            <a:gs pos="14000">
              <a:schemeClr val="lt2"/>
            </a:gs>
            <a:gs pos="30000">
              <a:schemeClr val="dk1"/>
            </a:gs>
            <a:gs pos="100000">
              <a:schemeClr val="dk1"/>
            </a:gs>
          </a:gsLst>
          <a:path path="circle">
            <a:fillToRect r="100%" t="100%"/>
          </a:path>
          <a:tileRect b="-100%" l="-100%"/>
        </a:gradFill>
      </p:bgPr>
    </p:bg>
    <p:spTree>
      <p:nvGrpSpPr>
        <p:cNvPr id="897" name="Shape 897"/>
        <p:cNvGrpSpPr/>
        <p:nvPr/>
      </p:nvGrpSpPr>
      <p:grpSpPr>
        <a:xfrm>
          <a:off x="0" y="0"/>
          <a:ext cx="0" cy="0"/>
          <a:chOff x="0" y="0"/>
          <a:chExt cx="0" cy="0"/>
        </a:xfrm>
      </p:grpSpPr>
      <p:sp>
        <p:nvSpPr>
          <p:cNvPr id="898" name="Google Shape;898;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lgn="ctr">
              <a:spcBef>
                <a:spcPts val="0"/>
              </a:spcBef>
              <a:spcAft>
                <a:spcPts val="0"/>
              </a:spcAft>
              <a:buClr>
                <a:schemeClr val="lt1"/>
              </a:buClr>
              <a:buSzPts val="3000"/>
              <a:buNone/>
              <a:defRPr>
                <a:solidFill>
                  <a:schemeClr val="lt1"/>
                </a:solidFill>
              </a:defRPr>
            </a:lvl2pPr>
            <a:lvl3pPr lvl="2" rtl="0" algn="ctr">
              <a:spcBef>
                <a:spcPts val="0"/>
              </a:spcBef>
              <a:spcAft>
                <a:spcPts val="0"/>
              </a:spcAft>
              <a:buClr>
                <a:schemeClr val="lt1"/>
              </a:buClr>
              <a:buSzPts val="3000"/>
              <a:buNone/>
              <a:defRPr>
                <a:solidFill>
                  <a:schemeClr val="lt1"/>
                </a:solidFill>
              </a:defRPr>
            </a:lvl3pPr>
            <a:lvl4pPr lvl="3" rtl="0" algn="ctr">
              <a:spcBef>
                <a:spcPts val="0"/>
              </a:spcBef>
              <a:spcAft>
                <a:spcPts val="0"/>
              </a:spcAft>
              <a:buClr>
                <a:schemeClr val="lt1"/>
              </a:buClr>
              <a:buSzPts val="3000"/>
              <a:buNone/>
              <a:defRPr>
                <a:solidFill>
                  <a:schemeClr val="lt1"/>
                </a:solidFill>
              </a:defRPr>
            </a:lvl4pPr>
            <a:lvl5pPr lvl="4" rtl="0" algn="ctr">
              <a:spcBef>
                <a:spcPts val="0"/>
              </a:spcBef>
              <a:spcAft>
                <a:spcPts val="0"/>
              </a:spcAft>
              <a:buClr>
                <a:schemeClr val="lt1"/>
              </a:buClr>
              <a:buSzPts val="3000"/>
              <a:buNone/>
              <a:defRPr>
                <a:solidFill>
                  <a:schemeClr val="lt1"/>
                </a:solidFill>
              </a:defRPr>
            </a:lvl5pPr>
            <a:lvl6pPr lvl="5" rtl="0" algn="ctr">
              <a:spcBef>
                <a:spcPts val="0"/>
              </a:spcBef>
              <a:spcAft>
                <a:spcPts val="0"/>
              </a:spcAft>
              <a:buClr>
                <a:schemeClr val="lt1"/>
              </a:buClr>
              <a:buSzPts val="3000"/>
              <a:buNone/>
              <a:defRPr>
                <a:solidFill>
                  <a:schemeClr val="lt1"/>
                </a:solidFill>
              </a:defRPr>
            </a:lvl6pPr>
            <a:lvl7pPr lvl="6" rtl="0" algn="ctr">
              <a:spcBef>
                <a:spcPts val="0"/>
              </a:spcBef>
              <a:spcAft>
                <a:spcPts val="0"/>
              </a:spcAft>
              <a:buClr>
                <a:schemeClr val="lt1"/>
              </a:buClr>
              <a:buSzPts val="3000"/>
              <a:buNone/>
              <a:defRPr>
                <a:solidFill>
                  <a:schemeClr val="lt1"/>
                </a:solidFill>
              </a:defRPr>
            </a:lvl7pPr>
            <a:lvl8pPr lvl="7" rtl="0" algn="ctr">
              <a:spcBef>
                <a:spcPts val="0"/>
              </a:spcBef>
              <a:spcAft>
                <a:spcPts val="0"/>
              </a:spcAft>
              <a:buClr>
                <a:schemeClr val="lt1"/>
              </a:buClr>
              <a:buSzPts val="3000"/>
              <a:buNone/>
              <a:defRPr>
                <a:solidFill>
                  <a:schemeClr val="lt1"/>
                </a:solidFill>
              </a:defRPr>
            </a:lvl8pPr>
            <a:lvl9pPr lvl="8" rtl="0" algn="ctr">
              <a:spcBef>
                <a:spcPts val="0"/>
              </a:spcBef>
              <a:spcAft>
                <a:spcPts val="0"/>
              </a:spcAft>
              <a:buClr>
                <a:schemeClr val="lt1"/>
              </a:buClr>
              <a:buSzPts val="3000"/>
              <a:buNone/>
              <a:defRPr>
                <a:solidFill>
                  <a:schemeClr val="lt1"/>
                </a:solidFill>
              </a:defRPr>
            </a:lvl9pPr>
          </a:lstStyle>
          <a:p/>
        </p:txBody>
      </p:sp>
      <p:sp>
        <p:nvSpPr>
          <p:cNvPr id="899" name="Google Shape;899;p25"/>
          <p:cNvSpPr txBox="1"/>
          <p:nvPr>
            <p:ph idx="1" type="body"/>
          </p:nvPr>
        </p:nvSpPr>
        <p:spPr>
          <a:xfrm>
            <a:off x="720000" y="1085425"/>
            <a:ext cx="3735300" cy="1690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50">
                <a:solidFill>
                  <a:schemeClr val="lt1"/>
                </a:solidFill>
              </a:defRPr>
            </a:lvl1pPr>
            <a:lvl2pPr indent="-304800" lvl="1" marL="914400" rtl="0">
              <a:lnSpc>
                <a:spcPct val="115000"/>
              </a:lnSpc>
              <a:spcBef>
                <a:spcPts val="0"/>
              </a:spcBef>
              <a:spcAft>
                <a:spcPts val="0"/>
              </a:spcAft>
              <a:buClr>
                <a:schemeClr val="lt1"/>
              </a:buClr>
              <a:buSzPts val="1200"/>
              <a:buFont typeface="Roboto Condensed Light"/>
              <a:buChar char="○"/>
              <a:defRPr>
                <a:solidFill>
                  <a:schemeClr val="lt1"/>
                </a:solidFill>
              </a:defRPr>
            </a:lvl2pPr>
            <a:lvl3pPr indent="-304800" lvl="2" marL="1371600" rtl="0">
              <a:lnSpc>
                <a:spcPct val="115000"/>
              </a:lnSpc>
              <a:spcBef>
                <a:spcPts val="1600"/>
              </a:spcBef>
              <a:spcAft>
                <a:spcPts val="0"/>
              </a:spcAft>
              <a:buClr>
                <a:schemeClr val="lt1"/>
              </a:buClr>
              <a:buSzPts val="1200"/>
              <a:buFont typeface="Roboto Condensed Light"/>
              <a:buChar char="■"/>
              <a:defRPr>
                <a:solidFill>
                  <a:schemeClr val="lt1"/>
                </a:solidFill>
              </a:defRPr>
            </a:lvl3pPr>
            <a:lvl4pPr indent="-304800" lvl="3" marL="1828800" rtl="0">
              <a:lnSpc>
                <a:spcPct val="115000"/>
              </a:lnSpc>
              <a:spcBef>
                <a:spcPts val="1600"/>
              </a:spcBef>
              <a:spcAft>
                <a:spcPts val="0"/>
              </a:spcAft>
              <a:buClr>
                <a:schemeClr val="lt1"/>
              </a:buClr>
              <a:buSzPts val="1200"/>
              <a:buFont typeface="Roboto Condensed Light"/>
              <a:buChar char="●"/>
              <a:defRPr>
                <a:solidFill>
                  <a:schemeClr val="lt1"/>
                </a:solidFill>
              </a:defRPr>
            </a:lvl4pPr>
            <a:lvl5pPr indent="-304800" lvl="4" marL="2286000" rtl="0">
              <a:lnSpc>
                <a:spcPct val="115000"/>
              </a:lnSpc>
              <a:spcBef>
                <a:spcPts val="1600"/>
              </a:spcBef>
              <a:spcAft>
                <a:spcPts val="0"/>
              </a:spcAft>
              <a:buClr>
                <a:schemeClr val="lt1"/>
              </a:buClr>
              <a:buSzPts val="1200"/>
              <a:buFont typeface="Roboto Condensed Light"/>
              <a:buChar char="○"/>
              <a:defRPr>
                <a:solidFill>
                  <a:schemeClr val="lt1"/>
                </a:solidFill>
              </a:defRPr>
            </a:lvl5pPr>
            <a:lvl6pPr indent="-304800" lvl="5" marL="2743200" rtl="0">
              <a:lnSpc>
                <a:spcPct val="115000"/>
              </a:lnSpc>
              <a:spcBef>
                <a:spcPts val="1600"/>
              </a:spcBef>
              <a:spcAft>
                <a:spcPts val="0"/>
              </a:spcAft>
              <a:buClr>
                <a:schemeClr val="lt1"/>
              </a:buClr>
              <a:buSzPts val="1200"/>
              <a:buFont typeface="Roboto Condensed Light"/>
              <a:buChar char="■"/>
              <a:defRPr>
                <a:solidFill>
                  <a:schemeClr val="lt1"/>
                </a:solidFill>
              </a:defRPr>
            </a:lvl6pPr>
            <a:lvl7pPr indent="-304800" lvl="6" marL="3200400" rtl="0">
              <a:lnSpc>
                <a:spcPct val="115000"/>
              </a:lnSpc>
              <a:spcBef>
                <a:spcPts val="1600"/>
              </a:spcBef>
              <a:spcAft>
                <a:spcPts val="0"/>
              </a:spcAft>
              <a:buClr>
                <a:schemeClr val="lt1"/>
              </a:buClr>
              <a:buSzPts val="1200"/>
              <a:buFont typeface="Roboto Condensed Light"/>
              <a:buChar char="●"/>
              <a:defRPr>
                <a:solidFill>
                  <a:schemeClr val="lt1"/>
                </a:solidFill>
              </a:defRPr>
            </a:lvl7pPr>
            <a:lvl8pPr indent="-304800" lvl="7" marL="3657600" rtl="0">
              <a:lnSpc>
                <a:spcPct val="115000"/>
              </a:lnSpc>
              <a:spcBef>
                <a:spcPts val="1600"/>
              </a:spcBef>
              <a:spcAft>
                <a:spcPts val="0"/>
              </a:spcAft>
              <a:buClr>
                <a:schemeClr val="lt1"/>
              </a:buClr>
              <a:buSzPts val="1200"/>
              <a:buFont typeface="Roboto Condensed Light"/>
              <a:buChar char="○"/>
              <a:defRPr>
                <a:solidFill>
                  <a:schemeClr val="lt1"/>
                </a:solidFill>
              </a:defRPr>
            </a:lvl8pPr>
            <a:lvl9pPr indent="-304800" lvl="8" marL="4114800" rtl="0">
              <a:lnSpc>
                <a:spcPct val="115000"/>
              </a:lnSpc>
              <a:spcBef>
                <a:spcPts val="1600"/>
              </a:spcBef>
              <a:spcAft>
                <a:spcPts val="1600"/>
              </a:spcAft>
              <a:buClr>
                <a:schemeClr val="lt1"/>
              </a:buClr>
              <a:buSzPts val="1200"/>
              <a:buFont typeface="Roboto Condensed Light"/>
              <a:buChar char="■"/>
              <a:defRPr>
                <a:solidFill>
                  <a:schemeClr val="lt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7">
    <p:bg>
      <p:bgPr>
        <a:gradFill>
          <a:gsLst>
            <a:gs pos="0">
              <a:schemeClr val="accent1"/>
            </a:gs>
            <a:gs pos="7000">
              <a:schemeClr val="accent2"/>
            </a:gs>
            <a:gs pos="11000">
              <a:schemeClr val="accent3"/>
            </a:gs>
            <a:gs pos="17000">
              <a:schemeClr val="dk2"/>
            </a:gs>
            <a:gs pos="25000">
              <a:schemeClr val="lt2"/>
            </a:gs>
            <a:gs pos="43000">
              <a:schemeClr val="dk1"/>
            </a:gs>
            <a:gs pos="100000">
              <a:schemeClr val="dk1"/>
            </a:gs>
          </a:gsLst>
          <a:path path="circle">
            <a:fillToRect b="100%" l="100%"/>
          </a:path>
          <a:tileRect r="-100%" t="-100%"/>
        </a:gradFill>
      </p:bgPr>
    </p:bg>
    <p:spTree>
      <p:nvGrpSpPr>
        <p:cNvPr id="900" name="Shape 900"/>
        <p:cNvGrpSpPr/>
        <p:nvPr/>
      </p:nvGrpSpPr>
      <p:grpSpPr>
        <a:xfrm>
          <a:off x="0" y="0"/>
          <a:ext cx="0" cy="0"/>
          <a:chOff x="0" y="0"/>
          <a:chExt cx="0" cy="0"/>
        </a:xfrm>
      </p:grpSpPr>
      <p:grpSp>
        <p:nvGrpSpPr>
          <p:cNvPr id="901" name="Google Shape;901;p26"/>
          <p:cNvGrpSpPr/>
          <p:nvPr/>
        </p:nvGrpSpPr>
        <p:grpSpPr>
          <a:xfrm rot="10800000">
            <a:off x="8558575" y="2352000"/>
            <a:ext cx="407775" cy="2791500"/>
            <a:chOff x="165850" y="0"/>
            <a:chExt cx="407775" cy="2791500"/>
          </a:xfrm>
        </p:grpSpPr>
        <p:cxnSp>
          <p:nvCxnSpPr>
            <p:cNvPr id="902" name="Google Shape;902;p26"/>
            <p:cNvCxnSpPr/>
            <p:nvPr/>
          </p:nvCxnSpPr>
          <p:spPr>
            <a:xfrm flipH="1" rot="-5400000">
              <a:off x="-812675" y="1086750"/>
              <a:ext cx="2454000" cy="2805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903" name="Google Shape;903;p26"/>
            <p:cNvCxnSpPr/>
            <p:nvPr/>
          </p:nvCxnSpPr>
          <p:spPr>
            <a:xfrm rot="5400000">
              <a:off x="-1003600" y="1360650"/>
              <a:ext cx="2791500" cy="702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904" name="Google Shape;904;p26"/>
            <p:cNvCxnSpPr/>
            <p:nvPr/>
          </p:nvCxnSpPr>
          <p:spPr>
            <a:xfrm>
              <a:off x="573625" y="0"/>
              <a:ext cx="0" cy="917700"/>
            </a:xfrm>
            <a:prstGeom prst="straightConnector1">
              <a:avLst/>
            </a:prstGeom>
            <a:noFill/>
            <a:ln cap="flat" cmpd="sng" w="9525">
              <a:solidFill>
                <a:schemeClr val="lt1"/>
              </a:solidFill>
              <a:prstDash val="solid"/>
              <a:round/>
              <a:headEnd len="med" w="med" type="none"/>
              <a:tailEnd len="med" w="med" type="oval"/>
            </a:ln>
          </p:spPr>
        </p:cxnSp>
        <p:cxnSp>
          <p:nvCxnSpPr>
            <p:cNvPr id="905" name="Google Shape;905;p26"/>
            <p:cNvCxnSpPr/>
            <p:nvPr/>
          </p:nvCxnSpPr>
          <p:spPr>
            <a:xfrm rot="5400000">
              <a:off x="-299450" y="465300"/>
              <a:ext cx="1281000" cy="350400"/>
            </a:xfrm>
            <a:prstGeom prst="bentConnector3">
              <a:avLst>
                <a:gd fmla="val 50000" name="adj1"/>
              </a:avLst>
            </a:prstGeom>
            <a:noFill/>
            <a:ln cap="flat" cmpd="sng" w="9525">
              <a:solidFill>
                <a:schemeClr val="lt1"/>
              </a:solidFill>
              <a:prstDash val="solid"/>
              <a:round/>
              <a:headEnd len="med" w="med" type="none"/>
              <a:tailEnd len="med" w="med" type="oval"/>
            </a:ln>
          </p:spPr>
        </p:cxnSp>
      </p:grpSp>
      <p:sp>
        <p:nvSpPr>
          <p:cNvPr id="906" name="Google Shape;906;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lgn="ctr">
              <a:spcBef>
                <a:spcPts val="0"/>
              </a:spcBef>
              <a:spcAft>
                <a:spcPts val="0"/>
              </a:spcAft>
              <a:buClr>
                <a:schemeClr val="lt1"/>
              </a:buClr>
              <a:buSzPts val="3000"/>
              <a:buNone/>
              <a:defRPr>
                <a:solidFill>
                  <a:schemeClr val="lt1"/>
                </a:solidFill>
              </a:defRPr>
            </a:lvl2pPr>
            <a:lvl3pPr lvl="2" rtl="0" algn="ctr">
              <a:spcBef>
                <a:spcPts val="0"/>
              </a:spcBef>
              <a:spcAft>
                <a:spcPts val="0"/>
              </a:spcAft>
              <a:buClr>
                <a:schemeClr val="lt1"/>
              </a:buClr>
              <a:buSzPts val="3000"/>
              <a:buNone/>
              <a:defRPr>
                <a:solidFill>
                  <a:schemeClr val="lt1"/>
                </a:solidFill>
              </a:defRPr>
            </a:lvl3pPr>
            <a:lvl4pPr lvl="3" rtl="0" algn="ctr">
              <a:spcBef>
                <a:spcPts val="0"/>
              </a:spcBef>
              <a:spcAft>
                <a:spcPts val="0"/>
              </a:spcAft>
              <a:buClr>
                <a:schemeClr val="lt1"/>
              </a:buClr>
              <a:buSzPts val="3000"/>
              <a:buNone/>
              <a:defRPr>
                <a:solidFill>
                  <a:schemeClr val="lt1"/>
                </a:solidFill>
              </a:defRPr>
            </a:lvl4pPr>
            <a:lvl5pPr lvl="4" rtl="0" algn="ctr">
              <a:spcBef>
                <a:spcPts val="0"/>
              </a:spcBef>
              <a:spcAft>
                <a:spcPts val="0"/>
              </a:spcAft>
              <a:buClr>
                <a:schemeClr val="lt1"/>
              </a:buClr>
              <a:buSzPts val="3000"/>
              <a:buNone/>
              <a:defRPr>
                <a:solidFill>
                  <a:schemeClr val="lt1"/>
                </a:solidFill>
              </a:defRPr>
            </a:lvl5pPr>
            <a:lvl6pPr lvl="5" rtl="0" algn="ctr">
              <a:spcBef>
                <a:spcPts val="0"/>
              </a:spcBef>
              <a:spcAft>
                <a:spcPts val="0"/>
              </a:spcAft>
              <a:buClr>
                <a:schemeClr val="lt1"/>
              </a:buClr>
              <a:buSzPts val="3000"/>
              <a:buNone/>
              <a:defRPr>
                <a:solidFill>
                  <a:schemeClr val="lt1"/>
                </a:solidFill>
              </a:defRPr>
            </a:lvl6pPr>
            <a:lvl7pPr lvl="6" rtl="0" algn="ctr">
              <a:spcBef>
                <a:spcPts val="0"/>
              </a:spcBef>
              <a:spcAft>
                <a:spcPts val="0"/>
              </a:spcAft>
              <a:buClr>
                <a:schemeClr val="lt1"/>
              </a:buClr>
              <a:buSzPts val="3000"/>
              <a:buNone/>
              <a:defRPr>
                <a:solidFill>
                  <a:schemeClr val="lt1"/>
                </a:solidFill>
              </a:defRPr>
            </a:lvl7pPr>
            <a:lvl8pPr lvl="7" rtl="0" algn="ctr">
              <a:spcBef>
                <a:spcPts val="0"/>
              </a:spcBef>
              <a:spcAft>
                <a:spcPts val="0"/>
              </a:spcAft>
              <a:buClr>
                <a:schemeClr val="lt1"/>
              </a:buClr>
              <a:buSzPts val="3000"/>
              <a:buNone/>
              <a:defRPr>
                <a:solidFill>
                  <a:schemeClr val="lt1"/>
                </a:solidFill>
              </a:defRPr>
            </a:lvl8pPr>
            <a:lvl9pPr lvl="8" rtl="0" algn="ctr">
              <a:spcBef>
                <a:spcPts val="0"/>
              </a:spcBef>
              <a:spcAft>
                <a:spcPts val="0"/>
              </a:spcAft>
              <a:buClr>
                <a:schemeClr val="lt1"/>
              </a:buClr>
              <a:buSzPts val="3000"/>
              <a:buNone/>
              <a:defRPr>
                <a:solidFill>
                  <a:schemeClr val="lt1"/>
                </a:solidFill>
              </a:defRPr>
            </a:lvl9pPr>
          </a:lstStyle>
          <a:p/>
        </p:txBody>
      </p:sp>
      <p:sp>
        <p:nvSpPr>
          <p:cNvPr id="907" name="Google Shape;907;p26"/>
          <p:cNvSpPr txBox="1"/>
          <p:nvPr>
            <p:ph idx="1" type="body"/>
          </p:nvPr>
        </p:nvSpPr>
        <p:spPr>
          <a:xfrm>
            <a:off x="720000" y="1085425"/>
            <a:ext cx="7704000" cy="3523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50">
                <a:solidFill>
                  <a:schemeClr val="lt1"/>
                </a:solidFill>
              </a:defRPr>
            </a:lvl1pPr>
            <a:lvl2pPr indent="-304800" lvl="1" marL="914400" rtl="0">
              <a:lnSpc>
                <a:spcPct val="115000"/>
              </a:lnSpc>
              <a:spcBef>
                <a:spcPts val="0"/>
              </a:spcBef>
              <a:spcAft>
                <a:spcPts val="0"/>
              </a:spcAft>
              <a:buClr>
                <a:schemeClr val="lt1"/>
              </a:buClr>
              <a:buSzPts val="1200"/>
              <a:buFont typeface="Roboto Condensed Light"/>
              <a:buChar char="○"/>
              <a:defRPr>
                <a:solidFill>
                  <a:schemeClr val="lt1"/>
                </a:solidFill>
              </a:defRPr>
            </a:lvl2pPr>
            <a:lvl3pPr indent="-304800" lvl="2" marL="1371600" rtl="0">
              <a:lnSpc>
                <a:spcPct val="115000"/>
              </a:lnSpc>
              <a:spcBef>
                <a:spcPts val="1600"/>
              </a:spcBef>
              <a:spcAft>
                <a:spcPts val="0"/>
              </a:spcAft>
              <a:buClr>
                <a:schemeClr val="lt1"/>
              </a:buClr>
              <a:buSzPts val="1200"/>
              <a:buFont typeface="Roboto Condensed Light"/>
              <a:buChar char="■"/>
              <a:defRPr>
                <a:solidFill>
                  <a:schemeClr val="lt1"/>
                </a:solidFill>
              </a:defRPr>
            </a:lvl3pPr>
            <a:lvl4pPr indent="-304800" lvl="3" marL="1828800" rtl="0">
              <a:lnSpc>
                <a:spcPct val="115000"/>
              </a:lnSpc>
              <a:spcBef>
                <a:spcPts val="1600"/>
              </a:spcBef>
              <a:spcAft>
                <a:spcPts val="0"/>
              </a:spcAft>
              <a:buClr>
                <a:schemeClr val="lt1"/>
              </a:buClr>
              <a:buSzPts val="1200"/>
              <a:buFont typeface="Roboto Condensed Light"/>
              <a:buChar char="●"/>
              <a:defRPr>
                <a:solidFill>
                  <a:schemeClr val="lt1"/>
                </a:solidFill>
              </a:defRPr>
            </a:lvl4pPr>
            <a:lvl5pPr indent="-304800" lvl="4" marL="2286000" rtl="0">
              <a:lnSpc>
                <a:spcPct val="115000"/>
              </a:lnSpc>
              <a:spcBef>
                <a:spcPts val="1600"/>
              </a:spcBef>
              <a:spcAft>
                <a:spcPts val="0"/>
              </a:spcAft>
              <a:buClr>
                <a:schemeClr val="lt1"/>
              </a:buClr>
              <a:buSzPts val="1200"/>
              <a:buFont typeface="Roboto Condensed Light"/>
              <a:buChar char="○"/>
              <a:defRPr>
                <a:solidFill>
                  <a:schemeClr val="lt1"/>
                </a:solidFill>
              </a:defRPr>
            </a:lvl5pPr>
            <a:lvl6pPr indent="-304800" lvl="5" marL="2743200" rtl="0">
              <a:lnSpc>
                <a:spcPct val="115000"/>
              </a:lnSpc>
              <a:spcBef>
                <a:spcPts val="1600"/>
              </a:spcBef>
              <a:spcAft>
                <a:spcPts val="0"/>
              </a:spcAft>
              <a:buClr>
                <a:schemeClr val="lt1"/>
              </a:buClr>
              <a:buSzPts val="1200"/>
              <a:buFont typeface="Roboto Condensed Light"/>
              <a:buChar char="■"/>
              <a:defRPr>
                <a:solidFill>
                  <a:schemeClr val="lt1"/>
                </a:solidFill>
              </a:defRPr>
            </a:lvl6pPr>
            <a:lvl7pPr indent="-304800" lvl="6" marL="3200400" rtl="0">
              <a:lnSpc>
                <a:spcPct val="115000"/>
              </a:lnSpc>
              <a:spcBef>
                <a:spcPts val="1600"/>
              </a:spcBef>
              <a:spcAft>
                <a:spcPts val="0"/>
              </a:spcAft>
              <a:buClr>
                <a:schemeClr val="lt1"/>
              </a:buClr>
              <a:buSzPts val="1200"/>
              <a:buFont typeface="Roboto Condensed Light"/>
              <a:buChar char="●"/>
              <a:defRPr>
                <a:solidFill>
                  <a:schemeClr val="lt1"/>
                </a:solidFill>
              </a:defRPr>
            </a:lvl7pPr>
            <a:lvl8pPr indent="-304800" lvl="7" marL="3657600" rtl="0">
              <a:lnSpc>
                <a:spcPct val="115000"/>
              </a:lnSpc>
              <a:spcBef>
                <a:spcPts val="1600"/>
              </a:spcBef>
              <a:spcAft>
                <a:spcPts val="0"/>
              </a:spcAft>
              <a:buClr>
                <a:schemeClr val="lt1"/>
              </a:buClr>
              <a:buSzPts val="1200"/>
              <a:buFont typeface="Roboto Condensed Light"/>
              <a:buChar char="○"/>
              <a:defRPr>
                <a:solidFill>
                  <a:schemeClr val="lt1"/>
                </a:solidFill>
              </a:defRPr>
            </a:lvl8pPr>
            <a:lvl9pPr indent="-304800" lvl="8" marL="4114800" rtl="0">
              <a:lnSpc>
                <a:spcPct val="115000"/>
              </a:lnSpc>
              <a:spcBef>
                <a:spcPts val="1600"/>
              </a:spcBef>
              <a:spcAft>
                <a:spcPts val="1600"/>
              </a:spcAft>
              <a:buClr>
                <a:schemeClr val="lt1"/>
              </a:buClr>
              <a:buSzPts val="1200"/>
              <a:buFont typeface="Roboto Condensed Light"/>
              <a:buChar char="■"/>
              <a:defRPr>
                <a:solidFill>
                  <a:schemeClr val="lt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6">
    <p:bg>
      <p:bgPr>
        <a:gradFill>
          <a:gsLst>
            <a:gs pos="0">
              <a:schemeClr val="dk2"/>
            </a:gs>
            <a:gs pos="10000">
              <a:schemeClr val="accent2"/>
            </a:gs>
            <a:gs pos="15000">
              <a:schemeClr val="accent1"/>
            </a:gs>
            <a:gs pos="27000">
              <a:schemeClr val="lt2"/>
            </a:gs>
            <a:gs pos="46000">
              <a:schemeClr val="dk1"/>
            </a:gs>
            <a:gs pos="100000">
              <a:schemeClr val="dk1"/>
            </a:gs>
          </a:gsLst>
          <a:path path="circle">
            <a:fillToRect r="100%" t="100%"/>
          </a:path>
          <a:tileRect b="-100%" l="-100%"/>
        </a:gradFill>
      </p:bgPr>
    </p:bg>
    <p:spTree>
      <p:nvGrpSpPr>
        <p:cNvPr id="908" name="Shape 908"/>
        <p:cNvGrpSpPr/>
        <p:nvPr/>
      </p:nvGrpSpPr>
      <p:grpSpPr>
        <a:xfrm>
          <a:off x="0" y="0"/>
          <a:ext cx="0" cy="0"/>
          <a:chOff x="0" y="0"/>
          <a:chExt cx="0" cy="0"/>
        </a:xfrm>
      </p:grpSpPr>
      <p:sp>
        <p:nvSpPr>
          <p:cNvPr id="909" name="Google Shape;909;p27"/>
          <p:cNvSpPr txBox="1"/>
          <p:nvPr>
            <p:ph hasCustomPrompt="1" type="title"/>
          </p:nvPr>
        </p:nvSpPr>
        <p:spPr>
          <a:xfrm>
            <a:off x="2721508" y="678100"/>
            <a:ext cx="3701100" cy="786600"/>
          </a:xfrm>
          <a:prstGeom prst="rect">
            <a:avLst/>
          </a:prstGeom>
          <a:ln>
            <a:noFill/>
          </a:ln>
        </p:spPr>
        <p:txBody>
          <a:bodyPr anchorCtr="0" anchor="ctr" bIns="91425" lIns="91425" spcFirstLastPara="1" rIns="91425" wrap="square" tIns="91425">
            <a:noAutofit/>
          </a:bodyPr>
          <a:lstStyle>
            <a:lvl1pPr lvl="0" rtl="0" algn="ctr">
              <a:lnSpc>
                <a:spcPct val="115000"/>
              </a:lnSpc>
              <a:spcBef>
                <a:spcPts val="0"/>
              </a:spcBef>
              <a:spcAft>
                <a:spcPts val="0"/>
              </a:spcAft>
              <a:buClr>
                <a:schemeClr val="lt1"/>
              </a:buClr>
              <a:buSzPts val="2400"/>
              <a:buNone/>
              <a:defRPr sz="3500">
                <a:solidFill>
                  <a:schemeClr val="lt1"/>
                </a:solidFill>
              </a:defRPr>
            </a:lvl1pPr>
            <a:lvl2pPr lvl="1" rtl="0">
              <a:lnSpc>
                <a:spcPct val="115000"/>
              </a:lnSpc>
              <a:spcBef>
                <a:spcPts val="0"/>
              </a:spcBef>
              <a:spcAft>
                <a:spcPts val="0"/>
              </a:spcAft>
              <a:buClr>
                <a:schemeClr val="lt1"/>
              </a:buClr>
              <a:buSzPts val="2400"/>
              <a:buNone/>
              <a:defRPr sz="2400">
                <a:solidFill>
                  <a:schemeClr val="lt1"/>
                </a:solidFill>
              </a:defRPr>
            </a:lvl2pPr>
            <a:lvl3pPr lvl="2" rtl="0">
              <a:lnSpc>
                <a:spcPct val="115000"/>
              </a:lnSpc>
              <a:spcBef>
                <a:spcPts val="0"/>
              </a:spcBef>
              <a:spcAft>
                <a:spcPts val="0"/>
              </a:spcAft>
              <a:buClr>
                <a:schemeClr val="lt1"/>
              </a:buClr>
              <a:buSzPts val="2400"/>
              <a:buNone/>
              <a:defRPr sz="2400">
                <a:solidFill>
                  <a:schemeClr val="lt1"/>
                </a:solidFill>
              </a:defRPr>
            </a:lvl3pPr>
            <a:lvl4pPr lvl="3" rtl="0">
              <a:lnSpc>
                <a:spcPct val="115000"/>
              </a:lnSpc>
              <a:spcBef>
                <a:spcPts val="0"/>
              </a:spcBef>
              <a:spcAft>
                <a:spcPts val="0"/>
              </a:spcAft>
              <a:buClr>
                <a:schemeClr val="lt1"/>
              </a:buClr>
              <a:buSzPts val="2400"/>
              <a:buNone/>
              <a:defRPr sz="2400">
                <a:solidFill>
                  <a:schemeClr val="lt1"/>
                </a:solidFill>
              </a:defRPr>
            </a:lvl4pPr>
            <a:lvl5pPr lvl="4" rtl="0">
              <a:lnSpc>
                <a:spcPct val="115000"/>
              </a:lnSpc>
              <a:spcBef>
                <a:spcPts val="0"/>
              </a:spcBef>
              <a:spcAft>
                <a:spcPts val="0"/>
              </a:spcAft>
              <a:buClr>
                <a:schemeClr val="lt1"/>
              </a:buClr>
              <a:buSzPts val="2400"/>
              <a:buNone/>
              <a:defRPr sz="2400">
                <a:solidFill>
                  <a:schemeClr val="lt1"/>
                </a:solidFill>
              </a:defRPr>
            </a:lvl5pPr>
            <a:lvl6pPr lvl="5" rtl="0">
              <a:lnSpc>
                <a:spcPct val="115000"/>
              </a:lnSpc>
              <a:spcBef>
                <a:spcPts val="0"/>
              </a:spcBef>
              <a:spcAft>
                <a:spcPts val="0"/>
              </a:spcAft>
              <a:buClr>
                <a:schemeClr val="lt1"/>
              </a:buClr>
              <a:buSzPts val="2400"/>
              <a:buNone/>
              <a:defRPr sz="2400">
                <a:solidFill>
                  <a:schemeClr val="lt1"/>
                </a:solidFill>
              </a:defRPr>
            </a:lvl6pPr>
            <a:lvl7pPr lvl="6" rtl="0">
              <a:lnSpc>
                <a:spcPct val="115000"/>
              </a:lnSpc>
              <a:spcBef>
                <a:spcPts val="0"/>
              </a:spcBef>
              <a:spcAft>
                <a:spcPts val="0"/>
              </a:spcAft>
              <a:buClr>
                <a:schemeClr val="lt1"/>
              </a:buClr>
              <a:buSzPts val="2400"/>
              <a:buNone/>
              <a:defRPr sz="2400">
                <a:solidFill>
                  <a:schemeClr val="lt1"/>
                </a:solidFill>
              </a:defRPr>
            </a:lvl7pPr>
            <a:lvl8pPr lvl="7" rtl="0">
              <a:lnSpc>
                <a:spcPct val="115000"/>
              </a:lnSpc>
              <a:spcBef>
                <a:spcPts val="0"/>
              </a:spcBef>
              <a:spcAft>
                <a:spcPts val="0"/>
              </a:spcAft>
              <a:buClr>
                <a:schemeClr val="lt1"/>
              </a:buClr>
              <a:buSzPts val="2400"/>
              <a:buNone/>
              <a:defRPr sz="2400">
                <a:solidFill>
                  <a:schemeClr val="lt1"/>
                </a:solidFill>
              </a:defRPr>
            </a:lvl8pPr>
            <a:lvl9pPr lvl="8" rtl="0">
              <a:lnSpc>
                <a:spcPct val="115000"/>
              </a:lnSpc>
              <a:spcBef>
                <a:spcPts val="0"/>
              </a:spcBef>
              <a:spcAft>
                <a:spcPts val="0"/>
              </a:spcAft>
              <a:buClr>
                <a:schemeClr val="lt1"/>
              </a:buClr>
              <a:buSzPts val="2400"/>
              <a:buNone/>
              <a:defRPr sz="2400">
                <a:solidFill>
                  <a:schemeClr val="lt1"/>
                </a:solidFill>
              </a:defRPr>
            </a:lvl9pPr>
          </a:lstStyle>
          <a:p>
            <a:r>
              <a:t>xx%</a:t>
            </a:r>
          </a:p>
        </p:txBody>
      </p:sp>
      <p:sp>
        <p:nvSpPr>
          <p:cNvPr id="910" name="Google Shape;910;p27"/>
          <p:cNvSpPr txBox="1"/>
          <p:nvPr>
            <p:ph idx="1" type="subTitle"/>
          </p:nvPr>
        </p:nvSpPr>
        <p:spPr>
          <a:xfrm>
            <a:off x="2721399" y="1337794"/>
            <a:ext cx="3701100" cy="42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lt1"/>
              </a:buClr>
              <a:buSzPts val="1400"/>
              <a:buNone/>
              <a:defRPr sz="14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911" name="Google Shape;911;p27"/>
          <p:cNvSpPr txBox="1"/>
          <p:nvPr>
            <p:ph hasCustomPrompt="1" idx="2" type="title"/>
          </p:nvPr>
        </p:nvSpPr>
        <p:spPr>
          <a:xfrm>
            <a:off x="2721508" y="2030550"/>
            <a:ext cx="3701100" cy="786600"/>
          </a:xfrm>
          <a:prstGeom prst="rect">
            <a:avLst/>
          </a:prstGeom>
          <a:ln>
            <a:noFill/>
          </a:ln>
        </p:spPr>
        <p:txBody>
          <a:bodyPr anchorCtr="0" anchor="ctr" bIns="91425" lIns="91425" spcFirstLastPara="1" rIns="91425" wrap="square" tIns="91425">
            <a:noAutofit/>
          </a:bodyPr>
          <a:lstStyle>
            <a:lvl1pPr lvl="0" rtl="0" algn="ctr">
              <a:lnSpc>
                <a:spcPct val="115000"/>
              </a:lnSpc>
              <a:spcBef>
                <a:spcPts val="0"/>
              </a:spcBef>
              <a:spcAft>
                <a:spcPts val="0"/>
              </a:spcAft>
              <a:buClr>
                <a:schemeClr val="lt1"/>
              </a:buClr>
              <a:buSzPts val="2400"/>
              <a:buNone/>
              <a:defRPr sz="3500">
                <a:solidFill>
                  <a:schemeClr val="lt1"/>
                </a:solidFill>
              </a:defRPr>
            </a:lvl1pPr>
            <a:lvl2pPr lvl="1" rtl="0">
              <a:lnSpc>
                <a:spcPct val="115000"/>
              </a:lnSpc>
              <a:spcBef>
                <a:spcPts val="0"/>
              </a:spcBef>
              <a:spcAft>
                <a:spcPts val="0"/>
              </a:spcAft>
              <a:buClr>
                <a:schemeClr val="lt1"/>
              </a:buClr>
              <a:buSzPts val="2400"/>
              <a:buNone/>
              <a:defRPr sz="2400">
                <a:solidFill>
                  <a:schemeClr val="lt1"/>
                </a:solidFill>
              </a:defRPr>
            </a:lvl2pPr>
            <a:lvl3pPr lvl="2" rtl="0">
              <a:lnSpc>
                <a:spcPct val="115000"/>
              </a:lnSpc>
              <a:spcBef>
                <a:spcPts val="0"/>
              </a:spcBef>
              <a:spcAft>
                <a:spcPts val="0"/>
              </a:spcAft>
              <a:buClr>
                <a:schemeClr val="lt1"/>
              </a:buClr>
              <a:buSzPts val="2400"/>
              <a:buNone/>
              <a:defRPr sz="2400">
                <a:solidFill>
                  <a:schemeClr val="lt1"/>
                </a:solidFill>
              </a:defRPr>
            </a:lvl3pPr>
            <a:lvl4pPr lvl="3" rtl="0">
              <a:lnSpc>
                <a:spcPct val="115000"/>
              </a:lnSpc>
              <a:spcBef>
                <a:spcPts val="0"/>
              </a:spcBef>
              <a:spcAft>
                <a:spcPts val="0"/>
              </a:spcAft>
              <a:buClr>
                <a:schemeClr val="lt1"/>
              </a:buClr>
              <a:buSzPts val="2400"/>
              <a:buNone/>
              <a:defRPr sz="2400">
                <a:solidFill>
                  <a:schemeClr val="lt1"/>
                </a:solidFill>
              </a:defRPr>
            </a:lvl4pPr>
            <a:lvl5pPr lvl="4" rtl="0">
              <a:lnSpc>
                <a:spcPct val="115000"/>
              </a:lnSpc>
              <a:spcBef>
                <a:spcPts val="0"/>
              </a:spcBef>
              <a:spcAft>
                <a:spcPts val="0"/>
              </a:spcAft>
              <a:buClr>
                <a:schemeClr val="lt1"/>
              </a:buClr>
              <a:buSzPts val="2400"/>
              <a:buNone/>
              <a:defRPr sz="2400">
                <a:solidFill>
                  <a:schemeClr val="lt1"/>
                </a:solidFill>
              </a:defRPr>
            </a:lvl5pPr>
            <a:lvl6pPr lvl="5" rtl="0">
              <a:lnSpc>
                <a:spcPct val="115000"/>
              </a:lnSpc>
              <a:spcBef>
                <a:spcPts val="0"/>
              </a:spcBef>
              <a:spcAft>
                <a:spcPts val="0"/>
              </a:spcAft>
              <a:buClr>
                <a:schemeClr val="lt1"/>
              </a:buClr>
              <a:buSzPts val="2400"/>
              <a:buNone/>
              <a:defRPr sz="2400">
                <a:solidFill>
                  <a:schemeClr val="lt1"/>
                </a:solidFill>
              </a:defRPr>
            </a:lvl6pPr>
            <a:lvl7pPr lvl="6" rtl="0">
              <a:lnSpc>
                <a:spcPct val="115000"/>
              </a:lnSpc>
              <a:spcBef>
                <a:spcPts val="0"/>
              </a:spcBef>
              <a:spcAft>
                <a:spcPts val="0"/>
              </a:spcAft>
              <a:buClr>
                <a:schemeClr val="lt1"/>
              </a:buClr>
              <a:buSzPts val="2400"/>
              <a:buNone/>
              <a:defRPr sz="2400">
                <a:solidFill>
                  <a:schemeClr val="lt1"/>
                </a:solidFill>
              </a:defRPr>
            </a:lvl7pPr>
            <a:lvl8pPr lvl="7" rtl="0">
              <a:lnSpc>
                <a:spcPct val="115000"/>
              </a:lnSpc>
              <a:spcBef>
                <a:spcPts val="0"/>
              </a:spcBef>
              <a:spcAft>
                <a:spcPts val="0"/>
              </a:spcAft>
              <a:buClr>
                <a:schemeClr val="lt1"/>
              </a:buClr>
              <a:buSzPts val="2400"/>
              <a:buNone/>
              <a:defRPr sz="2400">
                <a:solidFill>
                  <a:schemeClr val="lt1"/>
                </a:solidFill>
              </a:defRPr>
            </a:lvl8pPr>
            <a:lvl9pPr lvl="8" rtl="0">
              <a:lnSpc>
                <a:spcPct val="115000"/>
              </a:lnSpc>
              <a:spcBef>
                <a:spcPts val="0"/>
              </a:spcBef>
              <a:spcAft>
                <a:spcPts val="0"/>
              </a:spcAft>
              <a:buClr>
                <a:schemeClr val="lt1"/>
              </a:buClr>
              <a:buSzPts val="2400"/>
              <a:buNone/>
              <a:defRPr sz="2400">
                <a:solidFill>
                  <a:schemeClr val="lt1"/>
                </a:solidFill>
              </a:defRPr>
            </a:lvl9pPr>
          </a:lstStyle>
          <a:p>
            <a:r>
              <a:t>xx%</a:t>
            </a:r>
          </a:p>
        </p:txBody>
      </p:sp>
      <p:sp>
        <p:nvSpPr>
          <p:cNvPr id="912" name="Google Shape;912;p27"/>
          <p:cNvSpPr txBox="1"/>
          <p:nvPr>
            <p:ph idx="3" type="subTitle"/>
          </p:nvPr>
        </p:nvSpPr>
        <p:spPr>
          <a:xfrm>
            <a:off x="2721508" y="2690244"/>
            <a:ext cx="3701100" cy="42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lt1"/>
              </a:buClr>
              <a:buSzPts val="1400"/>
              <a:buNone/>
              <a:defRPr sz="14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913" name="Google Shape;913;p27"/>
          <p:cNvSpPr txBox="1"/>
          <p:nvPr>
            <p:ph hasCustomPrompt="1" idx="4" type="title"/>
          </p:nvPr>
        </p:nvSpPr>
        <p:spPr>
          <a:xfrm>
            <a:off x="2721508" y="3383000"/>
            <a:ext cx="3701100" cy="786600"/>
          </a:xfrm>
          <a:prstGeom prst="rect">
            <a:avLst/>
          </a:prstGeom>
          <a:ln>
            <a:noFill/>
          </a:ln>
        </p:spPr>
        <p:txBody>
          <a:bodyPr anchorCtr="0" anchor="ctr" bIns="91425" lIns="91425" spcFirstLastPara="1" rIns="91425" wrap="square" tIns="91425">
            <a:noAutofit/>
          </a:bodyPr>
          <a:lstStyle>
            <a:lvl1pPr lvl="0" rtl="0" algn="ctr">
              <a:lnSpc>
                <a:spcPct val="115000"/>
              </a:lnSpc>
              <a:spcBef>
                <a:spcPts val="0"/>
              </a:spcBef>
              <a:spcAft>
                <a:spcPts val="0"/>
              </a:spcAft>
              <a:buClr>
                <a:schemeClr val="lt1"/>
              </a:buClr>
              <a:buSzPts val="2400"/>
              <a:buNone/>
              <a:defRPr sz="3500">
                <a:solidFill>
                  <a:schemeClr val="lt1"/>
                </a:solidFill>
              </a:defRPr>
            </a:lvl1pPr>
            <a:lvl2pPr lvl="1" rtl="0">
              <a:lnSpc>
                <a:spcPct val="115000"/>
              </a:lnSpc>
              <a:spcBef>
                <a:spcPts val="0"/>
              </a:spcBef>
              <a:spcAft>
                <a:spcPts val="0"/>
              </a:spcAft>
              <a:buClr>
                <a:schemeClr val="lt1"/>
              </a:buClr>
              <a:buSzPts val="2400"/>
              <a:buNone/>
              <a:defRPr sz="2400">
                <a:solidFill>
                  <a:schemeClr val="lt1"/>
                </a:solidFill>
              </a:defRPr>
            </a:lvl2pPr>
            <a:lvl3pPr lvl="2" rtl="0">
              <a:lnSpc>
                <a:spcPct val="115000"/>
              </a:lnSpc>
              <a:spcBef>
                <a:spcPts val="0"/>
              </a:spcBef>
              <a:spcAft>
                <a:spcPts val="0"/>
              </a:spcAft>
              <a:buClr>
                <a:schemeClr val="lt1"/>
              </a:buClr>
              <a:buSzPts val="2400"/>
              <a:buNone/>
              <a:defRPr sz="2400">
                <a:solidFill>
                  <a:schemeClr val="lt1"/>
                </a:solidFill>
              </a:defRPr>
            </a:lvl3pPr>
            <a:lvl4pPr lvl="3" rtl="0">
              <a:lnSpc>
                <a:spcPct val="115000"/>
              </a:lnSpc>
              <a:spcBef>
                <a:spcPts val="0"/>
              </a:spcBef>
              <a:spcAft>
                <a:spcPts val="0"/>
              </a:spcAft>
              <a:buClr>
                <a:schemeClr val="lt1"/>
              </a:buClr>
              <a:buSzPts val="2400"/>
              <a:buNone/>
              <a:defRPr sz="2400">
                <a:solidFill>
                  <a:schemeClr val="lt1"/>
                </a:solidFill>
              </a:defRPr>
            </a:lvl4pPr>
            <a:lvl5pPr lvl="4" rtl="0">
              <a:lnSpc>
                <a:spcPct val="115000"/>
              </a:lnSpc>
              <a:spcBef>
                <a:spcPts val="0"/>
              </a:spcBef>
              <a:spcAft>
                <a:spcPts val="0"/>
              </a:spcAft>
              <a:buClr>
                <a:schemeClr val="lt1"/>
              </a:buClr>
              <a:buSzPts val="2400"/>
              <a:buNone/>
              <a:defRPr sz="2400">
                <a:solidFill>
                  <a:schemeClr val="lt1"/>
                </a:solidFill>
              </a:defRPr>
            </a:lvl5pPr>
            <a:lvl6pPr lvl="5" rtl="0">
              <a:lnSpc>
                <a:spcPct val="115000"/>
              </a:lnSpc>
              <a:spcBef>
                <a:spcPts val="0"/>
              </a:spcBef>
              <a:spcAft>
                <a:spcPts val="0"/>
              </a:spcAft>
              <a:buClr>
                <a:schemeClr val="lt1"/>
              </a:buClr>
              <a:buSzPts val="2400"/>
              <a:buNone/>
              <a:defRPr sz="2400">
                <a:solidFill>
                  <a:schemeClr val="lt1"/>
                </a:solidFill>
              </a:defRPr>
            </a:lvl6pPr>
            <a:lvl7pPr lvl="6" rtl="0">
              <a:lnSpc>
                <a:spcPct val="115000"/>
              </a:lnSpc>
              <a:spcBef>
                <a:spcPts val="0"/>
              </a:spcBef>
              <a:spcAft>
                <a:spcPts val="0"/>
              </a:spcAft>
              <a:buClr>
                <a:schemeClr val="lt1"/>
              </a:buClr>
              <a:buSzPts val="2400"/>
              <a:buNone/>
              <a:defRPr sz="2400">
                <a:solidFill>
                  <a:schemeClr val="lt1"/>
                </a:solidFill>
              </a:defRPr>
            </a:lvl7pPr>
            <a:lvl8pPr lvl="7" rtl="0">
              <a:lnSpc>
                <a:spcPct val="115000"/>
              </a:lnSpc>
              <a:spcBef>
                <a:spcPts val="0"/>
              </a:spcBef>
              <a:spcAft>
                <a:spcPts val="0"/>
              </a:spcAft>
              <a:buClr>
                <a:schemeClr val="lt1"/>
              </a:buClr>
              <a:buSzPts val="2400"/>
              <a:buNone/>
              <a:defRPr sz="2400">
                <a:solidFill>
                  <a:schemeClr val="lt1"/>
                </a:solidFill>
              </a:defRPr>
            </a:lvl8pPr>
            <a:lvl9pPr lvl="8" rtl="0">
              <a:lnSpc>
                <a:spcPct val="115000"/>
              </a:lnSpc>
              <a:spcBef>
                <a:spcPts val="0"/>
              </a:spcBef>
              <a:spcAft>
                <a:spcPts val="0"/>
              </a:spcAft>
              <a:buClr>
                <a:schemeClr val="lt1"/>
              </a:buClr>
              <a:buSzPts val="2400"/>
              <a:buNone/>
              <a:defRPr sz="2400">
                <a:solidFill>
                  <a:schemeClr val="lt1"/>
                </a:solidFill>
              </a:defRPr>
            </a:lvl9pPr>
          </a:lstStyle>
          <a:p>
            <a:r>
              <a:t>xx%</a:t>
            </a:r>
          </a:p>
        </p:txBody>
      </p:sp>
      <p:sp>
        <p:nvSpPr>
          <p:cNvPr id="914" name="Google Shape;914;p27"/>
          <p:cNvSpPr txBox="1"/>
          <p:nvPr>
            <p:ph idx="5" type="subTitle"/>
          </p:nvPr>
        </p:nvSpPr>
        <p:spPr>
          <a:xfrm>
            <a:off x="2721508" y="4042694"/>
            <a:ext cx="3701100" cy="42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lt1"/>
              </a:buClr>
              <a:buSzPts val="1400"/>
              <a:buNone/>
              <a:defRPr sz="14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grpSp>
        <p:nvGrpSpPr>
          <p:cNvPr id="915" name="Google Shape;915;p27"/>
          <p:cNvGrpSpPr/>
          <p:nvPr/>
        </p:nvGrpSpPr>
        <p:grpSpPr>
          <a:xfrm rot="10800000">
            <a:off x="-22" y="3869938"/>
            <a:ext cx="2480675" cy="848050"/>
            <a:chOff x="6695138" y="4153988"/>
            <a:chExt cx="2480675" cy="848050"/>
          </a:xfrm>
        </p:grpSpPr>
        <p:sp>
          <p:nvSpPr>
            <p:cNvPr id="916" name="Google Shape;916;p27"/>
            <p:cNvSpPr/>
            <p:nvPr/>
          </p:nvSpPr>
          <p:spPr>
            <a:xfrm rot="-5400000">
              <a:off x="7658063"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7"/>
            <p:cNvSpPr/>
            <p:nvPr/>
          </p:nvSpPr>
          <p:spPr>
            <a:xfrm rot="-5400000">
              <a:off x="7694663" y="4710013"/>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7"/>
            <p:cNvSpPr/>
            <p:nvPr/>
          </p:nvSpPr>
          <p:spPr>
            <a:xfrm rot="-5400000">
              <a:off x="7768038" y="4709863"/>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7"/>
            <p:cNvSpPr/>
            <p:nvPr/>
          </p:nvSpPr>
          <p:spPr>
            <a:xfrm rot="-5400000">
              <a:off x="7731425" y="470985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7"/>
            <p:cNvSpPr/>
            <p:nvPr/>
          </p:nvSpPr>
          <p:spPr>
            <a:xfrm rot="-5400000">
              <a:off x="7549550" y="4711650"/>
              <a:ext cx="6275" cy="14900"/>
            </a:xfrm>
            <a:custGeom>
              <a:rect b="b" l="l" r="r" t="t"/>
              <a:pathLst>
                <a:path extrusionOk="0" h="596" w="251">
                  <a:moveTo>
                    <a:pt x="1" y="1"/>
                  </a:moveTo>
                  <a:lnTo>
                    <a:pt x="1" y="596"/>
                  </a:lnTo>
                  <a:lnTo>
                    <a:pt x="251" y="596"/>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7"/>
            <p:cNvSpPr/>
            <p:nvPr/>
          </p:nvSpPr>
          <p:spPr>
            <a:xfrm rot="-5400000">
              <a:off x="8833200" y="4617425"/>
              <a:ext cx="6275" cy="18200"/>
            </a:xfrm>
            <a:custGeom>
              <a:rect b="b" l="l" r="r" t="t"/>
              <a:pathLst>
                <a:path extrusionOk="0" h="728"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7"/>
            <p:cNvSpPr/>
            <p:nvPr/>
          </p:nvSpPr>
          <p:spPr>
            <a:xfrm rot="-5400000">
              <a:off x="7804800" y="4710000"/>
              <a:ext cx="6275" cy="18200"/>
            </a:xfrm>
            <a:custGeom>
              <a:rect b="b" l="l" r="r" t="t"/>
              <a:pathLst>
                <a:path extrusionOk="0" h="728"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7"/>
            <p:cNvSpPr/>
            <p:nvPr/>
          </p:nvSpPr>
          <p:spPr>
            <a:xfrm rot="-5400000">
              <a:off x="7584538"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7"/>
            <p:cNvSpPr/>
            <p:nvPr/>
          </p:nvSpPr>
          <p:spPr>
            <a:xfrm rot="-5400000">
              <a:off x="8098438" y="4709863"/>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7"/>
            <p:cNvSpPr/>
            <p:nvPr/>
          </p:nvSpPr>
          <p:spPr>
            <a:xfrm rot="-5400000">
              <a:off x="8061675" y="4710000"/>
              <a:ext cx="6275" cy="18200"/>
            </a:xfrm>
            <a:custGeom>
              <a:rect b="b" l="l" r="r" t="t"/>
              <a:pathLst>
                <a:path extrusionOk="0" h="728"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7"/>
            <p:cNvSpPr/>
            <p:nvPr/>
          </p:nvSpPr>
          <p:spPr>
            <a:xfrm rot="-5400000">
              <a:off x="8024913" y="4709863"/>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7"/>
            <p:cNvSpPr/>
            <p:nvPr/>
          </p:nvSpPr>
          <p:spPr>
            <a:xfrm rot="-5400000">
              <a:off x="8171813"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7"/>
            <p:cNvSpPr/>
            <p:nvPr/>
          </p:nvSpPr>
          <p:spPr>
            <a:xfrm rot="-5400000">
              <a:off x="7988313" y="47098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7"/>
            <p:cNvSpPr/>
            <p:nvPr/>
          </p:nvSpPr>
          <p:spPr>
            <a:xfrm rot="-5400000">
              <a:off x="7878163" y="47098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7"/>
            <p:cNvSpPr/>
            <p:nvPr/>
          </p:nvSpPr>
          <p:spPr>
            <a:xfrm rot="-5400000">
              <a:off x="7841563" y="47098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7"/>
            <p:cNvSpPr/>
            <p:nvPr/>
          </p:nvSpPr>
          <p:spPr>
            <a:xfrm rot="-5400000">
              <a:off x="7914938"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7"/>
            <p:cNvSpPr/>
            <p:nvPr/>
          </p:nvSpPr>
          <p:spPr>
            <a:xfrm rot="-5400000">
              <a:off x="8135038" y="47098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7"/>
            <p:cNvSpPr/>
            <p:nvPr/>
          </p:nvSpPr>
          <p:spPr>
            <a:xfrm rot="-5400000">
              <a:off x="7621288" y="47098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7"/>
            <p:cNvSpPr/>
            <p:nvPr/>
          </p:nvSpPr>
          <p:spPr>
            <a:xfrm rot="-5400000">
              <a:off x="8539563" y="4617288"/>
              <a:ext cx="6275" cy="18475"/>
            </a:xfrm>
            <a:custGeom>
              <a:rect b="b" l="l" r="r" t="t"/>
              <a:pathLst>
                <a:path extrusionOk="0" h="739" w="251">
                  <a:moveTo>
                    <a:pt x="0" y="0"/>
                  </a:moveTo>
                  <a:lnTo>
                    <a:pt x="0"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7"/>
            <p:cNvSpPr/>
            <p:nvPr/>
          </p:nvSpPr>
          <p:spPr>
            <a:xfrm rot="-5400000">
              <a:off x="8796438" y="4617288"/>
              <a:ext cx="6275" cy="18475"/>
            </a:xfrm>
            <a:custGeom>
              <a:rect b="b" l="l" r="r" t="t"/>
              <a:pathLst>
                <a:path extrusionOk="0" h="739" w="251">
                  <a:moveTo>
                    <a:pt x="0" y="0"/>
                  </a:moveTo>
                  <a:lnTo>
                    <a:pt x="0"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7"/>
            <p:cNvSpPr/>
            <p:nvPr/>
          </p:nvSpPr>
          <p:spPr>
            <a:xfrm rot="-5400000">
              <a:off x="8576175" y="4617275"/>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7"/>
            <p:cNvSpPr/>
            <p:nvPr/>
          </p:nvSpPr>
          <p:spPr>
            <a:xfrm rot="-5400000">
              <a:off x="8649688"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7"/>
            <p:cNvSpPr/>
            <p:nvPr/>
          </p:nvSpPr>
          <p:spPr>
            <a:xfrm rot="-5400000">
              <a:off x="8502950" y="4617275"/>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7"/>
            <p:cNvSpPr/>
            <p:nvPr/>
          </p:nvSpPr>
          <p:spPr>
            <a:xfrm rot="-5400000">
              <a:off x="8759825" y="4617275"/>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7"/>
            <p:cNvSpPr/>
            <p:nvPr/>
          </p:nvSpPr>
          <p:spPr>
            <a:xfrm rot="-5400000">
              <a:off x="8723063" y="4617438"/>
              <a:ext cx="6275" cy="18175"/>
            </a:xfrm>
            <a:custGeom>
              <a:rect b="b" l="l" r="r" t="t"/>
              <a:pathLst>
                <a:path extrusionOk="0" h="727"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7"/>
            <p:cNvSpPr/>
            <p:nvPr/>
          </p:nvSpPr>
          <p:spPr>
            <a:xfrm rot="-5400000">
              <a:off x="8686313" y="4617288"/>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7"/>
            <p:cNvSpPr/>
            <p:nvPr/>
          </p:nvSpPr>
          <p:spPr>
            <a:xfrm rot="-5400000">
              <a:off x="8466188" y="4617438"/>
              <a:ext cx="6275" cy="18175"/>
            </a:xfrm>
            <a:custGeom>
              <a:rect b="b" l="l" r="r" t="t"/>
              <a:pathLst>
                <a:path extrusionOk="0" h="727" w="251">
                  <a:moveTo>
                    <a:pt x="0" y="0"/>
                  </a:moveTo>
                  <a:lnTo>
                    <a:pt x="0"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7"/>
            <p:cNvSpPr/>
            <p:nvPr/>
          </p:nvSpPr>
          <p:spPr>
            <a:xfrm rot="-5400000">
              <a:off x="8392813"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7"/>
            <p:cNvSpPr/>
            <p:nvPr/>
          </p:nvSpPr>
          <p:spPr>
            <a:xfrm rot="-5400000">
              <a:off x="8943338" y="4617438"/>
              <a:ext cx="6275" cy="18175"/>
            </a:xfrm>
            <a:custGeom>
              <a:rect b="b" l="l" r="r" t="t"/>
              <a:pathLst>
                <a:path extrusionOk="0" h="727" w="251">
                  <a:moveTo>
                    <a:pt x="0" y="0"/>
                  </a:moveTo>
                  <a:lnTo>
                    <a:pt x="0"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7"/>
            <p:cNvSpPr/>
            <p:nvPr/>
          </p:nvSpPr>
          <p:spPr>
            <a:xfrm rot="-5400000">
              <a:off x="8429438" y="4617288"/>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7"/>
            <p:cNvSpPr/>
            <p:nvPr/>
          </p:nvSpPr>
          <p:spPr>
            <a:xfrm rot="-5400000">
              <a:off x="8279550" y="4621600"/>
              <a:ext cx="13725" cy="17300"/>
            </a:xfrm>
            <a:custGeom>
              <a:rect b="b" l="l" r="r" t="t"/>
              <a:pathLst>
                <a:path extrusionOk="0" h="692" w="549">
                  <a:moveTo>
                    <a:pt x="179" y="1"/>
                  </a:moveTo>
                  <a:lnTo>
                    <a:pt x="1" y="168"/>
                  </a:lnTo>
                  <a:lnTo>
                    <a:pt x="298" y="489"/>
                  </a:lnTo>
                  <a:lnTo>
                    <a:pt x="298" y="691"/>
                  </a:lnTo>
                  <a:lnTo>
                    <a:pt x="549" y="691"/>
                  </a:lnTo>
                  <a:lnTo>
                    <a:pt x="549" y="394"/>
                  </a:lnTo>
                  <a:lnTo>
                    <a:pt x="1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7"/>
            <p:cNvSpPr/>
            <p:nvPr/>
          </p:nvSpPr>
          <p:spPr>
            <a:xfrm rot="-5400000">
              <a:off x="8979938" y="4617438"/>
              <a:ext cx="6275" cy="18175"/>
            </a:xfrm>
            <a:custGeom>
              <a:rect b="b" l="l" r="r" t="t"/>
              <a:pathLst>
                <a:path extrusionOk="0" h="727"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7"/>
            <p:cNvSpPr/>
            <p:nvPr/>
          </p:nvSpPr>
          <p:spPr>
            <a:xfrm rot="-5400000">
              <a:off x="8869963" y="4617288"/>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7"/>
            <p:cNvSpPr/>
            <p:nvPr/>
          </p:nvSpPr>
          <p:spPr>
            <a:xfrm rot="-5400000">
              <a:off x="8224038" y="4669363"/>
              <a:ext cx="16700" cy="17600"/>
            </a:xfrm>
            <a:custGeom>
              <a:rect b="b" l="l" r="r" t="t"/>
              <a:pathLst>
                <a:path extrusionOk="0" h="704" w="668">
                  <a:moveTo>
                    <a:pt x="179" y="1"/>
                  </a:moveTo>
                  <a:lnTo>
                    <a:pt x="0" y="168"/>
                  </a:lnTo>
                  <a:lnTo>
                    <a:pt x="489" y="703"/>
                  </a:lnTo>
                  <a:lnTo>
                    <a:pt x="667" y="549"/>
                  </a:lnTo>
                  <a:lnTo>
                    <a:pt x="1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7"/>
            <p:cNvSpPr/>
            <p:nvPr/>
          </p:nvSpPr>
          <p:spPr>
            <a:xfrm rot="-5400000">
              <a:off x="8906563"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7"/>
            <p:cNvSpPr/>
            <p:nvPr/>
          </p:nvSpPr>
          <p:spPr>
            <a:xfrm rot="-5400000">
              <a:off x="8356063" y="4617438"/>
              <a:ext cx="6275" cy="18175"/>
            </a:xfrm>
            <a:custGeom>
              <a:rect b="b" l="l" r="r" t="t"/>
              <a:pathLst>
                <a:path extrusionOk="0" h="727" w="251">
                  <a:moveTo>
                    <a:pt x="0" y="0"/>
                  </a:moveTo>
                  <a:lnTo>
                    <a:pt x="0"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7"/>
            <p:cNvSpPr/>
            <p:nvPr/>
          </p:nvSpPr>
          <p:spPr>
            <a:xfrm rot="-5400000">
              <a:off x="8250975" y="4644525"/>
              <a:ext cx="17000" cy="17575"/>
            </a:xfrm>
            <a:custGeom>
              <a:rect b="b" l="l" r="r" t="t"/>
              <a:pathLst>
                <a:path extrusionOk="0" h="703" w="680">
                  <a:moveTo>
                    <a:pt x="179" y="0"/>
                  </a:moveTo>
                  <a:lnTo>
                    <a:pt x="1" y="167"/>
                  </a:lnTo>
                  <a:lnTo>
                    <a:pt x="489" y="703"/>
                  </a:lnTo>
                  <a:lnTo>
                    <a:pt x="679" y="536"/>
                  </a:lnTo>
                  <a:lnTo>
                    <a:pt x="1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7"/>
            <p:cNvSpPr/>
            <p:nvPr/>
          </p:nvSpPr>
          <p:spPr>
            <a:xfrm rot="-5400000">
              <a:off x="8319288"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7"/>
            <p:cNvSpPr/>
            <p:nvPr/>
          </p:nvSpPr>
          <p:spPr>
            <a:xfrm rot="-5400000">
              <a:off x="8273588" y="4099813"/>
              <a:ext cx="214950" cy="1589500"/>
            </a:xfrm>
            <a:custGeom>
              <a:rect b="b" l="l" r="r" t="t"/>
              <a:pathLst>
                <a:path extrusionOk="0" h="63580" w="8598">
                  <a:moveTo>
                    <a:pt x="2644" y="23123"/>
                  </a:moveTo>
                  <a:cubicBezTo>
                    <a:pt x="2989" y="23123"/>
                    <a:pt x="3299" y="23242"/>
                    <a:pt x="3537" y="23444"/>
                  </a:cubicBezTo>
                  <a:lnTo>
                    <a:pt x="3215" y="23777"/>
                  </a:lnTo>
                  <a:cubicBezTo>
                    <a:pt x="3061" y="23658"/>
                    <a:pt x="2858" y="23587"/>
                    <a:pt x="2644" y="23587"/>
                  </a:cubicBezTo>
                  <a:cubicBezTo>
                    <a:pt x="2120" y="23587"/>
                    <a:pt x="1691" y="24004"/>
                    <a:pt x="1691" y="24528"/>
                  </a:cubicBezTo>
                  <a:cubicBezTo>
                    <a:pt x="1691" y="25016"/>
                    <a:pt x="2061" y="25409"/>
                    <a:pt x="2525" y="25468"/>
                  </a:cubicBezTo>
                  <a:lnTo>
                    <a:pt x="2525" y="25933"/>
                  </a:lnTo>
                  <a:cubicBezTo>
                    <a:pt x="1799" y="25873"/>
                    <a:pt x="1227" y="25266"/>
                    <a:pt x="1227" y="24528"/>
                  </a:cubicBezTo>
                  <a:cubicBezTo>
                    <a:pt x="1227" y="23754"/>
                    <a:pt x="1870" y="23123"/>
                    <a:pt x="2644" y="23123"/>
                  </a:cubicBezTo>
                  <a:close/>
                  <a:moveTo>
                    <a:pt x="3716" y="23611"/>
                  </a:moveTo>
                  <a:cubicBezTo>
                    <a:pt x="3930" y="23861"/>
                    <a:pt x="4061" y="24182"/>
                    <a:pt x="4061" y="24528"/>
                  </a:cubicBezTo>
                  <a:cubicBezTo>
                    <a:pt x="4061" y="25266"/>
                    <a:pt x="3489" y="25873"/>
                    <a:pt x="2763" y="25933"/>
                  </a:cubicBezTo>
                  <a:lnTo>
                    <a:pt x="2763" y="25468"/>
                  </a:lnTo>
                  <a:cubicBezTo>
                    <a:pt x="3227" y="25409"/>
                    <a:pt x="3596" y="25016"/>
                    <a:pt x="3596" y="24528"/>
                  </a:cubicBezTo>
                  <a:cubicBezTo>
                    <a:pt x="3596" y="24313"/>
                    <a:pt x="3513" y="24111"/>
                    <a:pt x="3394" y="23944"/>
                  </a:cubicBezTo>
                  <a:lnTo>
                    <a:pt x="3716" y="23611"/>
                  </a:lnTo>
                  <a:close/>
                  <a:moveTo>
                    <a:pt x="4620" y="47959"/>
                  </a:moveTo>
                  <a:lnTo>
                    <a:pt x="4978" y="48316"/>
                  </a:lnTo>
                  <a:cubicBezTo>
                    <a:pt x="4942" y="48423"/>
                    <a:pt x="4918" y="48519"/>
                    <a:pt x="4918" y="48638"/>
                  </a:cubicBezTo>
                  <a:cubicBezTo>
                    <a:pt x="4918" y="49078"/>
                    <a:pt x="5216" y="49447"/>
                    <a:pt x="5632" y="49554"/>
                  </a:cubicBezTo>
                  <a:lnTo>
                    <a:pt x="5632" y="50031"/>
                  </a:lnTo>
                  <a:cubicBezTo>
                    <a:pt x="4966" y="49912"/>
                    <a:pt x="4454" y="49340"/>
                    <a:pt x="4454" y="48638"/>
                  </a:cubicBezTo>
                  <a:cubicBezTo>
                    <a:pt x="4454" y="48388"/>
                    <a:pt x="4513" y="48161"/>
                    <a:pt x="4620" y="47959"/>
                  </a:cubicBezTo>
                  <a:close/>
                  <a:moveTo>
                    <a:pt x="5871" y="47221"/>
                  </a:moveTo>
                  <a:cubicBezTo>
                    <a:pt x="6644" y="47221"/>
                    <a:pt x="7275" y="47864"/>
                    <a:pt x="7275" y="48638"/>
                  </a:cubicBezTo>
                  <a:cubicBezTo>
                    <a:pt x="7275" y="49412"/>
                    <a:pt x="6644" y="50043"/>
                    <a:pt x="5871" y="50055"/>
                  </a:cubicBezTo>
                  <a:lnTo>
                    <a:pt x="5871" y="49590"/>
                  </a:lnTo>
                  <a:cubicBezTo>
                    <a:pt x="6394" y="49578"/>
                    <a:pt x="6811" y="49162"/>
                    <a:pt x="6811" y="48638"/>
                  </a:cubicBezTo>
                  <a:cubicBezTo>
                    <a:pt x="6811" y="48114"/>
                    <a:pt x="6394" y="47685"/>
                    <a:pt x="5871" y="47685"/>
                  </a:cubicBezTo>
                  <a:cubicBezTo>
                    <a:pt x="5549" y="47685"/>
                    <a:pt x="5263" y="47852"/>
                    <a:pt x="5097" y="48090"/>
                  </a:cubicBezTo>
                  <a:lnTo>
                    <a:pt x="4763" y="47757"/>
                  </a:lnTo>
                  <a:cubicBezTo>
                    <a:pt x="5025" y="47435"/>
                    <a:pt x="5418" y="47221"/>
                    <a:pt x="5871" y="47221"/>
                  </a:cubicBezTo>
                  <a:close/>
                  <a:moveTo>
                    <a:pt x="6311" y="1"/>
                  </a:moveTo>
                  <a:cubicBezTo>
                    <a:pt x="5787" y="1"/>
                    <a:pt x="5370" y="417"/>
                    <a:pt x="5370" y="941"/>
                  </a:cubicBezTo>
                  <a:cubicBezTo>
                    <a:pt x="5370" y="1382"/>
                    <a:pt x="5668" y="1751"/>
                    <a:pt x="6073" y="1858"/>
                  </a:cubicBezTo>
                  <a:lnTo>
                    <a:pt x="6073" y="20860"/>
                  </a:lnTo>
                  <a:lnTo>
                    <a:pt x="3716" y="23266"/>
                  </a:lnTo>
                  <a:cubicBezTo>
                    <a:pt x="3430" y="23015"/>
                    <a:pt x="3049" y="22873"/>
                    <a:pt x="2644" y="22873"/>
                  </a:cubicBezTo>
                  <a:cubicBezTo>
                    <a:pt x="1918" y="22873"/>
                    <a:pt x="1287" y="23349"/>
                    <a:pt x="1072" y="24016"/>
                  </a:cubicBezTo>
                  <a:lnTo>
                    <a:pt x="1072" y="15586"/>
                  </a:lnTo>
                  <a:cubicBezTo>
                    <a:pt x="1537" y="15526"/>
                    <a:pt x="1894" y="15134"/>
                    <a:pt x="1894" y="14645"/>
                  </a:cubicBezTo>
                  <a:cubicBezTo>
                    <a:pt x="1894" y="14122"/>
                    <a:pt x="1477" y="13693"/>
                    <a:pt x="953" y="13693"/>
                  </a:cubicBezTo>
                  <a:cubicBezTo>
                    <a:pt x="429" y="13693"/>
                    <a:pt x="1" y="14122"/>
                    <a:pt x="1" y="14645"/>
                  </a:cubicBezTo>
                  <a:cubicBezTo>
                    <a:pt x="1" y="15134"/>
                    <a:pt x="358" y="15526"/>
                    <a:pt x="834" y="15586"/>
                  </a:cubicBezTo>
                  <a:lnTo>
                    <a:pt x="834" y="43399"/>
                  </a:lnTo>
                  <a:cubicBezTo>
                    <a:pt x="537" y="43458"/>
                    <a:pt x="310" y="43720"/>
                    <a:pt x="310" y="44030"/>
                  </a:cubicBezTo>
                  <a:cubicBezTo>
                    <a:pt x="310" y="44387"/>
                    <a:pt x="596" y="44673"/>
                    <a:pt x="953" y="44673"/>
                  </a:cubicBezTo>
                  <a:cubicBezTo>
                    <a:pt x="1084" y="44673"/>
                    <a:pt x="1203" y="44637"/>
                    <a:pt x="1299" y="44566"/>
                  </a:cubicBezTo>
                  <a:lnTo>
                    <a:pt x="4454" y="47780"/>
                  </a:lnTo>
                  <a:cubicBezTo>
                    <a:pt x="4299" y="48030"/>
                    <a:pt x="4216" y="48328"/>
                    <a:pt x="4216" y="48638"/>
                  </a:cubicBezTo>
                  <a:cubicBezTo>
                    <a:pt x="4216" y="49471"/>
                    <a:pt x="4835" y="50162"/>
                    <a:pt x="5632" y="50269"/>
                  </a:cubicBezTo>
                  <a:lnTo>
                    <a:pt x="5632" y="63556"/>
                  </a:lnTo>
                  <a:lnTo>
                    <a:pt x="5871" y="63556"/>
                  </a:lnTo>
                  <a:lnTo>
                    <a:pt x="5871" y="50293"/>
                  </a:lnTo>
                  <a:cubicBezTo>
                    <a:pt x="6787" y="50293"/>
                    <a:pt x="7526" y="49543"/>
                    <a:pt x="7526" y="48638"/>
                  </a:cubicBezTo>
                  <a:cubicBezTo>
                    <a:pt x="7526" y="47721"/>
                    <a:pt x="6775" y="46983"/>
                    <a:pt x="5871" y="46983"/>
                  </a:cubicBezTo>
                  <a:cubicBezTo>
                    <a:pt x="5359" y="46983"/>
                    <a:pt x="4894" y="47209"/>
                    <a:pt x="4597" y="47578"/>
                  </a:cubicBezTo>
                  <a:lnTo>
                    <a:pt x="1477" y="44399"/>
                  </a:lnTo>
                  <a:cubicBezTo>
                    <a:pt x="1549" y="44292"/>
                    <a:pt x="1596" y="44173"/>
                    <a:pt x="1596" y="44030"/>
                  </a:cubicBezTo>
                  <a:cubicBezTo>
                    <a:pt x="1596" y="43720"/>
                    <a:pt x="1370" y="43458"/>
                    <a:pt x="1072" y="43399"/>
                  </a:cubicBezTo>
                  <a:lnTo>
                    <a:pt x="1072" y="25040"/>
                  </a:lnTo>
                  <a:cubicBezTo>
                    <a:pt x="1275" y="25671"/>
                    <a:pt x="1846" y="26123"/>
                    <a:pt x="2525" y="26171"/>
                  </a:cubicBezTo>
                  <a:lnTo>
                    <a:pt x="2525" y="34957"/>
                  </a:lnTo>
                  <a:lnTo>
                    <a:pt x="7537" y="44220"/>
                  </a:lnTo>
                  <a:cubicBezTo>
                    <a:pt x="7406" y="44340"/>
                    <a:pt x="7311" y="44506"/>
                    <a:pt x="7311" y="44697"/>
                  </a:cubicBezTo>
                  <a:cubicBezTo>
                    <a:pt x="7311" y="45054"/>
                    <a:pt x="7609" y="45340"/>
                    <a:pt x="7954" y="45340"/>
                  </a:cubicBezTo>
                  <a:lnTo>
                    <a:pt x="7954" y="63580"/>
                  </a:lnTo>
                  <a:lnTo>
                    <a:pt x="8204" y="63580"/>
                  </a:lnTo>
                  <a:lnTo>
                    <a:pt x="8204" y="45292"/>
                  </a:lnTo>
                  <a:cubicBezTo>
                    <a:pt x="8430" y="45197"/>
                    <a:pt x="8597" y="44971"/>
                    <a:pt x="8597" y="44697"/>
                  </a:cubicBezTo>
                  <a:cubicBezTo>
                    <a:pt x="8597" y="44340"/>
                    <a:pt x="8311" y="44054"/>
                    <a:pt x="7954" y="44054"/>
                  </a:cubicBezTo>
                  <a:lnTo>
                    <a:pt x="7966" y="44066"/>
                  </a:lnTo>
                  <a:cubicBezTo>
                    <a:pt x="7883" y="44066"/>
                    <a:pt x="7811" y="44078"/>
                    <a:pt x="7740" y="44101"/>
                  </a:cubicBezTo>
                  <a:lnTo>
                    <a:pt x="2763" y="34910"/>
                  </a:lnTo>
                  <a:lnTo>
                    <a:pt x="2763" y="26183"/>
                  </a:lnTo>
                  <a:cubicBezTo>
                    <a:pt x="3620" y="26123"/>
                    <a:pt x="4299" y="25409"/>
                    <a:pt x="4299" y="24528"/>
                  </a:cubicBezTo>
                  <a:cubicBezTo>
                    <a:pt x="4299" y="24111"/>
                    <a:pt x="4144" y="23730"/>
                    <a:pt x="3894" y="23444"/>
                  </a:cubicBezTo>
                  <a:lnTo>
                    <a:pt x="6275" y="21003"/>
                  </a:lnTo>
                  <a:lnTo>
                    <a:pt x="6311" y="20968"/>
                  </a:lnTo>
                  <a:lnTo>
                    <a:pt x="6311" y="8502"/>
                  </a:lnTo>
                  <a:lnTo>
                    <a:pt x="6716" y="9026"/>
                  </a:lnTo>
                  <a:lnTo>
                    <a:pt x="6918" y="8883"/>
                  </a:lnTo>
                  <a:lnTo>
                    <a:pt x="6466" y="8299"/>
                  </a:lnTo>
                  <a:lnTo>
                    <a:pt x="6311" y="8407"/>
                  </a:lnTo>
                  <a:lnTo>
                    <a:pt x="6311" y="1894"/>
                  </a:lnTo>
                  <a:cubicBezTo>
                    <a:pt x="6835" y="1894"/>
                    <a:pt x="7264" y="1465"/>
                    <a:pt x="7264" y="941"/>
                  </a:cubicBezTo>
                  <a:cubicBezTo>
                    <a:pt x="7264" y="429"/>
                    <a:pt x="6835" y="1"/>
                    <a:pt x="63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7"/>
            <p:cNvSpPr/>
            <p:nvPr/>
          </p:nvSpPr>
          <p:spPr>
            <a:xfrm rot="-5400000">
              <a:off x="7823700" y="4806000"/>
              <a:ext cx="16100" cy="18175"/>
            </a:xfrm>
            <a:custGeom>
              <a:rect b="b" l="l" r="r" t="t"/>
              <a:pathLst>
                <a:path extrusionOk="0" h="727" w="644">
                  <a:moveTo>
                    <a:pt x="203" y="0"/>
                  </a:moveTo>
                  <a:lnTo>
                    <a:pt x="0" y="143"/>
                  </a:lnTo>
                  <a:lnTo>
                    <a:pt x="453" y="727"/>
                  </a:lnTo>
                  <a:lnTo>
                    <a:pt x="643" y="584"/>
                  </a:lnTo>
                  <a:lnTo>
                    <a:pt x="2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7"/>
            <p:cNvSpPr/>
            <p:nvPr/>
          </p:nvSpPr>
          <p:spPr>
            <a:xfrm rot="-5400000">
              <a:off x="7911500" y="4738725"/>
              <a:ext cx="16100" cy="18175"/>
            </a:xfrm>
            <a:custGeom>
              <a:rect b="b" l="l" r="r" t="t"/>
              <a:pathLst>
                <a:path extrusionOk="0" h="727" w="644">
                  <a:moveTo>
                    <a:pt x="191" y="1"/>
                  </a:moveTo>
                  <a:lnTo>
                    <a:pt x="0" y="144"/>
                  </a:lnTo>
                  <a:lnTo>
                    <a:pt x="453" y="727"/>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7"/>
            <p:cNvSpPr/>
            <p:nvPr/>
          </p:nvSpPr>
          <p:spPr>
            <a:xfrm rot="-5400000">
              <a:off x="7942913" y="4712388"/>
              <a:ext cx="17575" cy="24725"/>
            </a:xfrm>
            <a:custGeom>
              <a:rect b="b" l="l" r="r" t="t"/>
              <a:pathLst>
                <a:path extrusionOk="0" h="989" w="703">
                  <a:moveTo>
                    <a:pt x="191" y="1"/>
                  </a:moveTo>
                  <a:lnTo>
                    <a:pt x="0" y="143"/>
                  </a:lnTo>
                  <a:lnTo>
                    <a:pt x="441" y="727"/>
                  </a:lnTo>
                  <a:lnTo>
                    <a:pt x="453" y="727"/>
                  </a:lnTo>
                  <a:lnTo>
                    <a:pt x="453" y="989"/>
                  </a:lnTo>
                  <a:lnTo>
                    <a:pt x="703" y="989"/>
                  </a:lnTo>
                  <a:lnTo>
                    <a:pt x="703" y="251"/>
                  </a:lnTo>
                  <a:lnTo>
                    <a:pt x="453" y="251"/>
                  </a:lnTo>
                  <a:lnTo>
                    <a:pt x="453" y="346"/>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7"/>
            <p:cNvSpPr/>
            <p:nvPr/>
          </p:nvSpPr>
          <p:spPr>
            <a:xfrm rot="-5400000">
              <a:off x="8202613"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7"/>
            <p:cNvSpPr/>
            <p:nvPr/>
          </p:nvSpPr>
          <p:spPr>
            <a:xfrm rot="-5400000">
              <a:off x="8732750" y="4677400"/>
              <a:ext cx="10425" cy="18500"/>
            </a:xfrm>
            <a:custGeom>
              <a:rect b="b" l="l" r="r" t="t"/>
              <a:pathLst>
                <a:path extrusionOk="0" h="740" w="417">
                  <a:moveTo>
                    <a:pt x="202" y="1"/>
                  </a:moveTo>
                  <a:lnTo>
                    <a:pt x="0" y="382"/>
                  </a:lnTo>
                  <a:lnTo>
                    <a:pt x="0" y="739"/>
                  </a:lnTo>
                  <a:lnTo>
                    <a:pt x="238" y="739"/>
                  </a:lnTo>
                  <a:lnTo>
                    <a:pt x="238" y="441"/>
                  </a:lnTo>
                  <a:lnTo>
                    <a:pt x="417" y="120"/>
                  </a:lnTo>
                  <a:lnTo>
                    <a:pt x="2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7"/>
            <p:cNvSpPr/>
            <p:nvPr/>
          </p:nvSpPr>
          <p:spPr>
            <a:xfrm rot="-5400000">
              <a:off x="7882188" y="4760888"/>
              <a:ext cx="16100" cy="18500"/>
            </a:xfrm>
            <a:custGeom>
              <a:rect b="b" l="l" r="r" t="t"/>
              <a:pathLst>
                <a:path extrusionOk="0" h="740" w="644">
                  <a:moveTo>
                    <a:pt x="191" y="1"/>
                  </a:moveTo>
                  <a:lnTo>
                    <a:pt x="0" y="156"/>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7"/>
            <p:cNvSpPr/>
            <p:nvPr/>
          </p:nvSpPr>
          <p:spPr>
            <a:xfrm rot="-5400000">
              <a:off x="8057213" y="4626963"/>
              <a:ext cx="16075" cy="18475"/>
            </a:xfrm>
            <a:custGeom>
              <a:rect b="b" l="l" r="r" t="t"/>
              <a:pathLst>
                <a:path extrusionOk="0" h="739" w="643">
                  <a:moveTo>
                    <a:pt x="191" y="1"/>
                  </a:moveTo>
                  <a:lnTo>
                    <a:pt x="0" y="156"/>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7"/>
            <p:cNvSpPr/>
            <p:nvPr/>
          </p:nvSpPr>
          <p:spPr>
            <a:xfrm rot="-5400000">
              <a:off x="8698663" y="4661488"/>
              <a:ext cx="14325" cy="19075"/>
            </a:xfrm>
            <a:custGeom>
              <a:rect b="b" l="l" r="r" t="t"/>
              <a:pathLst>
                <a:path extrusionOk="0" h="763" w="573">
                  <a:moveTo>
                    <a:pt x="358" y="0"/>
                  </a:moveTo>
                  <a:lnTo>
                    <a:pt x="1" y="643"/>
                  </a:lnTo>
                  <a:lnTo>
                    <a:pt x="215" y="762"/>
                  </a:lnTo>
                  <a:lnTo>
                    <a:pt x="572" y="119"/>
                  </a:lnTo>
                  <a:lnTo>
                    <a:pt x="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7"/>
            <p:cNvSpPr/>
            <p:nvPr/>
          </p:nvSpPr>
          <p:spPr>
            <a:xfrm rot="-5400000">
              <a:off x="8634675" y="4625775"/>
              <a:ext cx="14300" cy="19075"/>
            </a:xfrm>
            <a:custGeom>
              <a:rect b="b" l="l" r="r" t="t"/>
              <a:pathLst>
                <a:path extrusionOk="0" h="763" w="572">
                  <a:moveTo>
                    <a:pt x="358" y="0"/>
                  </a:moveTo>
                  <a:lnTo>
                    <a:pt x="1" y="643"/>
                  </a:lnTo>
                  <a:lnTo>
                    <a:pt x="215" y="762"/>
                  </a:lnTo>
                  <a:lnTo>
                    <a:pt x="572" y="119"/>
                  </a:lnTo>
                  <a:lnTo>
                    <a:pt x="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7"/>
            <p:cNvSpPr/>
            <p:nvPr/>
          </p:nvSpPr>
          <p:spPr>
            <a:xfrm rot="-5400000">
              <a:off x="7969100" y="4694225"/>
              <a:ext cx="16100" cy="18475"/>
            </a:xfrm>
            <a:custGeom>
              <a:rect b="b" l="l" r="r" t="t"/>
              <a:pathLst>
                <a:path extrusionOk="0" h="739" w="644">
                  <a:moveTo>
                    <a:pt x="191" y="1"/>
                  </a:moveTo>
                  <a:lnTo>
                    <a:pt x="0" y="155"/>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7"/>
            <p:cNvSpPr/>
            <p:nvPr/>
          </p:nvSpPr>
          <p:spPr>
            <a:xfrm rot="-5400000">
              <a:off x="8666825" y="4643625"/>
              <a:ext cx="14300" cy="19075"/>
            </a:xfrm>
            <a:custGeom>
              <a:rect b="b" l="l" r="r" t="t"/>
              <a:pathLst>
                <a:path extrusionOk="0" h="763" w="572">
                  <a:moveTo>
                    <a:pt x="357" y="0"/>
                  </a:moveTo>
                  <a:lnTo>
                    <a:pt x="0" y="643"/>
                  </a:lnTo>
                  <a:lnTo>
                    <a:pt x="214" y="762"/>
                  </a:lnTo>
                  <a:lnTo>
                    <a:pt x="572" y="119"/>
                  </a:lnTo>
                  <a:lnTo>
                    <a:pt x="3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7"/>
            <p:cNvSpPr/>
            <p:nvPr/>
          </p:nvSpPr>
          <p:spPr>
            <a:xfrm rot="-5400000">
              <a:off x="8349363" y="46092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7"/>
            <p:cNvSpPr/>
            <p:nvPr/>
          </p:nvSpPr>
          <p:spPr>
            <a:xfrm rot="-5400000">
              <a:off x="8386113" y="4609413"/>
              <a:ext cx="6275" cy="18175"/>
            </a:xfrm>
            <a:custGeom>
              <a:rect b="b" l="l" r="r" t="t"/>
              <a:pathLst>
                <a:path extrusionOk="0" h="727"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7"/>
            <p:cNvSpPr/>
            <p:nvPr/>
          </p:nvSpPr>
          <p:spPr>
            <a:xfrm rot="-5400000">
              <a:off x="8422738" y="46094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7"/>
            <p:cNvSpPr/>
            <p:nvPr/>
          </p:nvSpPr>
          <p:spPr>
            <a:xfrm rot="-5400000">
              <a:off x="8532863" y="4609413"/>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7"/>
            <p:cNvSpPr/>
            <p:nvPr/>
          </p:nvSpPr>
          <p:spPr>
            <a:xfrm rot="-5400000">
              <a:off x="8496113" y="46092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7"/>
            <p:cNvSpPr/>
            <p:nvPr/>
          </p:nvSpPr>
          <p:spPr>
            <a:xfrm rot="-5400000">
              <a:off x="8459488"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7"/>
            <p:cNvSpPr/>
            <p:nvPr/>
          </p:nvSpPr>
          <p:spPr>
            <a:xfrm rot="-5400000">
              <a:off x="8091600" y="4608650"/>
              <a:ext cx="6550" cy="19975"/>
            </a:xfrm>
            <a:custGeom>
              <a:rect b="b" l="l" r="r" t="t"/>
              <a:pathLst>
                <a:path extrusionOk="0" h="799" w="262">
                  <a:moveTo>
                    <a:pt x="191" y="1"/>
                  </a:moveTo>
                  <a:lnTo>
                    <a:pt x="0" y="155"/>
                  </a:lnTo>
                  <a:lnTo>
                    <a:pt x="12" y="179"/>
                  </a:lnTo>
                  <a:lnTo>
                    <a:pt x="12" y="798"/>
                  </a:lnTo>
                  <a:lnTo>
                    <a:pt x="262" y="798"/>
                  </a:lnTo>
                  <a:lnTo>
                    <a:pt x="262" y="96"/>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7"/>
            <p:cNvSpPr/>
            <p:nvPr/>
          </p:nvSpPr>
          <p:spPr>
            <a:xfrm rot="-5400000">
              <a:off x="8312738"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7"/>
            <p:cNvSpPr/>
            <p:nvPr/>
          </p:nvSpPr>
          <p:spPr>
            <a:xfrm rot="-5400000">
              <a:off x="8165863" y="46094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7"/>
            <p:cNvSpPr/>
            <p:nvPr/>
          </p:nvSpPr>
          <p:spPr>
            <a:xfrm rot="-5400000">
              <a:off x="8129088"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7"/>
            <p:cNvSpPr/>
            <p:nvPr/>
          </p:nvSpPr>
          <p:spPr>
            <a:xfrm rot="-5400000">
              <a:off x="8275988" y="4609413"/>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7"/>
            <p:cNvSpPr/>
            <p:nvPr/>
          </p:nvSpPr>
          <p:spPr>
            <a:xfrm rot="-5400000">
              <a:off x="8239225" y="460925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7"/>
            <p:cNvSpPr/>
            <p:nvPr/>
          </p:nvSpPr>
          <p:spPr>
            <a:xfrm rot="-5400000">
              <a:off x="8569625" y="460925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7"/>
            <p:cNvSpPr/>
            <p:nvPr/>
          </p:nvSpPr>
          <p:spPr>
            <a:xfrm rot="-5400000">
              <a:off x="8918475" y="4679775"/>
              <a:ext cx="6275" cy="18500"/>
            </a:xfrm>
            <a:custGeom>
              <a:rect b="b" l="l" r="r" t="t"/>
              <a:pathLst>
                <a:path extrusionOk="0" h="740"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7"/>
            <p:cNvSpPr/>
            <p:nvPr/>
          </p:nvSpPr>
          <p:spPr>
            <a:xfrm rot="-5400000">
              <a:off x="8771738" y="4679788"/>
              <a:ext cx="6275" cy="18475"/>
            </a:xfrm>
            <a:custGeom>
              <a:rect b="b" l="l" r="r" t="t"/>
              <a:pathLst>
                <a:path extrusionOk="0" h="739" w="251">
                  <a:moveTo>
                    <a:pt x="0" y="0"/>
                  </a:moveTo>
                  <a:lnTo>
                    <a:pt x="0" y="738"/>
                  </a:lnTo>
                  <a:lnTo>
                    <a:pt x="250" y="738"/>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7"/>
            <p:cNvSpPr/>
            <p:nvPr/>
          </p:nvSpPr>
          <p:spPr>
            <a:xfrm rot="-5400000">
              <a:off x="8881863" y="4679788"/>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7"/>
            <p:cNvSpPr/>
            <p:nvPr/>
          </p:nvSpPr>
          <p:spPr>
            <a:xfrm rot="-5400000">
              <a:off x="8955238" y="4679938"/>
              <a:ext cx="6275" cy="18175"/>
            </a:xfrm>
            <a:custGeom>
              <a:rect b="b" l="l" r="r" t="t"/>
              <a:pathLst>
                <a:path extrusionOk="0" h="727" w="251">
                  <a:moveTo>
                    <a:pt x="0" y="0"/>
                  </a:moveTo>
                  <a:lnTo>
                    <a:pt x="0" y="727"/>
                  </a:lnTo>
                  <a:lnTo>
                    <a:pt x="250" y="727"/>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7"/>
            <p:cNvSpPr/>
            <p:nvPr/>
          </p:nvSpPr>
          <p:spPr>
            <a:xfrm rot="-5400000">
              <a:off x="8808338" y="4679788"/>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7"/>
            <p:cNvSpPr/>
            <p:nvPr/>
          </p:nvSpPr>
          <p:spPr>
            <a:xfrm rot="-5400000">
              <a:off x="8845113" y="4679938"/>
              <a:ext cx="6275" cy="18175"/>
            </a:xfrm>
            <a:custGeom>
              <a:rect b="b" l="l" r="r" t="t"/>
              <a:pathLst>
                <a:path extrusionOk="0" h="727" w="251">
                  <a:moveTo>
                    <a:pt x="0" y="0"/>
                  </a:moveTo>
                  <a:lnTo>
                    <a:pt x="0" y="726"/>
                  </a:lnTo>
                  <a:lnTo>
                    <a:pt x="250" y="726"/>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7"/>
            <p:cNvSpPr/>
            <p:nvPr/>
          </p:nvSpPr>
          <p:spPr>
            <a:xfrm rot="-5400000">
              <a:off x="7853025" y="4783525"/>
              <a:ext cx="15800" cy="18175"/>
            </a:xfrm>
            <a:custGeom>
              <a:rect b="b" l="l" r="r" t="t"/>
              <a:pathLst>
                <a:path extrusionOk="0" h="727" w="632">
                  <a:moveTo>
                    <a:pt x="191" y="0"/>
                  </a:moveTo>
                  <a:lnTo>
                    <a:pt x="0" y="143"/>
                  </a:lnTo>
                  <a:lnTo>
                    <a:pt x="441" y="726"/>
                  </a:lnTo>
                  <a:lnTo>
                    <a:pt x="631" y="584"/>
                  </a:lnTo>
                  <a:lnTo>
                    <a:pt x="1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7"/>
            <p:cNvSpPr/>
            <p:nvPr/>
          </p:nvSpPr>
          <p:spPr>
            <a:xfrm rot="-5400000">
              <a:off x="8991988" y="4679788"/>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7"/>
            <p:cNvSpPr/>
            <p:nvPr/>
          </p:nvSpPr>
          <p:spPr>
            <a:xfrm rot="-5400000">
              <a:off x="8605500" y="4610000"/>
              <a:ext cx="14300" cy="25025"/>
            </a:xfrm>
            <a:custGeom>
              <a:rect b="b" l="l" r="r" t="t"/>
              <a:pathLst>
                <a:path extrusionOk="0" h="1001" w="572">
                  <a:moveTo>
                    <a:pt x="322" y="0"/>
                  </a:moveTo>
                  <a:lnTo>
                    <a:pt x="322" y="393"/>
                  </a:lnTo>
                  <a:lnTo>
                    <a:pt x="251" y="536"/>
                  </a:lnTo>
                  <a:lnTo>
                    <a:pt x="251" y="274"/>
                  </a:lnTo>
                  <a:lnTo>
                    <a:pt x="0" y="274"/>
                  </a:lnTo>
                  <a:lnTo>
                    <a:pt x="0" y="1000"/>
                  </a:lnTo>
                  <a:lnTo>
                    <a:pt x="251" y="1000"/>
                  </a:lnTo>
                  <a:lnTo>
                    <a:pt x="251" y="667"/>
                  </a:lnTo>
                  <a:lnTo>
                    <a:pt x="405" y="762"/>
                  </a:lnTo>
                  <a:lnTo>
                    <a:pt x="572" y="453"/>
                  </a:lnTo>
                  <a:lnTo>
                    <a:pt x="5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7"/>
            <p:cNvSpPr/>
            <p:nvPr/>
          </p:nvSpPr>
          <p:spPr>
            <a:xfrm rot="-5400000">
              <a:off x="8057350" y="3661525"/>
              <a:ext cx="255425" cy="1981500"/>
            </a:xfrm>
            <a:custGeom>
              <a:rect b="b" l="l" r="r" t="t"/>
              <a:pathLst>
                <a:path extrusionOk="0" h="79260" w="10217">
                  <a:moveTo>
                    <a:pt x="5240" y="238"/>
                  </a:moveTo>
                  <a:cubicBezTo>
                    <a:pt x="6013" y="238"/>
                    <a:pt x="6645" y="881"/>
                    <a:pt x="6645" y="1655"/>
                  </a:cubicBezTo>
                  <a:cubicBezTo>
                    <a:pt x="6645" y="2393"/>
                    <a:pt x="6073" y="3001"/>
                    <a:pt x="5359" y="3060"/>
                  </a:cubicBezTo>
                  <a:lnTo>
                    <a:pt x="5359" y="2596"/>
                  </a:lnTo>
                  <a:cubicBezTo>
                    <a:pt x="5823" y="2536"/>
                    <a:pt x="6180" y="2143"/>
                    <a:pt x="6180" y="1655"/>
                  </a:cubicBezTo>
                  <a:cubicBezTo>
                    <a:pt x="6180" y="1131"/>
                    <a:pt x="5763" y="703"/>
                    <a:pt x="5240" y="703"/>
                  </a:cubicBezTo>
                  <a:cubicBezTo>
                    <a:pt x="4716" y="703"/>
                    <a:pt x="4287" y="1131"/>
                    <a:pt x="4287" y="1655"/>
                  </a:cubicBezTo>
                  <a:cubicBezTo>
                    <a:pt x="4287" y="2143"/>
                    <a:pt x="4644" y="2536"/>
                    <a:pt x="5109" y="2596"/>
                  </a:cubicBezTo>
                  <a:lnTo>
                    <a:pt x="5109" y="3060"/>
                  </a:lnTo>
                  <a:cubicBezTo>
                    <a:pt x="4394" y="3001"/>
                    <a:pt x="3823" y="2393"/>
                    <a:pt x="3823" y="1655"/>
                  </a:cubicBezTo>
                  <a:cubicBezTo>
                    <a:pt x="3823" y="881"/>
                    <a:pt x="4454" y="238"/>
                    <a:pt x="5240" y="238"/>
                  </a:cubicBezTo>
                  <a:close/>
                  <a:moveTo>
                    <a:pt x="3704" y="34993"/>
                  </a:moveTo>
                  <a:lnTo>
                    <a:pt x="3704" y="39088"/>
                  </a:lnTo>
                  <a:cubicBezTo>
                    <a:pt x="3620" y="39112"/>
                    <a:pt x="3537" y="39136"/>
                    <a:pt x="3466" y="39196"/>
                  </a:cubicBezTo>
                  <a:lnTo>
                    <a:pt x="3466" y="35183"/>
                  </a:lnTo>
                  <a:lnTo>
                    <a:pt x="3704" y="34993"/>
                  </a:lnTo>
                  <a:close/>
                  <a:moveTo>
                    <a:pt x="5240" y="0"/>
                  </a:moveTo>
                  <a:cubicBezTo>
                    <a:pt x="4323" y="0"/>
                    <a:pt x="3573" y="738"/>
                    <a:pt x="3573" y="1655"/>
                  </a:cubicBezTo>
                  <a:cubicBezTo>
                    <a:pt x="3573" y="2572"/>
                    <a:pt x="4251" y="3239"/>
                    <a:pt x="5109" y="3310"/>
                  </a:cubicBezTo>
                  <a:lnTo>
                    <a:pt x="5109" y="21229"/>
                  </a:lnTo>
                  <a:lnTo>
                    <a:pt x="9002" y="24408"/>
                  </a:lnTo>
                  <a:cubicBezTo>
                    <a:pt x="8954" y="24503"/>
                    <a:pt x="8931" y="24599"/>
                    <a:pt x="8931" y="24706"/>
                  </a:cubicBezTo>
                  <a:cubicBezTo>
                    <a:pt x="8931" y="25015"/>
                    <a:pt x="9145" y="25277"/>
                    <a:pt x="9442" y="25337"/>
                  </a:cubicBezTo>
                  <a:lnTo>
                    <a:pt x="9442" y="29980"/>
                  </a:lnTo>
                  <a:lnTo>
                    <a:pt x="4978" y="33623"/>
                  </a:lnTo>
                  <a:lnTo>
                    <a:pt x="4728" y="33302"/>
                  </a:lnTo>
                  <a:lnTo>
                    <a:pt x="4537" y="33445"/>
                  </a:lnTo>
                  <a:lnTo>
                    <a:pt x="4787" y="33778"/>
                  </a:lnTo>
                  <a:lnTo>
                    <a:pt x="3954" y="34469"/>
                  </a:lnTo>
                  <a:lnTo>
                    <a:pt x="3954" y="32683"/>
                  </a:lnTo>
                  <a:lnTo>
                    <a:pt x="4085" y="32861"/>
                  </a:lnTo>
                  <a:lnTo>
                    <a:pt x="4275" y="32719"/>
                  </a:lnTo>
                  <a:lnTo>
                    <a:pt x="3954" y="32278"/>
                  </a:lnTo>
                  <a:lnTo>
                    <a:pt x="3954" y="14026"/>
                  </a:lnTo>
                  <a:lnTo>
                    <a:pt x="3704" y="14026"/>
                  </a:lnTo>
                  <a:lnTo>
                    <a:pt x="3704" y="32230"/>
                  </a:lnTo>
                  <a:lnTo>
                    <a:pt x="3644" y="32278"/>
                  </a:lnTo>
                  <a:lnTo>
                    <a:pt x="3704" y="32361"/>
                  </a:lnTo>
                  <a:lnTo>
                    <a:pt x="3704" y="34671"/>
                  </a:lnTo>
                  <a:lnTo>
                    <a:pt x="3216" y="35064"/>
                  </a:lnTo>
                  <a:lnTo>
                    <a:pt x="3216" y="39517"/>
                  </a:lnTo>
                  <a:cubicBezTo>
                    <a:pt x="3204" y="39577"/>
                    <a:pt x="3180" y="39648"/>
                    <a:pt x="3180" y="39719"/>
                  </a:cubicBezTo>
                  <a:cubicBezTo>
                    <a:pt x="3180" y="39791"/>
                    <a:pt x="3204" y="39850"/>
                    <a:pt x="3216" y="39922"/>
                  </a:cubicBezTo>
                  <a:lnTo>
                    <a:pt x="3216" y="40196"/>
                  </a:lnTo>
                  <a:lnTo>
                    <a:pt x="3120" y="40303"/>
                  </a:lnTo>
                  <a:lnTo>
                    <a:pt x="2918" y="40089"/>
                  </a:lnTo>
                  <a:lnTo>
                    <a:pt x="2739" y="40255"/>
                  </a:lnTo>
                  <a:lnTo>
                    <a:pt x="2954" y="40481"/>
                  </a:lnTo>
                  <a:lnTo>
                    <a:pt x="1" y="43720"/>
                  </a:lnTo>
                  <a:lnTo>
                    <a:pt x="1" y="79236"/>
                  </a:lnTo>
                  <a:lnTo>
                    <a:pt x="251" y="79236"/>
                  </a:lnTo>
                  <a:lnTo>
                    <a:pt x="251" y="43815"/>
                  </a:lnTo>
                  <a:lnTo>
                    <a:pt x="3120" y="40672"/>
                  </a:lnTo>
                  <a:lnTo>
                    <a:pt x="3216" y="40779"/>
                  </a:lnTo>
                  <a:lnTo>
                    <a:pt x="3216" y="79260"/>
                  </a:lnTo>
                  <a:lnTo>
                    <a:pt x="3466" y="79260"/>
                  </a:lnTo>
                  <a:lnTo>
                    <a:pt x="3466" y="40291"/>
                  </a:lnTo>
                  <a:lnTo>
                    <a:pt x="3489" y="40267"/>
                  </a:lnTo>
                  <a:cubicBezTo>
                    <a:pt x="3597" y="40327"/>
                    <a:pt x="3704" y="40362"/>
                    <a:pt x="3823" y="40362"/>
                  </a:cubicBezTo>
                  <a:cubicBezTo>
                    <a:pt x="4180" y="40362"/>
                    <a:pt x="4466" y="40077"/>
                    <a:pt x="4466" y="39719"/>
                  </a:cubicBezTo>
                  <a:cubicBezTo>
                    <a:pt x="4466" y="39410"/>
                    <a:pt x="4239" y="39148"/>
                    <a:pt x="3954" y="39088"/>
                  </a:cubicBezTo>
                  <a:lnTo>
                    <a:pt x="3954" y="34790"/>
                  </a:lnTo>
                  <a:lnTo>
                    <a:pt x="4942" y="33981"/>
                  </a:lnTo>
                  <a:lnTo>
                    <a:pt x="4978" y="34028"/>
                  </a:lnTo>
                  <a:lnTo>
                    <a:pt x="5180" y="33885"/>
                  </a:lnTo>
                  <a:lnTo>
                    <a:pt x="5132" y="33826"/>
                  </a:lnTo>
                  <a:lnTo>
                    <a:pt x="9693" y="30099"/>
                  </a:lnTo>
                  <a:lnTo>
                    <a:pt x="9693" y="25337"/>
                  </a:lnTo>
                  <a:cubicBezTo>
                    <a:pt x="9990" y="25277"/>
                    <a:pt x="10216" y="25015"/>
                    <a:pt x="10216" y="24706"/>
                  </a:cubicBezTo>
                  <a:cubicBezTo>
                    <a:pt x="10216" y="24348"/>
                    <a:pt x="9919" y="24063"/>
                    <a:pt x="9573" y="24063"/>
                  </a:cubicBezTo>
                  <a:cubicBezTo>
                    <a:pt x="9407" y="24063"/>
                    <a:pt x="9264" y="24122"/>
                    <a:pt x="9157" y="24218"/>
                  </a:cubicBezTo>
                  <a:lnTo>
                    <a:pt x="5359" y="21110"/>
                  </a:lnTo>
                  <a:lnTo>
                    <a:pt x="5359" y="3310"/>
                  </a:lnTo>
                  <a:cubicBezTo>
                    <a:pt x="6216" y="3239"/>
                    <a:pt x="6895" y="2524"/>
                    <a:pt x="6895" y="1655"/>
                  </a:cubicBezTo>
                  <a:cubicBezTo>
                    <a:pt x="6895" y="786"/>
                    <a:pt x="6144" y="0"/>
                    <a:pt x="52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7"/>
            <p:cNvSpPr/>
            <p:nvPr/>
          </p:nvSpPr>
          <p:spPr>
            <a:xfrm rot="-5400000">
              <a:off x="7815063" y="3034063"/>
              <a:ext cx="240825" cy="2480675"/>
            </a:xfrm>
            <a:custGeom>
              <a:rect b="b" l="l" r="r" t="t"/>
              <a:pathLst>
                <a:path extrusionOk="0" h="99227" w="9633">
                  <a:moveTo>
                    <a:pt x="1655" y="251"/>
                  </a:moveTo>
                  <a:cubicBezTo>
                    <a:pt x="2429" y="251"/>
                    <a:pt x="3072" y="882"/>
                    <a:pt x="3072" y="1667"/>
                  </a:cubicBezTo>
                  <a:cubicBezTo>
                    <a:pt x="3072" y="2406"/>
                    <a:pt x="2501" y="3001"/>
                    <a:pt x="1775" y="3072"/>
                  </a:cubicBezTo>
                  <a:lnTo>
                    <a:pt x="1775" y="2608"/>
                  </a:lnTo>
                  <a:cubicBezTo>
                    <a:pt x="2239" y="2548"/>
                    <a:pt x="2608" y="2144"/>
                    <a:pt x="2608" y="1667"/>
                  </a:cubicBezTo>
                  <a:cubicBezTo>
                    <a:pt x="2608" y="1144"/>
                    <a:pt x="2179" y="715"/>
                    <a:pt x="1655" y="715"/>
                  </a:cubicBezTo>
                  <a:cubicBezTo>
                    <a:pt x="1132" y="715"/>
                    <a:pt x="703" y="1144"/>
                    <a:pt x="703" y="1667"/>
                  </a:cubicBezTo>
                  <a:cubicBezTo>
                    <a:pt x="703" y="2144"/>
                    <a:pt x="1060" y="2548"/>
                    <a:pt x="1536" y="2608"/>
                  </a:cubicBezTo>
                  <a:lnTo>
                    <a:pt x="1536" y="3072"/>
                  </a:lnTo>
                  <a:cubicBezTo>
                    <a:pt x="810" y="3001"/>
                    <a:pt x="239" y="2406"/>
                    <a:pt x="239" y="1667"/>
                  </a:cubicBezTo>
                  <a:cubicBezTo>
                    <a:pt x="239" y="882"/>
                    <a:pt x="882" y="251"/>
                    <a:pt x="1655" y="251"/>
                  </a:cubicBezTo>
                  <a:close/>
                  <a:moveTo>
                    <a:pt x="4549" y="29302"/>
                  </a:moveTo>
                  <a:lnTo>
                    <a:pt x="7442" y="31850"/>
                  </a:lnTo>
                  <a:lnTo>
                    <a:pt x="7442" y="56579"/>
                  </a:lnTo>
                  <a:cubicBezTo>
                    <a:pt x="7144" y="56627"/>
                    <a:pt x="6930" y="56888"/>
                    <a:pt x="6930" y="57210"/>
                  </a:cubicBezTo>
                  <a:cubicBezTo>
                    <a:pt x="6930" y="57412"/>
                    <a:pt x="7025" y="57591"/>
                    <a:pt x="7180" y="57710"/>
                  </a:cubicBezTo>
                  <a:lnTo>
                    <a:pt x="6501" y="58496"/>
                  </a:lnTo>
                  <a:lnTo>
                    <a:pt x="4549" y="56496"/>
                  </a:lnTo>
                  <a:lnTo>
                    <a:pt x="4549" y="29302"/>
                  </a:lnTo>
                  <a:close/>
                  <a:moveTo>
                    <a:pt x="6894" y="59246"/>
                  </a:moveTo>
                  <a:lnTo>
                    <a:pt x="7228" y="59567"/>
                  </a:lnTo>
                  <a:cubicBezTo>
                    <a:pt x="7097" y="59734"/>
                    <a:pt x="7025" y="59936"/>
                    <a:pt x="7025" y="60163"/>
                  </a:cubicBezTo>
                  <a:cubicBezTo>
                    <a:pt x="7025" y="60639"/>
                    <a:pt x="7382" y="61032"/>
                    <a:pt x="7847" y="61091"/>
                  </a:cubicBezTo>
                  <a:lnTo>
                    <a:pt x="7847" y="61103"/>
                  </a:lnTo>
                  <a:lnTo>
                    <a:pt x="7847" y="61568"/>
                  </a:lnTo>
                  <a:cubicBezTo>
                    <a:pt x="7132" y="61508"/>
                    <a:pt x="6561" y="60901"/>
                    <a:pt x="6561" y="60163"/>
                  </a:cubicBezTo>
                  <a:cubicBezTo>
                    <a:pt x="6561" y="59805"/>
                    <a:pt x="6692" y="59484"/>
                    <a:pt x="6894" y="59246"/>
                  </a:cubicBezTo>
                  <a:close/>
                  <a:moveTo>
                    <a:pt x="7966" y="58746"/>
                  </a:moveTo>
                  <a:cubicBezTo>
                    <a:pt x="8752" y="58746"/>
                    <a:pt x="9383" y="59377"/>
                    <a:pt x="9383" y="60163"/>
                  </a:cubicBezTo>
                  <a:cubicBezTo>
                    <a:pt x="9383" y="60901"/>
                    <a:pt x="8823" y="61508"/>
                    <a:pt x="8097" y="61568"/>
                  </a:cubicBezTo>
                  <a:lnTo>
                    <a:pt x="8097" y="61103"/>
                  </a:lnTo>
                  <a:cubicBezTo>
                    <a:pt x="8561" y="61044"/>
                    <a:pt x="8918" y="60639"/>
                    <a:pt x="8918" y="60163"/>
                  </a:cubicBezTo>
                  <a:cubicBezTo>
                    <a:pt x="8918" y="59639"/>
                    <a:pt x="8490" y="59210"/>
                    <a:pt x="7966" y="59210"/>
                  </a:cubicBezTo>
                  <a:cubicBezTo>
                    <a:pt x="7751" y="59210"/>
                    <a:pt x="7561" y="59282"/>
                    <a:pt x="7406" y="59401"/>
                  </a:cubicBezTo>
                  <a:lnTo>
                    <a:pt x="7073" y="59067"/>
                  </a:lnTo>
                  <a:cubicBezTo>
                    <a:pt x="7323" y="58865"/>
                    <a:pt x="7632" y="58746"/>
                    <a:pt x="7966" y="58746"/>
                  </a:cubicBezTo>
                  <a:close/>
                  <a:moveTo>
                    <a:pt x="6513" y="58853"/>
                  </a:moveTo>
                  <a:lnTo>
                    <a:pt x="6728" y="59067"/>
                  </a:lnTo>
                  <a:cubicBezTo>
                    <a:pt x="6478" y="59353"/>
                    <a:pt x="6311" y="59746"/>
                    <a:pt x="6311" y="60163"/>
                  </a:cubicBezTo>
                  <a:cubicBezTo>
                    <a:pt x="6311" y="61032"/>
                    <a:pt x="6989" y="61746"/>
                    <a:pt x="7847" y="61806"/>
                  </a:cubicBezTo>
                  <a:lnTo>
                    <a:pt x="7847" y="70533"/>
                  </a:lnTo>
                  <a:lnTo>
                    <a:pt x="3263" y="79022"/>
                  </a:lnTo>
                  <a:lnTo>
                    <a:pt x="3251" y="79022"/>
                  </a:lnTo>
                  <a:lnTo>
                    <a:pt x="3251" y="62592"/>
                  </a:lnTo>
                  <a:lnTo>
                    <a:pt x="6513" y="58853"/>
                  </a:lnTo>
                  <a:close/>
                  <a:moveTo>
                    <a:pt x="1655" y="1"/>
                  </a:moveTo>
                  <a:cubicBezTo>
                    <a:pt x="739" y="1"/>
                    <a:pt x="1" y="751"/>
                    <a:pt x="1" y="1667"/>
                  </a:cubicBezTo>
                  <a:cubicBezTo>
                    <a:pt x="1" y="2572"/>
                    <a:pt x="679" y="3251"/>
                    <a:pt x="1536" y="3310"/>
                  </a:cubicBezTo>
                  <a:lnTo>
                    <a:pt x="1536" y="8942"/>
                  </a:lnTo>
                  <a:lnTo>
                    <a:pt x="441" y="8942"/>
                  </a:lnTo>
                  <a:lnTo>
                    <a:pt x="441" y="11359"/>
                  </a:lnTo>
                  <a:lnTo>
                    <a:pt x="1536" y="11359"/>
                  </a:lnTo>
                  <a:lnTo>
                    <a:pt x="1536" y="12181"/>
                  </a:lnTo>
                  <a:lnTo>
                    <a:pt x="441" y="12181"/>
                  </a:lnTo>
                  <a:lnTo>
                    <a:pt x="441" y="14609"/>
                  </a:lnTo>
                  <a:lnTo>
                    <a:pt x="1536" y="14609"/>
                  </a:lnTo>
                  <a:lnTo>
                    <a:pt x="1536" y="15431"/>
                  </a:lnTo>
                  <a:lnTo>
                    <a:pt x="441" y="15431"/>
                  </a:lnTo>
                  <a:lnTo>
                    <a:pt x="441" y="17848"/>
                  </a:lnTo>
                  <a:lnTo>
                    <a:pt x="1536" y="17848"/>
                  </a:lnTo>
                  <a:lnTo>
                    <a:pt x="1536" y="18669"/>
                  </a:lnTo>
                  <a:lnTo>
                    <a:pt x="441" y="18669"/>
                  </a:lnTo>
                  <a:lnTo>
                    <a:pt x="441" y="21098"/>
                  </a:lnTo>
                  <a:lnTo>
                    <a:pt x="1536" y="21098"/>
                  </a:lnTo>
                  <a:lnTo>
                    <a:pt x="1536" y="26647"/>
                  </a:lnTo>
                  <a:lnTo>
                    <a:pt x="4299" y="29076"/>
                  </a:lnTo>
                  <a:lnTo>
                    <a:pt x="4299" y="56591"/>
                  </a:lnTo>
                  <a:lnTo>
                    <a:pt x="6347" y="58674"/>
                  </a:lnTo>
                  <a:lnTo>
                    <a:pt x="3013" y="62496"/>
                  </a:lnTo>
                  <a:lnTo>
                    <a:pt x="3013" y="79475"/>
                  </a:lnTo>
                  <a:lnTo>
                    <a:pt x="2870" y="79737"/>
                  </a:lnTo>
                  <a:cubicBezTo>
                    <a:pt x="2810" y="79713"/>
                    <a:pt x="2739" y="79689"/>
                    <a:pt x="2656" y="79689"/>
                  </a:cubicBezTo>
                  <a:cubicBezTo>
                    <a:pt x="2298" y="79689"/>
                    <a:pt x="2013" y="79975"/>
                    <a:pt x="2013" y="80332"/>
                  </a:cubicBezTo>
                  <a:cubicBezTo>
                    <a:pt x="2013" y="80606"/>
                    <a:pt x="2179" y="80832"/>
                    <a:pt x="2406" y="80927"/>
                  </a:cubicBezTo>
                  <a:lnTo>
                    <a:pt x="2406" y="99215"/>
                  </a:lnTo>
                  <a:lnTo>
                    <a:pt x="2656" y="99215"/>
                  </a:lnTo>
                  <a:lnTo>
                    <a:pt x="2656" y="80975"/>
                  </a:lnTo>
                  <a:cubicBezTo>
                    <a:pt x="2787" y="80975"/>
                    <a:pt x="2918" y="80939"/>
                    <a:pt x="3013" y="80868"/>
                  </a:cubicBezTo>
                  <a:lnTo>
                    <a:pt x="3013" y="84940"/>
                  </a:lnTo>
                  <a:lnTo>
                    <a:pt x="6739" y="88964"/>
                  </a:lnTo>
                  <a:lnTo>
                    <a:pt x="6978" y="99227"/>
                  </a:lnTo>
                  <a:lnTo>
                    <a:pt x="7216" y="99227"/>
                  </a:lnTo>
                  <a:lnTo>
                    <a:pt x="6978" y="88869"/>
                  </a:lnTo>
                  <a:lnTo>
                    <a:pt x="3263" y="84844"/>
                  </a:lnTo>
                  <a:lnTo>
                    <a:pt x="3263" y="80558"/>
                  </a:lnTo>
                  <a:cubicBezTo>
                    <a:pt x="3287" y="80487"/>
                    <a:pt x="3299" y="80415"/>
                    <a:pt x="3299" y="80332"/>
                  </a:cubicBezTo>
                  <a:cubicBezTo>
                    <a:pt x="3299" y="80260"/>
                    <a:pt x="3287" y="80177"/>
                    <a:pt x="3263" y="80118"/>
                  </a:cubicBezTo>
                  <a:lnTo>
                    <a:pt x="3263" y="79534"/>
                  </a:lnTo>
                  <a:lnTo>
                    <a:pt x="8085" y="70628"/>
                  </a:lnTo>
                  <a:lnTo>
                    <a:pt x="8097" y="70593"/>
                  </a:lnTo>
                  <a:lnTo>
                    <a:pt x="8097" y="61806"/>
                  </a:lnTo>
                  <a:cubicBezTo>
                    <a:pt x="8954" y="61746"/>
                    <a:pt x="9633" y="61032"/>
                    <a:pt x="9633" y="60163"/>
                  </a:cubicBezTo>
                  <a:cubicBezTo>
                    <a:pt x="9633" y="59246"/>
                    <a:pt x="8883" y="58508"/>
                    <a:pt x="7966" y="58508"/>
                  </a:cubicBezTo>
                  <a:cubicBezTo>
                    <a:pt x="7561" y="58508"/>
                    <a:pt x="7192" y="58651"/>
                    <a:pt x="6906" y="58901"/>
                  </a:cubicBezTo>
                  <a:lnTo>
                    <a:pt x="6680" y="58662"/>
                  </a:lnTo>
                  <a:lnTo>
                    <a:pt x="7406" y="57829"/>
                  </a:lnTo>
                  <a:cubicBezTo>
                    <a:pt x="7466" y="57841"/>
                    <a:pt x="7513" y="57841"/>
                    <a:pt x="7573" y="57841"/>
                  </a:cubicBezTo>
                  <a:cubicBezTo>
                    <a:pt x="7930" y="57841"/>
                    <a:pt x="8216" y="57555"/>
                    <a:pt x="8216" y="57210"/>
                  </a:cubicBezTo>
                  <a:cubicBezTo>
                    <a:pt x="8216" y="56888"/>
                    <a:pt x="7990" y="56627"/>
                    <a:pt x="7692" y="56579"/>
                  </a:cubicBezTo>
                  <a:lnTo>
                    <a:pt x="7692" y="31731"/>
                  </a:lnTo>
                  <a:lnTo>
                    <a:pt x="4549" y="28968"/>
                  </a:lnTo>
                  <a:lnTo>
                    <a:pt x="4549" y="1060"/>
                  </a:lnTo>
                  <a:lnTo>
                    <a:pt x="4299" y="1060"/>
                  </a:lnTo>
                  <a:lnTo>
                    <a:pt x="4299" y="28754"/>
                  </a:lnTo>
                  <a:lnTo>
                    <a:pt x="1775" y="26539"/>
                  </a:lnTo>
                  <a:lnTo>
                    <a:pt x="1775" y="21098"/>
                  </a:lnTo>
                  <a:lnTo>
                    <a:pt x="2870" y="21098"/>
                  </a:lnTo>
                  <a:lnTo>
                    <a:pt x="2870" y="18669"/>
                  </a:lnTo>
                  <a:lnTo>
                    <a:pt x="1775" y="18669"/>
                  </a:lnTo>
                  <a:lnTo>
                    <a:pt x="1775" y="17848"/>
                  </a:lnTo>
                  <a:lnTo>
                    <a:pt x="2870" y="17848"/>
                  </a:lnTo>
                  <a:lnTo>
                    <a:pt x="2870" y="15431"/>
                  </a:lnTo>
                  <a:lnTo>
                    <a:pt x="1775" y="15431"/>
                  </a:lnTo>
                  <a:lnTo>
                    <a:pt x="1775" y="14609"/>
                  </a:lnTo>
                  <a:lnTo>
                    <a:pt x="2870" y="14609"/>
                  </a:lnTo>
                  <a:lnTo>
                    <a:pt x="2870" y="12181"/>
                  </a:lnTo>
                  <a:lnTo>
                    <a:pt x="1775" y="12181"/>
                  </a:lnTo>
                  <a:lnTo>
                    <a:pt x="1775" y="11359"/>
                  </a:lnTo>
                  <a:lnTo>
                    <a:pt x="2870" y="11359"/>
                  </a:lnTo>
                  <a:lnTo>
                    <a:pt x="2870" y="8942"/>
                  </a:lnTo>
                  <a:lnTo>
                    <a:pt x="1775" y="8942"/>
                  </a:lnTo>
                  <a:lnTo>
                    <a:pt x="1775" y="3310"/>
                  </a:lnTo>
                  <a:cubicBezTo>
                    <a:pt x="2632" y="3251"/>
                    <a:pt x="3310" y="2537"/>
                    <a:pt x="3310" y="1667"/>
                  </a:cubicBezTo>
                  <a:cubicBezTo>
                    <a:pt x="3310" y="786"/>
                    <a:pt x="2572" y="1"/>
                    <a:pt x="16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7"/>
            <p:cNvSpPr/>
            <p:nvPr/>
          </p:nvSpPr>
          <p:spPr>
            <a:xfrm rot="-5400000">
              <a:off x="7942763" y="3310888"/>
              <a:ext cx="243500" cy="2222600"/>
            </a:xfrm>
            <a:custGeom>
              <a:rect b="b" l="l" r="r" t="t"/>
              <a:pathLst>
                <a:path extrusionOk="0" h="88904" w="9740">
                  <a:moveTo>
                    <a:pt x="3620" y="19372"/>
                  </a:moveTo>
                  <a:lnTo>
                    <a:pt x="8478" y="23860"/>
                  </a:lnTo>
                  <a:cubicBezTo>
                    <a:pt x="8466" y="23920"/>
                    <a:pt x="8454" y="23967"/>
                    <a:pt x="8454" y="24015"/>
                  </a:cubicBezTo>
                  <a:cubicBezTo>
                    <a:pt x="8454" y="24337"/>
                    <a:pt x="8680" y="24598"/>
                    <a:pt x="8978" y="24646"/>
                  </a:cubicBezTo>
                  <a:lnTo>
                    <a:pt x="8978" y="38314"/>
                  </a:lnTo>
                  <a:lnTo>
                    <a:pt x="3620" y="42529"/>
                  </a:lnTo>
                  <a:lnTo>
                    <a:pt x="3620" y="40755"/>
                  </a:lnTo>
                  <a:lnTo>
                    <a:pt x="4703" y="40755"/>
                  </a:lnTo>
                  <a:lnTo>
                    <a:pt x="4703" y="38326"/>
                  </a:lnTo>
                  <a:lnTo>
                    <a:pt x="3620" y="38326"/>
                  </a:lnTo>
                  <a:lnTo>
                    <a:pt x="3620" y="37505"/>
                  </a:lnTo>
                  <a:lnTo>
                    <a:pt x="4703" y="37505"/>
                  </a:lnTo>
                  <a:lnTo>
                    <a:pt x="4703" y="35088"/>
                  </a:lnTo>
                  <a:lnTo>
                    <a:pt x="3620" y="35088"/>
                  </a:lnTo>
                  <a:lnTo>
                    <a:pt x="3620" y="34266"/>
                  </a:lnTo>
                  <a:lnTo>
                    <a:pt x="4703" y="34266"/>
                  </a:lnTo>
                  <a:lnTo>
                    <a:pt x="4703" y="31837"/>
                  </a:lnTo>
                  <a:lnTo>
                    <a:pt x="3620" y="31837"/>
                  </a:lnTo>
                  <a:lnTo>
                    <a:pt x="3620" y="31016"/>
                  </a:lnTo>
                  <a:lnTo>
                    <a:pt x="4703" y="31016"/>
                  </a:lnTo>
                  <a:lnTo>
                    <a:pt x="4703" y="28599"/>
                  </a:lnTo>
                  <a:lnTo>
                    <a:pt x="3620" y="28599"/>
                  </a:lnTo>
                  <a:lnTo>
                    <a:pt x="3620" y="19372"/>
                  </a:lnTo>
                  <a:close/>
                  <a:moveTo>
                    <a:pt x="3620" y="44815"/>
                  </a:moveTo>
                  <a:cubicBezTo>
                    <a:pt x="4334" y="44875"/>
                    <a:pt x="4906" y="45482"/>
                    <a:pt x="4906" y="46220"/>
                  </a:cubicBezTo>
                  <a:cubicBezTo>
                    <a:pt x="4906" y="46613"/>
                    <a:pt x="4739" y="46970"/>
                    <a:pt x="4489" y="47232"/>
                  </a:cubicBezTo>
                  <a:lnTo>
                    <a:pt x="4191" y="46863"/>
                  </a:lnTo>
                  <a:cubicBezTo>
                    <a:pt x="4346" y="46696"/>
                    <a:pt x="4442" y="46470"/>
                    <a:pt x="4442" y="46220"/>
                  </a:cubicBezTo>
                  <a:cubicBezTo>
                    <a:pt x="4442" y="45732"/>
                    <a:pt x="4084" y="45339"/>
                    <a:pt x="3620" y="45280"/>
                  </a:cubicBezTo>
                  <a:lnTo>
                    <a:pt x="3620" y="44815"/>
                  </a:lnTo>
                  <a:close/>
                  <a:moveTo>
                    <a:pt x="3370" y="44815"/>
                  </a:moveTo>
                  <a:lnTo>
                    <a:pt x="3370" y="45280"/>
                  </a:lnTo>
                  <a:cubicBezTo>
                    <a:pt x="2906" y="45339"/>
                    <a:pt x="2548" y="45744"/>
                    <a:pt x="2548" y="46220"/>
                  </a:cubicBezTo>
                  <a:cubicBezTo>
                    <a:pt x="2548" y="46744"/>
                    <a:pt x="2965" y="47173"/>
                    <a:pt x="3489" y="47173"/>
                  </a:cubicBezTo>
                  <a:cubicBezTo>
                    <a:pt x="3680" y="47173"/>
                    <a:pt x="3858" y="47113"/>
                    <a:pt x="4001" y="47030"/>
                  </a:cubicBezTo>
                  <a:lnTo>
                    <a:pt x="4299" y="47387"/>
                  </a:lnTo>
                  <a:cubicBezTo>
                    <a:pt x="4072" y="47542"/>
                    <a:pt x="3787" y="47637"/>
                    <a:pt x="3489" y="47637"/>
                  </a:cubicBezTo>
                  <a:cubicBezTo>
                    <a:pt x="2715" y="47637"/>
                    <a:pt x="2084" y="47006"/>
                    <a:pt x="2084" y="46220"/>
                  </a:cubicBezTo>
                  <a:cubicBezTo>
                    <a:pt x="2084" y="45482"/>
                    <a:pt x="2656" y="44875"/>
                    <a:pt x="3370" y="44815"/>
                  </a:cubicBezTo>
                  <a:close/>
                  <a:moveTo>
                    <a:pt x="3370" y="43029"/>
                  </a:moveTo>
                  <a:lnTo>
                    <a:pt x="3370" y="44565"/>
                  </a:lnTo>
                  <a:cubicBezTo>
                    <a:pt x="2513" y="44637"/>
                    <a:pt x="1834" y="45351"/>
                    <a:pt x="1834" y="46220"/>
                  </a:cubicBezTo>
                  <a:cubicBezTo>
                    <a:pt x="1834" y="47089"/>
                    <a:pt x="2584" y="47875"/>
                    <a:pt x="3489" y="47875"/>
                  </a:cubicBezTo>
                  <a:cubicBezTo>
                    <a:pt x="3846" y="47875"/>
                    <a:pt x="4180" y="47756"/>
                    <a:pt x="4453" y="47566"/>
                  </a:cubicBezTo>
                  <a:lnTo>
                    <a:pt x="5966" y="49399"/>
                  </a:lnTo>
                  <a:lnTo>
                    <a:pt x="5966" y="55745"/>
                  </a:lnTo>
                  <a:cubicBezTo>
                    <a:pt x="5668" y="55805"/>
                    <a:pt x="5454" y="56067"/>
                    <a:pt x="5454" y="56376"/>
                  </a:cubicBezTo>
                  <a:cubicBezTo>
                    <a:pt x="5454" y="56567"/>
                    <a:pt x="5525" y="56733"/>
                    <a:pt x="5656" y="56841"/>
                  </a:cubicBezTo>
                  <a:lnTo>
                    <a:pt x="3370" y="60531"/>
                  </a:lnTo>
                  <a:lnTo>
                    <a:pt x="3370" y="69842"/>
                  </a:lnTo>
                  <a:cubicBezTo>
                    <a:pt x="3239" y="69806"/>
                    <a:pt x="3096" y="69783"/>
                    <a:pt x="2941" y="69783"/>
                  </a:cubicBezTo>
                  <a:cubicBezTo>
                    <a:pt x="2703" y="69783"/>
                    <a:pt x="2465" y="69842"/>
                    <a:pt x="2251" y="69937"/>
                  </a:cubicBezTo>
                  <a:lnTo>
                    <a:pt x="251" y="66282"/>
                  </a:lnTo>
                  <a:lnTo>
                    <a:pt x="251" y="45482"/>
                  </a:lnTo>
                  <a:lnTo>
                    <a:pt x="3370" y="43029"/>
                  </a:lnTo>
                  <a:close/>
                  <a:moveTo>
                    <a:pt x="2941" y="70033"/>
                  </a:moveTo>
                  <a:cubicBezTo>
                    <a:pt x="3096" y="70033"/>
                    <a:pt x="3239" y="70056"/>
                    <a:pt x="3370" y="70092"/>
                  </a:cubicBezTo>
                  <a:lnTo>
                    <a:pt x="3370" y="70592"/>
                  </a:lnTo>
                  <a:cubicBezTo>
                    <a:pt x="3239" y="70533"/>
                    <a:pt x="3096" y="70497"/>
                    <a:pt x="2941" y="70497"/>
                  </a:cubicBezTo>
                  <a:cubicBezTo>
                    <a:pt x="2822" y="70497"/>
                    <a:pt x="2703" y="70521"/>
                    <a:pt x="2596" y="70557"/>
                  </a:cubicBezTo>
                  <a:lnTo>
                    <a:pt x="2370" y="70152"/>
                  </a:lnTo>
                  <a:cubicBezTo>
                    <a:pt x="2548" y="70080"/>
                    <a:pt x="2739" y="70033"/>
                    <a:pt x="2941" y="70033"/>
                  </a:cubicBezTo>
                  <a:close/>
                  <a:moveTo>
                    <a:pt x="3620" y="70199"/>
                  </a:moveTo>
                  <a:cubicBezTo>
                    <a:pt x="4061" y="70437"/>
                    <a:pt x="4358" y="70914"/>
                    <a:pt x="4358" y="71449"/>
                  </a:cubicBezTo>
                  <a:cubicBezTo>
                    <a:pt x="4358" y="71985"/>
                    <a:pt x="4061" y="72450"/>
                    <a:pt x="3620" y="72688"/>
                  </a:cubicBezTo>
                  <a:lnTo>
                    <a:pt x="3620" y="72116"/>
                  </a:lnTo>
                  <a:cubicBezTo>
                    <a:pt x="3787" y="71950"/>
                    <a:pt x="3894" y="71711"/>
                    <a:pt x="3894" y="71449"/>
                  </a:cubicBezTo>
                  <a:cubicBezTo>
                    <a:pt x="3894" y="71188"/>
                    <a:pt x="3787" y="70949"/>
                    <a:pt x="3620" y="70771"/>
                  </a:cubicBezTo>
                  <a:lnTo>
                    <a:pt x="3620" y="70199"/>
                  </a:lnTo>
                  <a:close/>
                  <a:moveTo>
                    <a:pt x="2156" y="70271"/>
                  </a:moveTo>
                  <a:lnTo>
                    <a:pt x="2382" y="70676"/>
                  </a:lnTo>
                  <a:cubicBezTo>
                    <a:pt x="2156" y="70854"/>
                    <a:pt x="2001" y="71128"/>
                    <a:pt x="2001" y="71449"/>
                  </a:cubicBezTo>
                  <a:cubicBezTo>
                    <a:pt x="2001" y="71926"/>
                    <a:pt x="2358" y="72331"/>
                    <a:pt x="2822" y="72390"/>
                  </a:cubicBezTo>
                  <a:lnTo>
                    <a:pt x="2822" y="72854"/>
                  </a:lnTo>
                  <a:cubicBezTo>
                    <a:pt x="2098" y="72783"/>
                    <a:pt x="1539" y="72191"/>
                    <a:pt x="1536" y="71444"/>
                  </a:cubicBezTo>
                  <a:lnTo>
                    <a:pt x="1536" y="71444"/>
                  </a:lnTo>
                  <a:cubicBezTo>
                    <a:pt x="1538" y="70958"/>
                    <a:pt x="1788" y="70520"/>
                    <a:pt x="2156" y="70271"/>
                  </a:cubicBezTo>
                  <a:close/>
                  <a:moveTo>
                    <a:pt x="3370" y="72295"/>
                  </a:moveTo>
                  <a:lnTo>
                    <a:pt x="3370" y="72795"/>
                  </a:lnTo>
                  <a:cubicBezTo>
                    <a:pt x="3275" y="72819"/>
                    <a:pt x="3168" y="72842"/>
                    <a:pt x="3072" y="72854"/>
                  </a:cubicBezTo>
                  <a:lnTo>
                    <a:pt x="3072" y="72390"/>
                  </a:lnTo>
                  <a:cubicBezTo>
                    <a:pt x="3179" y="72366"/>
                    <a:pt x="3275" y="72342"/>
                    <a:pt x="3370" y="72295"/>
                  </a:cubicBezTo>
                  <a:close/>
                  <a:moveTo>
                    <a:pt x="2429" y="0"/>
                  </a:moveTo>
                  <a:cubicBezTo>
                    <a:pt x="1905" y="0"/>
                    <a:pt x="1477" y="417"/>
                    <a:pt x="1477" y="941"/>
                  </a:cubicBezTo>
                  <a:cubicBezTo>
                    <a:pt x="1477" y="1429"/>
                    <a:pt x="1846" y="1822"/>
                    <a:pt x="2310" y="1881"/>
                  </a:cubicBezTo>
                  <a:lnTo>
                    <a:pt x="2310" y="18169"/>
                  </a:lnTo>
                  <a:lnTo>
                    <a:pt x="3370" y="19157"/>
                  </a:lnTo>
                  <a:lnTo>
                    <a:pt x="3370" y="28599"/>
                  </a:lnTo>
                  <a:lnTo>
                    <a:pt x="2286" y="28599"/>
                  </a:lnTo>
                  <a:lnTo>
                    <a:pt x="2286" y="31016"/>
                  </a:lnTo>
                  <a:lnTo>
                    <a:pt x="3370" y="31016"/>
                  </a:lnTo>
                  <a:lnTo>
                    <a:pt x="3370" y="31837"/>
                  </a:lnTo>
                  <a:lnTo>
                    <a:pt x="2286" y="31837"/>
                  </a:lnTo>
                  <a:lnTo>
                    <a:pt x="2286" y="34266"/>
                  </a:lnTo>
                  <a:lnTo>
                    <a:pt x="3370" y="34266"/>
                  </a:lnTo>
                  <a:lnTo>
                    <a:pt x="3370" y="35088"/>
                  </a:lnTo>
                  <a:lnTo>
                    <a:pt x="2286" y="35088"/>
                  </a:lnTo>
                  <a:lnTo>
                    <a:pt x="2286" y="37505"/>
                  </a:lnTo>
                  <a:lnTo>
                    <a:pt x="3370" y="37505"/>
                  </a:lnTo>
                  <a:lnTo>
                    <a:pt x="3370" y="38326"/>
                  </a:lnTo>
                  <a:lnTo>
                    <a:pt x="2286" y="38326"/>
                  </a:lnTo>
                  <a:lnTo>
                    <a:pt x="2286" y="40755"/>
                  </a:lnTo>
                  <a:lnTo>
                    <a:pt x="3370" y="40755"/>
                  </a:lnTo>
                  <a:lnTo>
                    <a:pt x="3370" y="42720"/>
                  </a:lnTo>
                  <a:lnTo>
                    <a:pt x="48" y="45327"/>
                  </a:lnTo>
                  <a:lnTo>
                    <a:pt x="0" y="45363"/>
                  </a:lnTo>
                  <a:lnTo>
                    <a:pt x="0" y="66354"/>
                  </a:lnTo>
                  <a:lnTo>
                    <a:pt x="2048" y="70056"/>
                  </a:lnTo>
                  <a:cubicBezTo>
                    <a:pt x="1584" y="70354"/>
                    <a:pt x="1286" y="70866"/>
                    <a:pt x="1286" y="71449"/>
                  </a:cubicBezTo>
                  <a:cubicBezTo>
                    <a:pt x="1286" y="72319"/>
                    <a:pt x="1965" y="73033"/>
                    <a:pt x="2822" y="73104"/>
                  </a:cubicBezTo>
                  <a:lnTo>
                    <a:pt x="2822" y="88904"/>
                  </a:lnTo>
                  <a:lnTo>
                    <a:pt x="3072" y="88904"/>
                  </a:lnTo>
                  <a:lnTo>
                    <a:pt x="3072" y="73104"/>
                  </a:lnTo>
                  <a:cubicBezTo>
                    <a:pt x="3168" y="73093"/>
                    <a:pt x="3275" y="73081"/>
                    <a:pt x="3370" y="73045"/>
                  </a:cubicBezTo>
                  <a:lnTo>
                    <a:pt x="3370" y="88892"/>
                  </a:lnTo>
                  <a:lnTo>
                    <a:pt x="3620" y="88892"/>
                  </a:lnTo>
                  <a:lnTo>
                    <a:pt x="3620" y="72962"/>
                  </a:lnTo>
                  <a:cubicBezTo>
                    <a:pt x="4191" y="72712"/>
                    <a:pt x="4608" y="72128"/>
                    <a:pt x="4608" y="71449"/>
                  </a:cubicBezTo>
                  <a:cubicBezTo>
                    <a:pt x="4608" y="70771"/>
                    <a:pt x="4191" y="70199"/>
                    <a:pt x="3620" y="69937"/>
                  </a:cubicBezTo>
                  <a:lnTo>
                    <a:pt x="3620" y="60603"/>
                  </a:lnTo>
                  <a:lnTo>
                    <a:pt x="5858" y="56983"/>
                  </a:lnTo>
                  <a:cubicBezTo>
                    <a:pt x="5930" y="57007"/>
                    <a:pt x="6013" y="57019"/>
                    <a:pt x="6096" y="57019"/>
                  </a:cubicBezTo>
                  <a:cubicBezTo>
                    <a:pt x="6442" y="57019"/>
                    <a:pt x="6739" y="56733"/>
                    <a:pt x="6739" y="56376"/>
                  </a:cubicBezTo>
                  <a:cubicBezTo>
                    <a:pt x="6739" y="56067"/>
                    <a:pt x="6513" y="55805"/>
                    <a:pt x="6216" y="55757"/>
                  </a:cubicBezTo>
                  <a:lnTo>
                    <a:pt x="6216" y="55745"/>
                  </a:lnTo>
                  <a:lnTo>
                    <a:pt x="6216" y="49316"/>
                  </a:lnTo>
                  <a:lnTo>
                    <a:pt x="4644" y="47423"/>
                  </a:lnTo>
                  <a:cubicBezTo>
                    <a:pt x="4953" y="47113"/>
                    <a:pt x="5156" y="46696"/>
                    <a:pt x="5156" y="46220"/>
                  </a:cubicBezTo>
                  <a:cubicBezTo>
                    <a:pt x="5156" y="45351"/>
                    <a:pt x="4477" y="44637"/>
                    <a:pt x="3620" y="44577"/>
                  </a:cubicBezTo>
                  <a:lnTo>
                    <a:pt x="3620" y="42839"/>
                  </a:lnTo>
                  <a:lnTo>
                    <a:pt x="9180" y="38469"/>
                  </a:lnTo>
                  <a:lnTo>
                    <a:pt x="9216" y="38434"/>
                  </a:lnTo>
                  <a:lnTo>
                    <a:pt x="9216" y="24646"/>
                  </a:lnTo>
                  <a:cubicBezTo>
                    <a:pt x="9514" y="24598"/>
                    <a:pt x="9740" y="24337"/>
                    <a:pt x="9740" y="24027"/>
                  </a:cubicBezTo>
                  <a:cubicBezTo>
                    <a:pt x="9740" y="23670"/>
                    <a:pt x="9454" y="23384"/>
                    <a:pt x="9097" y="23384"/>
                  </a:cubicBezTo>
                  <a:cubicBezTo>
                    <a:pt x="8894" y="23384"/>
                    <a:pt x="8704" y="23479"/>
                    <a:pt x="8585" y="23634"/>
                  </a:cubicBezTo>
                  <a:lnTo>
                    <a:pt x="3620" y="19050"/>
                  </a:lnTo>
                  <a:lnTo>
                    <a:pt x="3620" y="8013"/>
                  </a:lnTo>
                  <a:lnTo>
                    <a:pt x="3370" y="8013"/>
                  </a:lnTo>
                  <a:lnTo>
                    <a:pt x="3370" y="18824"/>
                  </a:lnTo>
                  <a:lnTo>
                    <a:pt x="2548" y="18062"/>
                  </a:lnTo>
                  <a:lnTo>
                    <a:pt x="2548" y="1881"/>
                  </a:lnTo>
                  <a:cubicBezTo>
                    <a:pt x="3025" y="1822"/>
                    <a:pt x="3382" y="1429"/>
                    <a:pt x="3382" y="941"/>
                  </a:cubicBezTo>
                  <a:cubicBezTo>
                    <a:pt x="3382" y="417"/>
                    <a:pt x="2953" y="0"/>
                    <a:pt x="24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1" name="Google Shape;991;p27"/>
          <p:cNvGrpSpPr/>
          <p:nvPr/>
        </p:nvGrpSpPr>
        <p:grpSpPr>
          <a:xfrm flipH="1" rot="10800000">
            <a:off x="-571400" y="-649796"/>
            <a:ext cx="2479800" cy="2894250"/>
            <a:chOff x="2693662" y="1511141"/>
            <a:chExt cx="2479800" cy="2894250"/>
          </a:xfrm>
        </p:grpSpPr>
        <p:sp>
          <p:nvSpPr>
            <p:cNvPr id="992" name="Google Shape;992;p27"/>
            <p:cNvSpPr/>
            <p:nvPr/>
          </p:nvSpPr>
          <p:spPr>
            <a:xfrm>
              <a:off x="3280037" y="24862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7"/>
            <p:cNvSpPr/>
            <p:nvPr/>
          </p:nvSpPr>
          <p:spPr>
            <a:xfrm>
              <a:off x="3280037" y="18361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7"/>
            <p:cNvSpPr/>
            <p:nvPr/>
          </p:nvSpPr>
          <p:spPr>
            <a:xfrm>
              <a:off x="3872787"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7"/>
            <p:cNvSpPr/>
            <p:nvPr/>
          </p:nvSpPr>
          <p:spPr>
            <a:xfrm>
              <a:off x="3872787"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7"/>
            <p:cNvSpPr/>
            <p:nvPr/>
          </p:nvSpPr>
          <p:spPr>
            <a:xfrm>
              <a:off x="3280037"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7"/>
            <p:cNvSpPr/>
            <p:nvPr/>
          </p:nvSpPr>
          <p:spPr>
            <a:xfrm>
              <a:off x="2693662"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7"/>
            <p:cNvSpPr/>
            <p:nvPr/>
          </p:nvSpPr>
          <p:spPr>
            <a:xfrm>
              <a:off x="2693662"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7"/>
            <p:cNvSpPr/>
            <p:nvPr/>
          </p:nvSpPr>
          <p:spPr>
            <a:xfrm>
              <a:off x="3872787"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7"/>
            <p:cNvSpPr/>
            <p:nvPr/>
          </p:nvSpPr>
          <p:spPr>
            <a:xfrm>
              <a:off x="2693662"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7"/>
            <p:cNvSpPr/>
            <p:nvPr/>
          </p:nvSpPr>
          <p:spPr>
            <a:xfrm>
              <a:off x="3280037" y="37864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7"/>
            <p:cNvSpPr/>
            <p:nvPr/>
          </p:nvSpPr>
          <p:spPr>
            <a:xfrm>
              <a:off x="3872787" y="15111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7"/>
            <p:cNvSpPr/>
            <p:nvPr/>
          </p:nvSpPr>
          <p:spPr>
            <a:xfrm>
              <a:off x="4459162" y="24862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7"/>
            <p:cNvSpPr/>
            <p:nvPr/>
          </p:nvSpPr>
          <p:spPr>
            <a:xfrm>
              <a:off x="4459162"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5" name="Google Shape;1005;p27"/>
          <p:cNvGrpSpPr/>
          <p:nvPr/>
        </p:nvGrpSpPr>
        <p:grpSpPr>
          <a:xfrm rot="5400000">
            <a:off x="7273400" y="-1063412"/>
            <a:ext cx="535375" cy="3205800"/>
            <a:chOff x="184625" y="0"/>
            <a:chExt cx="535375" cy="3205800"/>
          </a:xfrm>
        </p:grpSpPr>
        <p:cxnSp>
          <p:nvCxnSpPr>
            <p:cNvPr id="1006" name="Google Shape;1006;p27"/>
            <p:cNvCxnSpPr/>
            <p:nvPr/>
          </p:nvCxnSpPr>
          <p:spPr>
            <a:xfrm rot="5400000">
              <a:off x="-1115550" y="1370250"/>
              <a:ext cx="3205800" cy="4653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1007" name="Google Shape;1007;p27"/>
            <p:cNvCxnSpPr/>
            <p:nvPr/>
          </p:nvCxnSpPr>
          <p:spPr>
            <a:xfrm rot="5400000">
              <a:off x="-761875" y="946500"/>
              <a:ext cx="2205300" cy="3123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1008" name="Google Shape;1008;p27"/>
            <p:cNvCxnSpPr/>
            <p:nvPr/>
          </p:nvCxnSpPr>
          <p:spPr>
            <a:xfrm rot="5400000">
              <a:off x="-1046069" y="1453200"/>
              <a:ext cx="2906400" cy="0"/>
            </a:xfrm>
            <a:prstGeom prst="straightConnector1">
              <a:avLst/>
            </a:prstGeom>
            <a:noFill/>
            <a:ln cap="flat" cmpd="sng" w="9525">
              <a:solidFill>
                <a:schemeClr val="lt1"/>
              </a:solidFill>
              <a:prstDash val="solid"/>
              <a:round/>
              <a:headEnd len="med" w="med" type="none"/>
              <a:tailEnd len="med" w="med" type="oval"/>
            </a:ln>
          </p:spPr>
        </p:cxnSp>
        <p:cxnSp>
          <p:nvCxnSpPr>
            <p:cNvPr id="1009" name="Google Shape;1009;p27"/>
            <p:cNvCxnSpPr/>
            <p:nvPr/>
          </p:nvCxnSpPr>
          <p:spPr>
            <a:xfrm>
              <a:off x="618250" y="0"/>
              <a:ext cx="0" cy="1969500"/>
            </a:xfrm>
            <a:prstGeom prst="straightConnector1">
              <a:avLst/>
            </a:prstGeom>
            <a:noFill/>
            <a:ln cap="flat" cmpd="sng" w="9525">
              <a:solidFill>
                <a:schemeClr val="lt1"/>
              </a:solidFill>
              <a:prstDash val="solid"/>
              <a:round/>
              <a:headEnd len="med" w="med" type="none"/>
              <a:tailEnd len="med" w="med" type="oval"/>
            </a:ln>
          </p:spPr>
        </p:cxnSp>
      </p:grpSp>
      <p:grpSp>
        <p:nvGrpSpPr>
          <p:cNvPr id="1010" name="Google Shape;1010;p27"/>
          <p:cNvGrpSpPr/>
          <p:nvPr/>
        </p:nvGrpSpPr>
        <p:grpSpPr>
          <a:xfrm rot="10800000">
            <a:off x="7650550" y="2690254"/>
            <a:ext cx="2479800" cy="2894250"/>
            <a:chOff x="2693662" y="1511141"/>
            <a:chExt cx="2479800" cy="2894250"/>
          </a:xfrm>
        </p:grpSpPr>
        <p:sp>
          <p:nvSpPr>
            <p:cNvPr id="1011" name="Google Shape;1011;p27"/>
            <p:cNvSpPr/>
            <p:nvPr/>
          </p:nvSpPr>
          <p:spPr>
            <a:xfrm>
              <a:off x="3280037" y="24862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7"/>
            <p:cNvSpPr/>
            <p:nvPr/>
          </p:nvSpPr>
          <p:spPr>
            <a:xfrm>
              <a:off x="3280037" y="18361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7"/>
            <p:cNvSpPr/>
            <p:nvPr/>
          </p:nvSpPr>
          <p:spPr>
            <a:xfrm>
              <a:off x="3872787"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7"/>
            <p:cNvSpPr/>
            <p:nvPr/>
          </p:nvSpPr>
          <p:spPr>
            <a:xfrm>
              <a:off x="3872787"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7"/>
            <p:cNvSpPr/>
            <p:nvPr/>
          </p:nvSpPr>
          <p:spPr>
            <a:xfrm>
              <a:off x="3280037"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7"/>
            <p:cNvSpPr/>
            <p:nvPr/>
          </p:nvSpPr>
          <p:spPr>
            <a:xfrm>
              <a:off x="2693662"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7"/>
            <p:cNvSpPr/>
            <p:nvPr/>
          </p:nvSpPr>
          <p:spPr>
            <a:xfrm>
              <a:off x="2693662"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7"/>
            <p:cNvSpPr/>
            <p:nvPr/>
          </p:nvSpPr>
          <p:spPr>
            <a:xfrm>
              <a:off x="3872787"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7"/>
            <p:cNvSpPr/>
            <p:nvPr/>
          </p:nvSpPr>
          <p:spPr>
            <a:xfrm>
              <a:off x="2693662"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7"/>
            <p:cNvSpPr/>
            <p:nvPr/>
          </p:nvSpPr>
          <p:spPr>
            <a:xfrm>
              <a:off x="3280037" y="37864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7"/>
            <p:cNvSpPr/>
            <p:nvPr/>
          </p:nvSpPr>
          <p:spPr>
            <a:xfrm>
              <a:off x="3872787" y="15111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7"/>
            <p:cNvSpPr/>
            <p:nvPr/>
          </p:nvSpPr>
          <p:spPr>
            <a:xfrm>
              <a:off x="4459162" y="24862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7"/>
            <p:cNvSpPr/>
            <p:nvPr/>
          </p:nvSpPr>
          <p:spPr>
            <a:xfrm>
              <a:off x="4459162"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bg>
      <p:bgPr>
        <a:gradFill>
          <a:gsLst>
            <a:gs pos="0">
              <a:schemeClr val="accent3"/>
            </a:gs>
            <a:gs pos="3000">
              <a:schemeClr val="accent2"/>
            </a:gs>
            <a:gs pos="5000">
              <a:schemeClr val="accent1"/>
            </a:gs>
            <a:gs pos="10000">
              <a:schemeClr val="lt2"/>
            </a:gs>
            <a:gs pos="27000">
              <a:schemeClr val="dk1"/>
            </a:gs>
            <a:gs pos="100000">
              <a:schemeClr val="dk1"/>
            </a:gs>
          </a:gsLst>
          <a:lin ang="16198662" scaled="0"/>
        </a:gradFill>
      </p:bgPr>
    </p:bg>
    <p:spTree>
      <p:nvGrpSpPr>
        <p:cNvPr id="1024" name="Shape 1024"/>
        <p:cNvGrpSpPr/>
        <p:nvPr/>
      </p:nvGrpSpPr>
      <p:grpSpPr>
        <a:xfrm>
          <a:off x="0" y="0"/>
          <a:ext cx="0" cy="0"/>
          <a:chOff x="0" y="0"/>
          <a:chExt cx="0" cy="0"/>
        </a:xfrm>
      </p:grpSpPr>
      <p:sp>
        <p:nvSpPr>
          <p:cNvPr id="1025" name="Google Shape;1025;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grpSp>
        <p:nvGrpSpPr>
          <p:cNvPr id="1026" name="Google Shape;1026;p28"/>
          <p:cNvGrpSpPr/>
          <p:nvPr/>
        </p:nvGrpSpPr>
        <p:grpSpPr>
          <a:xfrm>
            <a:off x="3" y="142538"/>
            <a:ext cx="1981500" cy="477475"/>
            <a:chOff x="760828" y="2341288"/>
            <a:chExt cx="1981500" cy="477475"/>
          </a:xfrm>
        </p:grpSpPr>
        <p:sp>
          <p:nvSpPr>
            <p:cNvPr id="1027" name="Google Shape;1027;p28"/>
            <p:cNvSpPr/>
            <p:nvPr/>
          </p:nvSpPr>
          <p:spPr>
            <a:xfrm rot="5400000">
              <a:off x="2272303" y="2615138"/>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8"/>
            <p:cNvSpPr/>
            <p:nvPr/>
          </p:nvSpPr>
          <p:spPr>
            <a:xfrm rot="5400000">
              <a:off x="2235703" y="2615138"/>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8"/>
            <p:cNvSpPr/>
            <p:nvPr/>
          </p:nvSpPr>
          <p:spPr>
            <a:xfrm rot="5400000">
              <a:off x="2162328" y="2614988"/>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8"/>
            <p:cNvSpPr/>
            <p:nvPr/>
          </p:nvSpPr>
          <p:spPr>
            <a:xfrm rot="5400000">
              <a:off x="2198940" y="2614975"/>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8"/>
            <p:cNvSpPr/>
            <p:nvPr/>
          </p:nvSpPr>
          <p:spPr>
            <a:xfrm rot="5400000">
              <a:off x="2380815" y="2616775"/>
              <a:ext cx="6275" cy="14900"/>
            </a:xfrm>
            <a:custGeom>
              <a:rect b="b" l="l" r="r" t="t"/>
              <a:pathLst>
                <a:path extrusionOk="0" h="596" w="251">
                  <a:moveTo>
                    <a:pt x="1" y="1"/>
                  </a:moveTo>
                  <a:lnTo>
                    <a:pt x="1" y="596"/>
                  </a:lnTo>
                  <a:lnTo>
                    <a:pt x="251" y="596"/>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8"/>
            <p:cNvSpPr/>
            <p:nvPr/>
          </p:nvSpPr>
          <p:spPr>
            <a:xfrm rot="5400000">
              <a:off x="1097165" y="2707700"/>
              <a:ext cx="6275" cy="18200"/>
            </a:xfrm>
            <a:custGeom>
              <a:rect b="b" l="l" r="r" t="t"/>
              <a:pathLst>
                <a:path extrusionOk="0" h="728"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8"/>
            <p:cNvSpPr/>
            <p:nvPr/>
          </p:nvSpPr>
          <p:spPr>
            <a:xfrm rot="5400000">
              <a:off x="2125565" y="2615125"/>
              <a:ext cx="6275" cy="18200"/>
            </a:xfrm>
            <a:custGeom>
              <a:rect b="b" l="l" r="r" t="t"/>
              <a:pathLst>
                <a:path extrusionOk="0" h="728"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8"/>
            <p:cNvSpPr/>
            <p:nvPr/>
          </p:nvSpPr>
          <p:spPr>
            <a:xfrm rot="5400000">
              <a:off x="2345828" y="2615138"/>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8"/>
            <p:cNvSpPr/>
            <p:nvPr/>
          </p:nvSpPr>
          <p:spPr>
            <a:xfrm rot="5400000">
              <a:off x="1831928" y="2614988"/>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8"/>
            <p:cNvSpPr/>
            <p:nvPr/>
          </p:nvSpPr>
          <p:spPr>
            <a:xfrm rot="5400000">
              <a:off x="1868690" y="2615125"/>
              <a:ext cx="6275" cy="18200"/>
            </a:xfrm>
            <a:custGeom>
              <a:rect b="b" l="l" r="r" t="t"/>
              <a:pathLst>
                <a:path extrusionOk="0" h="728"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8"/>
            <p:cNvSpPr/>
            <p:nvPr/>
          </p:nvSpPr>
          <p:spPr>
            <a:xfrm rot="5400000">
              <a:off x="1905453" y="2614988"/>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8"/>
            <p:cNvSpPr/>
            <p:nvPr/>
          </p:nvSpPr>
          <p:spPr>
            <a:xfrm rot="5400000">
              <a:off x="1758553" y="2615138"/>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8"/>
            <p:cNvSpPr/>
            <p:nvPr/>
          </p:nvSpPr>
          <p:spPr>
            <a:xfrm rot="5400000">
              <a:off x="1942053" y="2614988"/>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8"/>
            <p:cNvSpPr/>
            <p:nvPr/>
          </p:nvSpPr>
          <p:spPr>
            <a:xfrm rot="5400000">
              <a:off x="2052203" y="2614988"/>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8"/>
            <p:cNvSpPr/>
            <p:nvPr/>
          </p:nvSpPr>
          <p:spPr>
            <a:xfrm rot="5400000">
              <a:off x="2088803" y="2614988"/>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8"/>
            <p:cNvSpPr/>
            <p:nvPr/>
          </p:nvSpPr>
          <p:spPr>
            <a:xfrm rot="5400000">
              <a:off x="2015428" y="2615138"/>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8"/>
            <p:cNvSpPr/>
            <p:nvPr/>
          </p:nvSpPr>
          <p:spPr>
            <a:xfrm rot="5400000">
              <a:off x="1795328" y="2614988"/>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8"/>
            <p:cNvSpPr/>
            <p:nvPr/>
          </p:nvSpPr>
          <p:spPr>
            <a:xfrm rot="5400000">
              <a:off x="2309078" y="2614988"/>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8"/>
            <p:cNvSpPr/>
            <p:nvPr/>
          </p:nvSpPr>
          <p:spPr>
            <a:xfrm rot="5400000">
              <a:off x="1390803" y="2707563"/>
              <a:ext cx="6275" cy="18475"/>
            </a:xfrm>
            <a:custGeom>
              <a:rect b="b" l="l" r="r" t="t"/>
              <a:pathLst>
                <a:path extrusionOk="0" h="739" w="251">
                  <a:moveTo>
                    <a:pt x="0" y="0"/>
                  </a:moveTo>
                  <a:lnTo>
                    <a:pt x="0"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8"/>
            <p:cNvSpPr/>
            <p:nvPr/>
          </p:nvSpPr>
          <p:spPr>
            <a:xfrm rot="5400000">
              <a:off x="1133928" y="2707563"/>
              <a:ext cx="6275" cy="18475"/>
            </a:xfrm>
            <a:custGeom>
              <a:rect b="b" l="l" r="r" t="t"/>
              <a:pathLst>
                <a:path extrusionOk="0" h="739" w="251">
                  <a:moveTo>
                    <a:pt x="0" y="0"/>
                  </a:moveTo>
                  <a:lnTo>
                    <a:pt x="0"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8"/>
            <p:cNvSpPr/>
            <p:nvPr/>
          </p:nvSpPr>
          <p:spPr>
            <a:xfrm rot="5400000">
              <a:off x="1354190" y="2707550"/>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8"/>
            <p:cNvSpPr/>
            <p:nvPr/>
          </p:nvSpPr>
          <p:spPr>
            <a:xfrm rot="5400000">
              <a:off x="1280678" y="2707563"/>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8"/>
            <p:cNvSpPr/>
            <p:nvPr/>
          </p:nvSpPr>
          <p:spPr>
            <a:xfrm rot="5400000">
              <a:off x="1427415" y="2707550"/>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8"/>
            <p:cNvSpPr/>
            <p:nvPr/>
          </p:nvSpPr>
          <p:spPr>
            <a:xfrm rot="5400000">
              <a:off x="1170540" y="2707550"/>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8"/>
            <p:cNvSpPr/>
            <p:nvPr/>
          </p:nvSpPr>
          <p:spPr>
            <a:xfrm rot="5400000">
              <a:off x="1207303" y="2707713"/>
              <a:ext cx="6275" cy="18175"/>
            </a:xfrm>
            <a:custGeom>
              <a:rect b="b" l="l" r="r" t="t"/>
              <a:pathLst>
                <a:path extrusionOk="0" h="727"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8"/>
            <p:cNvSpPr/>
            <p:nvPr/>
          </p:nvSpPr>
          <p:spPr>
            <a:xfrm rot="5400000">
              <a:off x="1244053" y="2707563"/>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8"/>
            <p:cNvSpPr/>
            <p:nvPr/>
          </p:nvSpPr>
          <p:spPr>
            <a:xfrm rot="5400000">
              <a:off x="1464178" y="2707713"/>
              <a:ext cx="6275" cy="18175"/>
            </a:xfrm>
            <a:custGeom>
              <a:rect b="b" l="l" r="r" t="t"/>
              <a:pathLst>
                <a:path extrusionOk="0" h="727" w="251">
                  <a:moveTo>
                    <a:pt x="0" y="0"/>
                  </a:moveTo>
                  <a:lnTo>
                    <a:pt x="0"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8"/>
            <p:cNvSpPr/>
            <p:nvPr/>
          </p:nvSpPr>
          <p:spPr>
            <a:xfrm rot="5400000">
              <a:off x="1537553" y="2707563"/>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8"/>
            <p:cNvSpPr/>
            <p:nvPr/>
          </p:nvSpPr>
          <p:spPr>
            <a:xfrm rot="5400000">
              <a:off x="987028" y="2707713"/>
              <a:ext cx="6275" cy="18175"/>
            </a:xfrm>
            <a:custGeom>
              <a:rect b="b" l="l" r="r" t="t"/>
              <a:pathLst>
                <a:path extrusionOk="0" h="727" w="251">
                  <a:moveTo>
                    <a:pt x="0" y="0"/>
                  </a:moveTo>
                  <a:lnTo>
                    <a:pt x="0"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8"/>
            <p:cNvSpPr/>
            <p:nvPr/>
          </p:nvSpPr>
          <p:spPr>
            <a:xfrm rot="5400000">
              <a:off x="1500928" y="2707563"/>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8"/>
            <p:cNvSpPr/>
            <p:nvPr/>
          </p:nvSpPr>
          <p:spPr>
            <a:xfrm rot="5400000">
              <a:off x="1643365" y="2704425"/>
              <a:ext cx="13725" cy="17300"/>
            </a:xfrm>
            <a:custGeom>
              <a:rect b="b" l="l" r="r" t="t"/>
              <a:pathLst>
                <a:path extrusionOk="0" h="692" w="549">
                  <a:moveTo>
                    <a:pt x="179" y="1"/>
                  </a:moveTo>
                  <a:lnTo>
                    <a:pt x="1" y="168"/>
                  </a:lnTo>
                  <a:lnTo>
                    <a:pt x="298" y="489"/>
                  </a:lnTo>
                  <a:lnTo>
                    <a:pt x="298" y="691"/>
                  </a:lnTo>
                  <a:lnTo>
                    <a:pt x="549" y="691"/>
                  </a:lnTo>
                  <a:lnTo>
                    <a:pt x="549" y="394"/>
                  </a:lnTo>
                  <a:lnTo>
                    <a:pt x="1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8"/>
            <p:cNvSpPr/>
            <p:nvPr/>
          </p:nvSpPr>
          <p:spPr>
            <a:xfrm rot="5400000">
              <a:off x="950428" y="2707713"/>
              <a:ext cx="6275" cy="18175"/>
            </a:xfrm>
            <a:custGeom>
              <a:rect b="b" l="l" r="r" t="t"/>
              <a:pathLst>
                <a:path extrusionOk="0" h="727"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8"/>
            <p:cNvSpPr/>
            <p:nvPr/>
          </p:nvSpPr>
          <p:spPr>
            <a:xfrm rot="5400000">
              <a:off x="1060403" y="2707563"/>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8"/>
            <p:cNvSpPr/>
            <p:nvPr/>
          </p:nvSpPr>
          <p:spPr>
            <a:xfrm rot="5400000">
              <a:off x="1695903" y="2656363"/>
              <a:ext cx="16700" cy="17600"/>
            </a:xfrm>
            <a:custGeom>
              <a:rect b="b" l="l" r="r" t="t"/>
              <a:pathLst>
                <a:path extrusionOk="0" h="704" w="668">
                  <a:moveTo>
                    <a:pt x="179" y="1"/>
                  </a:moveTo>
                  <a:lnTo>
                    <a:pt x="0" y="168"/>
                  </a:lnTo>
                  <a:lnTo>
                    <a:pt x="489" y="703"/>
                  </a:lnTo>
                  <a:lnTo>
                    <a:pt x="667" y="549"/>
                  </a:lnTo>
                  <a:lnTo>
                    <a:pt x="1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8"/>
            <p:cNvSpPr/>
            <p:nvPr/>
          </p:nvSpPr>
          <p:spPr>
            <a:xfrm rot="5400000">
              <a:off x="1023803" y="2707563"/>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8"/>
            <p:cNvSpPr/>
            <p:nvPr/>
          </p:nvSpPr>
          <p:spPr>
            <a:xfrm rot="5400000">
              <a:off x="1574303" y="2707713"/>
              <a:ext cx="6275" cy="18175"/>
            </a:xfrm>
            <a:custGeom>
              <a:rect b="b" l="l" r="r" t="t"/>
              <a:pathLst>
                <a:path extrusionOk="0" h="727" w="251">
                  <a:moveTo>
                    <a:pt x="0" y="0"/>
                  </a:moveTo>
                  <a:lnTo>
                    <a:pt x="0"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8"/>
            <p:cNvSpPr/>
            <p:nvPr/>
          </p:nvSpPr>
          <p:spPr>
            <a:xfrm rot="5400000">
              <a:off x="1668665" y="2681225"/>
              <a:ext cx="17000" cy="17575"/>
            </a:xfrm>
            <a:custGeom>
              <a:rect b="b" l="l" r="r" t="t"/>
              <a:pathLst>
                <a:path extrusionOk="0" h="703" w="680">
                  <a:moveTo>
                    <a:pt x="179" y="0"/>
                  </a:moveTo>
                  <a:lnTo>
                    <a:pt x="1" y="167"/>
                  </a:lnTo>
                  <a:lnTo>
                    <a:pt x="489" y="703"/>
                  </a:lnTo>
                  <a:lnTo>
                    <a:pt x="679" y="536"/>
                  </a:lnTo>
                  <a:lnTo>
                    <a:pt x="1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8"/>
            <p:cNvSpPr/>
            <p:nvPr/>
          </p:nvSpPr>
          <p:spPr>
            <a:xfrm rot="5400000">
              <a:off x="1611078" y="2707563"/>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8"/>
            <p:cNvSpPr/>
            <p:nvPr/>
          </p:nvSpPr>
          <p:spPr>
            <a:xfrm rot="5400000">
              <a:off x="1448103" y="1654013"/>
              <a:ext cx="214950" cy="1589500"/>
            </a:xfrm>
            <a:custGeom>
              <a:rect b="b" l="l" r="r" t="t"/>
              <a:pathLst>
                <a:path extrusionOk="0" h="63580" w="8598">
                  <a:moveTo>
                    <a:pt x="2644" y="23123"/>
                  </a:moveTo>
                  <a:cubicBezTo>
                    <a:pt x="2989" y="23123"/>
                    <a:pt x="3299" y="23242"/>
                    <a:pt x="3537" y="23444"/>
                  </a:cubicBezTo>
                  <a:lnTo>
                    <a:pt x="3215" y="23777"/>
                  </a:lnTo>
                  <a:cubicBezTo>
                    <a:pt x="3061" y="23658"/>
                    <a:pt x="2858" y="23587"/>
                    <a:pt x="2644" y="23587"/>
                  </a:cubicBezTo>
                  <a:cubicBezTo>
                    <a:pt x="2120" y="23587"/>
                    <a:pt x="1691" y="24004"/>
                    <a:pt x="1691" y="24528"/>
                  </a:cubicBezTo>
                  <a:cubicBezTo>
                    <a:pt x="1691" y="25016"/>
                    <a:pt x="2061" y="25409"/>
                    <a:pt x="2525" y="25468"/>
                  </a:cubicBezTo>
                  <a:lnTo>
                    <a:pt x="2525" y="25933"/>
                  </a:lnTo>
                  <a:cubicBezTo>
                    <a:pt x="1799" y="25873"/>
                    <a:pt x="1227" y="25266"/>
                    <a:pt x="1227" y="24528"/>
                  </a:cubicBezTo>
                  <a:cubicBezTo>
                    <a:pt x="1227" y="23754"/>
                    <a:pt x="1870" y="23123"/>
                    <a:pt x="2644" y="23123"/>
                  </a:cubicBezTo>
                  <a:close/>
                  <a:moveTo>
                    <a:pt x="3716" y="23611"/>
                  </a:moveTo>
                  <a:cubicBezTo>
                    <a:pt x="3930" y="23861"/>
                    <a:pt x="4061" y="24182"/>
                    <a:pt x="4061" y="24528"/>
                  </a:cubicBezTo>
                  <a:cubicBezTo>
                    <a:pt x="4061" y="25266"/>
                    <a:pt x="3489" y="25873"/>
                    <a:pt x="2763" y="25933"/>
                  </a:cubicBezTo>
                  <a:lnTo>
                    <a:pt x="2763" y="25468"/>
                  </a:lnTo>
                  <a:cubicBezTo>
                    <a:pt x="3227" y="25409"/>
                    <a:pt x="3596" y="25016"/>
                    <a:pt x="3596" y="24528"/>
                  </a:cubicBezTo>
                  <a:cubicBezTo>
                    <a:pt x="3596" y="24313"/>
                    <a:pt x="3513" y="24111"/>
                    <a:pt x="3394" y="23944"/>
                  </a:cubicBezTo>
                  <a:lnTo>
                    <a:pt x="3716" y="23611"/>
                  </a:lnTo>
                  <a:close/>
                  <a:moveTo>
                    <a:pt x="4620" y="47959"/>
                  </a:moveTo>
                  <a:lnTo>
                    <a:pt x="4978" y="48316"/>
                  </a:lnTo>
                  <a:cubicBezTo>
                    <a:pt x="4942" y="48423"/>
                    <a:pt x="4918" y="48519"/>
                    <a:pt x="4918" y="48638"/>
                  </a:cubicBezTo>
                  <a:cubicBezTo>
                    <a:pt x="4918" y="49078"/>
                    <a:pt x="5216" y="49447"/>
                    <a:pt x="5632" y="49554"/>
                  </a:cubicBezTo>
                  <a:lnTo>
                    <a:pt x="5632" y="50031"/>
                  </a:lnTo>
                  <a:cubicBezTo>
                    <a:pt x="4966" y="49912"/>
                    <a:pt x="4454" y="49340"/>
                    <a:pt x="4454" y="48638"/>
                  </a:cubicBezTo>
                  <a:cubicBezTo>
                    <a:pt x="4454" y="48388"/>
                    <a:pt x="4513" y="48161"/>
                    <a:pt x="4620" y="47959"/>
                  </a:cubicBezTo>
                  <a:close/>
                  <a:moveTo>
                    <a:pt x="5871" y="47221"/>
                  </a:moveTo>
                  <a:cubicBezTo>
                    <a:pt x="6644" y="47221"/>
                    <a:pt x="7275" y="47864"/>
                    <a:pt x="7275" y="48638"/>
                  </a:cubicBezTo>
                  <a:cubicBezTo>
                    <a:pt x="7275" y="49412"/>
                    <a:pt x="6644" y="50043"/>
                    <a:pt x="5871" y="50055"/>
                  </a:cubicBezTo>
                  <a:lnTo>
                    <a:pt x="5871" y="49590"/>
                  </a:lnTo>
                  <a:cubicBezTo>
                    <a:pt x="6394" y="49578"/>
                    <a:pt x="6811" y="49162"/>
                    <a:pt x="6811" y="48638"/>
                  </a:cubicBezTo>
                  <a:cubicBezTo>
                    <a:pt x="6811" y="48114"/>
                    <a:pt x="6394" y="47685"/>
                    <a:pt x="5871" y="47685"/>
                  </a:cubicBezTo>
                  <a:cubicBezTo>
                    <a:pt x="5549" y="47685"/>
                    <a:pt x="5263" y="47852"/>
                    <a:pt x="5097" y="48090"/>
                  </a:cubicBezTo>
                  <a:lnTo>
                    <a:pt x="4763" y="47757"/>
                  </a:lnTo>
                  <a:cubicBezTo>
                    <a:pt x="5025" y="47435"/>
                    <a:pt x="5418" y="47221"/>
                    <a:pt x="5871" y="47221"/>
                  </a:cubicBezTo>
                  <a:close/>
                  <a:moveTo>
                    <a:pt x="6311" y="1"/>
                  </a:moveTo>
                  <a:cubicBezTo>
                    <a:pt x="5787" y="1"/>
                    <a:pt x="5370" y="417"/>
                    <a:pt x="5370" y="941"/>
                  </a:cubicBezTo>
                  <a:cubicBezTo>
                    <a:pt x="5370" y="1382"/>
                    <a:pt x="5668" y="1751"/>
                    <a:pt x="6073" y="1858"/>
                  </a:cubicBezTo>
                  <a:lnTo>
                    <a:pt x="6073" y="20860"/>
                  </a:lnTo>
                  <a:lnTo>
                    <a:pt x="3716" y="23266"/>
                  </a:lnTo>
                  <a:cubicBezTo>
                    <a:pt x="3430" y="23015"/>
                    <a:pt x="3049" y="22873"/>
                    <a:pt x="2644" y="22873"/>
                  </a:cubicBezTo>
                  <a:cubicBezTo>
                    <a:pt x="1918" y="22873"/>
                    <a:pt x="1287" y="23349"/>
                    <a:pt x="1072" y="24016"/>
                  </a:cubicBezTo>
                  <a:lnTo>
                    <a:pt x="1072" y="15586"/>
                  </a:lnTo>
                  <a:cubicBezTo>
                    <a:pt x="1537" y="15526"/>
                    <a:pt x="1894" y="15134"/>
                    <a:pt x="1894" y="14645"/>
                  </a:cubicBezTo>
                  <a:cubicBezTo>
                    <a:pt x="1894" y="14122"/>
                    <a:pt x="1477" y="13693"/>
                    <a:pt x="953" y="13693"/>
                  </a:cubicBezTo>
                  <a:cubicBezTo>
                    <a:pt x="429" y="13693"/>
                    <a:pt x="1" y="14122"/>
                    <a:pt x="1" y="14645"/>
                  </a:cubicBezTo>
                  <a:cubicBezTo>
                    <a:pt x="1" y="15134"/>
                    <a:pt x="358" y="15526"/>
                    <a:pt x="834" y="15586"/>
                  </a:cubicBezTo>
                  <a:lnTo>
                    <a:pt x="834" y="43399"/>
                  </a:lnTo>
                  <a:cubicBezTo>
                    <a:pt x="537" y="43458"/>
                    <a:pt x="310" y="43720"/>
                    <a:pt x="310" y="44030"/>
                  </a:cubicBezTo>
                  <a:cubicBezTo>
                    <a:pt x="310" y="44387"/>
                    <a:pt x="596" y="44673"/>
                    <a:pt x="953" y="44673"/>
                  </a:cubicBezTo>
                  <a:cubicBezTo>
                    <a:pt x="1084" y="44673"/>
                    <a:pt x="1203" y="44637"/>
                    <a:pt x="1299" y="44566"/>
                  </a:cubicBezTo>
                  <a:lnTo>
                    <a:pt x="4454" y="47780"/>
                  </a:lnTo>
                  <a:cubicBezTo>
                    <a:pt x="4299" y="48030"/>
                    <a:pt x="4216" y="48328"/>
                    <a:pt x="4216" y="48638"/>
                  </a:cubicBezTo>
                  <a:cubicBezTo>
                    <a:pt x="4216" y="49471"/>
                    <a:pt x="4835" y="50162"/>
                    <a:pt x="5632" y="50269"/>
                  </a:cubicBezTo>
                  <a:lnTo>
                    <a:pt x="5632" y="63556"/>
                  </a:lnTo>
                  <a:lnTo>
                    <a:pt x="5871" y="63556"/>
                  </a:lnTo>
                  <a:lnTo>
                    <a:pt x="5871" y="50293"/>
                  </a:lnTo>
                  <a:cubicBezTo>
                    <a:pt x="6787" y="50293"/>
                    <a:pt x="7526" y="49543"/>
                    <a:pt x="7526" y="48638"/>
                  </a:cubicBezTo>
                  <a:cubicBezTo>
                    <a:pt x="7526" y="47721"/>
                    <a:pt x="6775" y="46983"/>
                    <a:pt x="5871" y="46983"/>
                  </a:cubicBezTo>
                  <a:cubicBezTo>
                    <a:pt x="5359" y="46983"/>
                    <a:pt x="4894" y="47209"/>
                    <a:pt x="4597" y="47578"/>
                  </a:cubicBezTo>
                  <a:lnTo>
                    <a:pt x="1477" y="44399"/>
                  </a:lnTo>
                  <a:cubicBezTo>
                    <a:pt x="1549" y="44292"/>
                    <a:pt x="1596" y="44173"/>
                    <a:pt x="1596" y="44030"/>
                  </a:cubicBezTo>
                  <a:cubicBezTo>
                    <a:pt x="1596" y="43720"/>
                    <a:pt x="1370" y="43458"/>
                    <a:pt x="1072" y="43399"/>
                  </a:cubicBezTo>
                  <a:lnTo>
                    <a:pt x="1072" y="25040"/>
                  </a:lnTo>
                  <a:cubicBezTo>
                    <a:pt x="1275" y="25671"/>
                    <a:pt x="1846" y="26123"/>
                    <a:pt x="2525" y="26171"/>
                  </a:cubicBezTo>
                  <a:lnTo>
                    <a:pt x="2525" y="34957"/>
                  </a:lnTo>
                  <a:lnTo>
                    <a:pt x="7537" y="44220"/>
                  </a:lnTo>
                  <a:cubicBezTo>
                    <a:pt x="7406" y="44340"/>
                    <a:pt x="7311" y="44506"/>
                    <a:pt x="7311" y="44697"/>
                  </a:cubicBezTo>
                  <a:cubicBezTo>
                    <a:pt x="7311" y="45054"/>
                    <a:pt x="7609" y="45340"/>
                    <a:pt x="7954" y="45340"/>
                  </a:cubicBezTo>
                  <a:lnTo>
                    <a:pt x="7954" y="63580"/>
                  </a:lnTo>
                  <a:lnTo>
                    <a:pt x="8204" y="63580"/>
                  </a:lnTo>
                  <a:lnTo>
                    <a:pt x="8204" y="45292"/>
                  </a:lnTo>
                  <a:cubicBezTo>
                    <a:pt x="8430" y="45197"/>
                    <a:pt x="8597" y="44971"/>
                    <a:pt x="8597" y="44697"/>
                  </a:cubicBezTo>
                  <a:cubicBezTo>
                    <a:pt x="8597" y="44340"/>
                    <a:pt x="8311" y="44054"/>
                    <a:pt x="7954" y="44054"/>
                  </a:cubicBezTo>
                  <a:lnTo>
                    <a:pt x="7966" y="44066"/>
                  </a:lnTo>
                  <a:cubicBezTo>
                    <a:pt x="7883" y="44066"/>
                    <a:pt x="7811" y="44078"/>
                    <a:pt x="7740" y="44101"/>
                  </a:cubicBezTo>
                  <a:lnTo>
                    <a:pt x="2763" y="34910"/>
                  </a:lnTo>
                  <a:lnTo>
                    <a:pt x="2763" y="26183"/>
                  </a:lnTo>
                  <a:cubicBezTo>
                    <a:pt x="3620" y="26123"/>
                    <a:pt x="4299" y="25409"/>
                    <a:pt x="4299" y="24528"/>
                  </a:cubicBezTo>
                  <a:cubicBezTo>
                    <a:pt x="4299" y="24111"/>
                    <a:pt x="4144" y="23730"/>
                    <a:pt x="3894" y="23444"/>
                  </a:cubicBezTo>
                  <a:lnTo>
                    <a:pt x="6275" y="21003"/>
                  </a:lnTo>
                  <a:lnTo>
                    <a:pt x="6311" y="20968"/>
                  </a:lnTo>
                  <a:lnTo>
                    <a:pt x="6311" y="8502"/>
                  </a:lnTo>
                  <a:lnTo>
                    <a:pt x="6716" y="9026"/>
                  </a:lnTo>
                  <a:lnTo>
                    <a:pt x="6918" y="8883"/>
                  </a:lnTo>
                  <a:lnTo>
                    <a:pt x="6466" y="8299"/>
                  </a:lnTo>
                  <a:lnTo>
                    <a:pt x="6311" y="8407"/>
                  </a:lnTo>
                  <a:lnTo>
                    <a:pt x="6311" y="1894"/>
                  </a:lnTo>
                  <a:cubicBezTo>
                    <a:pt x="6835" y="1894"/>
                    <a:pt x="7264" y="1465"/>
                    <a:pt x="7264" y="941"/>
                  </a:cubicBezTo>
                  <a:cubicBezTo>
                    <a:pt x="7264" y="429"/>
                    <a:pt x="6835" y="1"/>
                    <a:pt x="63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8"/>
            <p:cNvSpPr/>
            <p:nvPr/>
          </p:nvSpPr>
          <p:spPr>
            <a:xfrm rot="5400000">
              <a:off x="2096840" y="2519150"/>
              <a:ext cx="16100" cy="18175"/>
            </a:xfrm>
            <a:custGeom>
              <a:rect b="b" l="l" r="r" t="t"/>
              <a:pathLst>
                <a:path extrusionOk="0" h="727" w="644">
                  <a:moveTo>
                    <a:pt x="203" y="0"/>
                  </a:moveTo>
                  <a:lnTo>
                    <a:pt x="0" y="143"/>
                  </a:lnTo>
                  <a:lnTo>
                    <a:pt x="453" y="727"/>
                  </a:lnTo>
                  <a:lnTo>
                    <a:pt x="643" y="584"/>
                  </a:lnTo>
                  <a:lnTo>
                    <a:pt x="2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8"/>
            <p:cNvSpPr/>
            <p:nvPr/>
          </p:nvSpPr>
          <p:spPr>
            <a:xfrm rot="5400000">
              <a:off x="2009040" y="2586425"/>
              <a:ext cx="16100" cy="18175"/>
            </a:xfrm>
            <a:custGeom>
              <a:rect b="b" l="l" r="r" t="t"/>
              <a:pathLst>
                <a:path extrusionOk="0" h="727" w="644">
                  <a:moveTo>
                    <a:pt x="191" y="1"/>
                  </a:moveTo>
                  <a:lnTo>
                    <a:pt x="0" y="144"/>
                  </a:lnTo>
                  <a:lnTo>
                    <a:pt x="453" y="727"/>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8"/>
            <p:cNvSpPr/>
            <p:nvPr/>
          </p:nvSpPr>
          <p:spPr>
            <a:xfrm rot="5400000">
              <a:off x="1976153" y="2606213"/>
              <a:ext cx="17575" cy="24725"/>
            </a:xfrm>
            <a:custGeom>
              <a:rect b="b" l="l" r="r" t="t"/>
              <a:pathLst>
                <a:path extrusionOk="0" h="989" w="703">
                  <a:moveTo>
                    <a:pt x="191" y="1"/>
                  </a:moveTo>
                  <a:lnTo>
                    <a:pt x="0" y="143"/>
                  </a:lnTo>
                  <a:lnTo>
                    <a:pt x="441" y="727"/>
                  </a:lnTo>
                  <a:lnTo>
                    <a:pt x="453" y="727"/>
                  </a:lnTo>
                  <a:lnTo>
                    <a:pt x="453" y="989"/>
                  </a:lnTo>
                  <a:lnTo>
                    <a:pt x="703" y="989"/>
                  </a:lnTo>
                  <a:lnTo>
                    <a:pt x="703" y="251"/>
                  </a:lnTo>
                  <a:lnTo>
                    <a:pt x="453" y="251"/>
                  </a:lnTo>
                  <a:lnTo>
                    <a:pt x="453" y="346"/>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8"/>
            <p:cNvSpPr/>
            <p:nvPr/>
          </p:nvSpPr>
          <p:spPr>
            <a:xfrm rot="5400000">
              <a:off x="1727753" y="2715588"/>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8"/>
            <p:cNvSpPr/>
            <p:nvPr/>
          </p:nvSpPr>
          <p:spPr>
            <a:xfrm rot="5400000">
              <a:off x="1193465" y="2647425"/>
              <a:ext cx="10425" cy="18500"/>
            </a:xfrm>
            <a:custGeom>
              <a:rect b="b" l="l" r="r" t="t"/>
              <a:pathLst>
                <a:path extrusionOk="0" h="740" w="417">
                  <a:moveTo>
                    <a:pt x="202" y="1"/>
                  </a:moveTo>
                  <a:lnTo>
                    <a:pt x="0" y="382"/>
                  </a:lnTo>
                  <a:lnTo>
                    <a:pt x="0" y="739"/>
                  </a:lnTo>
                  <a:lnTo>
                    <a:pt x="238" y="739"/>
                  </a:lnTo>
                  <a:lnTo>
                    <a:pt x="238" y="441"/>
                  </a:lnTo>
                  <a:lnTo>
                    <a:pt x="417" y="120"/>
                  </a:lnTo>
                  <a:lnTo>
                    <a:pt x="2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8"/>
            <p:cNvSpPr/>
            <p:nvPr/>
          </p:nvSpPr>
          <p:spPr>
            <a:xfrm rot="5400000">
              <a:off x="2038353" y="2563938"/>
              <a:ext cx="16100" cy="18500"/>
            </a:xfrm>
            <a:custGeom>
              <a:rect b="b" l="l" r="r" t="t"/>
              <a:pathLst>
                <a:path extrusionOk="0" h="740" w="644">
                  <a:moveTo>
                    <a:pt x="191" y="1"/>
                  </a:moveTo>
                  <a:lnTo>
                    <a:pt x="0" y="156"/>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8"/>
            <p:cNvSpPr/>
            <p:nvPr/>
          </p:nvSpPr>
          <p:spPr>
            <a:xfrm rot="5400000">
              <a:off x="1863353" y="2697888"/>
              <a:ext cx="16075" cy="18475"/>
            </a:xfrm>
            <a:custGeom>
              <a:rect b="b" l="l" r="r" t="t"/>
              <a:pathLst>
                <a:path extrusionOk="0" h="739" w="643">
                  <a:moveTo>
                    <a:pt x="191" y="1"/>
                  </a:moveTo>
                  <a:lnTo>
                    <a:pt x="0" y="156"/>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8"/>
            <p:cNvSpPr/>
            <p:nvPr/>
          </p:nvSpPr>
          <p:spPr>
            <a:xfrm rot="5400000">
              <a:off x="1223653" y="2662763"/>
              <a:ext cx="14325" cy="19075"/>
            </a:xfrm>
            <a:custGeom>
              <a:rect b="b" l="l" r="r" t="t"/>
              <a:pathLst>
                <a:path extrusionOk="0" h="763" w="573">
                  <a:moveTo>
                    <a:pt x="358" y="0"/>
                  </a:moveTo>
                  <a:lnTo>
                    <a:pt x="1" y="643"/>
                  </a:lnTo>
                  <a:lnTo>
                    <a:pt x="215" y="762"/>
                  </a:lnTo>
                  <a:lnTo>
                    <a:pt x="572" y="119"/>
                  </a:lnTo>
                  <a:lnTo>
                    <a:pt x="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8"/>
            <p:cNvSpPr/>
            <p:nvPr/>
          </p:nvSpPr>
          <p:spPr>
            <a:xfrm rot="5400000">
              <a:off x="1287665" y="2698475"/>
              <a:ext cx="14300" cy="19075"/>
            </a:xfrm>
            <a:custGeom>
              <a:rect b="b" l="l" r="r" t="t"/>
              <a:pathLst>
                <a:path extrusionOk="0" h="763" w="572">
                  <a:moveTo>
                    <a:pt x="358" y="0"/>
                  </a:moveTo>
                  <a:lnTo>
                    <a:pt x="1" y="643"/>
                  </a:lnTo>
                  <a:lnTo>
                    <a:pt x="215" y="762"/>
                  </a:lnTo>
                  <a:lnTo>
                    <a:pt x="572" y="119"/>
                  </a:lnTo>
                  <a:lnTo>
                    <a:pt x="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8"/>
            <p:cNvSpPr/>
            <p:nvPr/>
          </p:nvSpPr>
          <p:spPr>
            <a:xfrm rot="5400000">
              <a:off x="1951440" y="2630625"/>
              <a:ext cx="16100" cy="18475"/>
            </a:xfrm>
            <a:custGeom>
              <a:rect b="b" l="l" r="r" t="t"/>
              <a:pathLst>
                <a:path extrusionOk="0" h="739" w="644">
                  <a:moveTo>
                    <a:pt x="191" y="1"/>
                  </a:moveTo>
                  <a:lnTo>
                    <a:pt x="0" y="155"/>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8"/>
            <p:cNvSpPr/>
            <p:nvPr/>
          </p:nvSpPr>
          <p:spPr>
            <a:xfrm rot="5400000">
              <a:off x="1255515" y="2680625"/>
              <a:ext cx="14300" cy="19075"/>
            </a:xfrm>
            <a:custGeom>
              <a:rect b="b" l="l" r="r" t="t"/>
              <a:pathLst>
                <a:path extrusionOk="0" h="763" w="572">
                  <a:moveTo>
                    <a:pt x="357" y="0"/>
                  </a:moveTo>
                  <a:lnTo>
                    <a:pt x="0" y="643"/>
                  </a:lnTo>
                  <a:lnTo>
                    <a:pt x="214" y="762"/>
                  </a:lnTo>
                  <a:lnTo>
                    <a:pt x="572" y="119"/>
                  </a:lnTo>
                  <a:lnTo>
                    <a:pt x="3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8"/>
            <p:cNvSpPr/>
            <p:nvPr/>
          </p:nvSpPr>
          <p:spPr>
            <a:xfrm rot="5400000">
              <a:off x="1581003" y="2715588"/>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8"/>
            <p:cNvSpPr/>
            <p:nvPr/>
          </p:nvSpPr>
          <p:spPr>
            <a:xfrm rot="5400000">
              <a:off x="1544253" y="2715738"/>
              <a:ext cx="6275" cy="18175"/>
            </a:xfrm>
            <a:custGeom>
              <a:rect b="b" l="l" r="r" t="t"/>
              <a:pathLst>
                <a:path extrusionOk="0" h="727"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8"/>
            <p:cNvSpPr/>
            <p:nvPr/>
          </p:nvSpPr>
          <p:spPr>
            <a:xfrm rot="5400000">
              <a:off x="1507628" y="2715738"/>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8"/>
            <p:cNvSpPr/>
            <p:nvPr/>
          </p:nvSpPr>
          <p:spPr>
            <a:xfrm rot="5400000">
              <a:off x="1397503" y="2715738"/>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8"/>
            <p:cNvSpPr/>
            <p:nvPr/>
          </p:nvSpPr>
          <p:spPr>
            <a:xfrm rot="5400000">
              <a:off x="1434253" y="2715588"/>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8"/>
            <p:cNvSpPr/>
            <p:nvPr/>
          </p:nvSpPr>
          <p:spPr>
            <a:xfrm rot="5400000">
              <a:off x="1470878" y="2715588"/>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8"/>
            <p:cNvSpPr/>
            <p:nvPr/>
          </p:nvSpPr>
          <p:spPr>
            <a:xfrm rot="5400000">
              <a:off x="1838490" y="2714700"/>
              <a:ext cx="6550" cy="19975"/>
            </a:xfrm>
            <a:custGeom>
              <a:rect b="b" l="l" r="r" t="t"/>
              <a:pathLst>
                <a:path extrusionOk="0" h="799" w="262">
                  <a:moveTo>
                    <a:pt x="191" y="1"/>
                  </a:moveTo>
                  <a:lnTo>
                    <a:pt x="0" y="155"/>
                  </a:lnTo>
                  <a:lnTo>
                    <a:pt x="12" y="179"/>
                  </a:lnTo>
                  <a:lnTo>
                    <a:pt x="12" y="798"/>
                  </a:lnTo>
                  <a:lnTo>
                    <a:pt x="262" y="798"/>
                  </a:lnTo>
                  <a:lnTo>
                    <a:pt x="262" y="96"/>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8"/>
            <p:cNvSpPr/>
            <p:nvPr/>
          </p:nvSpPr>
          <p:spPr>
            <a:xfrm rot="5400000">
              <a:off x="1617628" y="2715588"/>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8"/>
            <p:cNvSpPr/>
            <p:nvPr/>
          </p:nvSpPr>
          <p:spPr>
            <a:xfrm rot="5400000">
              <a:off x="1764503" y="2715738"/>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8"/>
            <p:cNvSpPr/>
            <p:nvPr/>
          </p:nvSpPr>
          <p:spPr>
            <a:xfrm rot="5400000">
              <a:off x="1801278" y="2715588"/>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8"/>
            <p:cNvSpPr/>
            <p:nvPr/>
          </p:nvSpPr>
          <p:spPr>
            <a:xfrm rot="5400000">
              <a:off x="1654378" y="2715738"/>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8"/>
            <p:cNvSpPr/>
            <p:nvPr/>
          </p:nvSpPr>
          <p:spPr>
            <a:xfrm rot="5400000">
              <a:off x="1691140" y="2715575"/>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8"/>
            <p:cNvSpPr/>
            <p:nvPr/>
          </p:nvSpPr>
          <p:spPr>
            <a:xfrm rot="5400000">
              <a:off x="1360740" y="2715575"/>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8"/>
            <p:cNvSpPr/>
            <p:nvPr/>
          </p:nvSpPr>
          <p:spPr>
            <a:xfrm rot="5400000">
              <a:off x="1011890" y="2645050"/>
              <a:ext cx="6275" cy="18500"/>
            </a:xfrm>
            <a:custGeom>
              <a:rect b="b" l="l" r="r" t="t"/>
              <a:pathLst>
                <a:path extrusionOk="0" h="740"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8"/>
            <p:cNvSpPr/>
            <p:nvPr/>
          </p:nvSpPr>
          <p:spPr>
            <a:xfrm rot="5400000">
              <a:off x="1158628" y="2645063"/>
              <a:ext cx="6275" cy="18475"/>
            </a:xfrm>
            <a:custGeom>
              <a:rect b="b" l="l" r="r" t="t"/>
              <a:pathLst>
                <a:path extrusionOk="0" h="739" w="251">
                  <a:moveTo>
                    <a:pt x="0" y="0"/>
                  </a:moveTo>
                  <a:lnTo>
                    <a:pt x="0" y="738"/>
                  </a:lnTo>
                  <a:lnTo>
                    <a:pt x="250" y="738"/>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8"/>
            <p:cNvSpPr/>
            <p:nvPr/>
          </p:nvSpPr>
          <p:spPr>
            <a:xfrm rot="5400000">
              <a:off x="1048503" y="2645063"/>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8"/>
            <p:cNvSpPr/>
            <p:nvPr/>
          </p:nvSpPr>
          <p:spPr>
            <a:xfrm rot="5400000">
              <a:off x="975128" y="2645213"/>
              <a:ext cx="6275" cy="18175"/>
            </a:xfrm>
            <a:custGeom>
              <a:rect b="b" l="l" r="r" t="t"/>
              <a:pathLst>
                <a:path extrusionOk="0" h="727" w="251">
                  <a:moveTo>
                    <a:pt x="0" y="0"/>
                  </a:moveTo>
                  <a:lnTo>
                    <a:pt x="0" y="727"/>
                  </a:lnTo>
                  <a:lnTo>
                    <a:pt x="250" y="727"/>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8"/>
            <p:cNvSpPr/>
            <p:nvPr/>
          </p:nvSpPr>
          <p:spPr>
            <a:xfrm rot="5400000">
              <a:off x="1122028" y="2645063"/>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8"/>
            <p:cNvSpPr/>
            <p:nvPr/>
          </p:nvSpPr>
          <p:spPr>
            <a:xfrm rot="5400000">
              <a:off x="1085253" y="2645213"/>
              <a:ext cx="6275" cy="18175"/>
            </a:xfrm>
            <a:custGeom>
              <a:rect b="b" l="l" r="r" t="t"/>
              <a:pathLst>
                <a:path extrusionOk="0" h="727" w="251">
                  <a:moveTo>
                    <a:pt x="0" y="0"/>
                  </a:moveTo>
                  <a:lnTo>
                    <a:pt x="0" y="726"/>
                  </a:lnTo>
                  <a:lnTo>
                    <a:pt x="250" y="726"/>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8"/>
            <p:cNvSpPr/>
            <p:nvPr/>
          </p:nvSpPr>
          <p:spPr>
            <a:xfrm rot="5400000">
              <a:off x="2067815" y="2541625"/>
              <a:ext cx="15800" cy="18175"/>
            </a:xfrm>
            <a:custGeom>
              <a:rect b="b" l="l" r="r" t="t"/>
              <a:pathLst>
                <a:path extrusionOk="0" h="727" w="632">
                  <a:moveTo>
                    <a:pt x="191" y="0"/>
                  </a:moveTo>
                  <a:lnTo>
                    <a:pt x="0" y="143"/>
                  </a:lnTo>
                  <a:lnTo>
                    <a:pt x="441" y="726"/>
                  </a:lnTo>
                  <a:lnTo>
                    <a:pt x="631" y="584"/>
                  </a:lnTo>
                  <a:lnTo>
                    <a:pt x="1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8"/>
            <p:cNvSpPr/>
            <p:nvPr/>
          </p:nvSpPr>
          <p:spPr>
            <a:xfrm rot="5400000">
              <a:off x="938378" y="2645063"/>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8"/>
            <p:cNvSpPr/>
            <p:nvPr/>
          </p:nvSpPr>
          <p:spPr>
            <a:xfrm rot="5400000">
              <a:off x="1316840" y="2708300"/>
              <a:ext cx="14300" cy="25025"/>
            </a:xfrm>
            <a:custGeom>
              <a:rect b="b" l="l" r="r" t="t"/>
              <a:pathLst>
                <a:path extrusionOk="0" h="1001" w="572">
                  <a:moveTo>
                    <a:pt x="322" y="0"/>
                  </a:moveTo>
                  <a:lnTo>
                    <a:pt x="322" y="393"/>
                  </a:lnTo>
                  <a:lnTo>
                    <a:pt x="251" y="536"/>
                  </a:lnTo>
                  <a:lnTo>
                    <a:pt x="251" y="274"/>
                  </a:lnTo>
                  <a:lnTo>
                    <a:pt x="0" y="274"/>
                  </a:lnTo>
                  <a:lnTo>
                    <a:pt x="0" y="1000"/>
                  </a:lnTo>
                  <a:lnTo>
                    <a:pt x="251" y="1000"/>
                  </a:lnTo>
                  <a:lnTo>
                    <a:pt x="251" y="667"/>
                  </a:lnTo>
                  <a:lnTo>
                    <a:pt x="405" y="762"/>
                  </a:lnTo>
                  <a:lnTo>
                    <a:pt x="572" y="453"/>
                  </a:lnTo>
                  <a:lnTo>
                    <a:pt x="5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8"/>
            <p:cNvSpPr/>
            <p:nvPr/>
          </p:nvSpPr>
          <p:spPr>
            <a:xfrm rot="5400000">
              <a:off x="1623865" y="1700300"/>
              <a:ext cx="255425" cy="1981500"/>
            </a:xfrm>
            <a:custGeom>
              <a:rect b="b" l="l" r="r" t="t"/>
              <a:pathLst>
                <a:path extrusionOk="0" h="79260" w="10217">
                  <a:moveTo>
                    <a:pt x="5240" y="238"/>
                  </a:moveTo>
                  <a:cubicBezTo>
                    <a:pt x="6013" y="238"/>
                    <a:pt x="6645" y="881"/>
                    <a:pt x="6645" y="1655"/>
                  </a:cubicBezTo>
                  <a:cubicBezTo>
                    <a:pt x="6645" y="2393"/>
                    <a:pt x="6073" y="3001"/>
                    <a:pt x="5359" y="3060"/>
                  </a:cubicBezTo>
                  <a:lnTo>
                    <a:pt x="5359" y="2596"/>
                  </a:lnTo>
                  <a:cubicBezTo>
                    <a:pt x="5823" y="2536"/>
                    <a:pt x="6180" y="2143"/>
                    <a:pt x="6180" y="1655"/>
                  </a:cubicBezTo>
                  <a:cubicBezTo>
                    <a:pt x="6180" y="1131"/>
                    <a:pt x="5763" y="703"/>
                    <a:pt x="5240" y="703"/>
                  </a:cubicBezTo>
                  <a:cubicBezTo>
                    <a:pt x="4716" y="703"/>
                    <a:pt x="4287" y="1131"/>
                    <a:pt x="4287" y="1655"/>
                  </a:cubicBezTo>
                  <a:cubicBezTo>
                    <a:pt x="4287" y="2143"/>
                    <a:pt x="4644" y="2536"/>
                    <a:pt x="5109" y="2596"/>
                  </a:cubicBezTo>
                  <a:lnTo>
                    <a:pt x="5109" y="3060"/>
                  </a:lnTo>
                  <a:cubicBezTo>
                    <a:pt x="4394" y="3001"/>
                    <a:pt x="3823" y="2393"/>
                    <a:pt x="3823" y="1655"/>
                  </a:cubicBezTo>
                  <a:cubicBezTo>
                    <a:pt x="3823" y="881"/>
                    <a:pt x="4454" y="238"/>
                    <a:pt x="5240" y="238"/>
                  </a:cubicBezTo>
                  <a:close/>
                  <a:moveTo>
                    <a:pt x="3704" y="34993"/>
                  </a:moveTo>
                  <a:lnTo>
                    <a:pt x="3704" y="39088"/>
                  </a:lnTo>
                  <a:cubicBezTo>
                    <a:pt x="3620" y="39112"/>
                    <a:pt x="3537" y="39136"/>
                    <a:pt x="3466" y="39196"/>
                  </a:cubicBezTo>
                  <a:lnTo>
                    <a:pt x="3466" y="35183"/>
                  </a:lnTo>
                  <a:lnTo>
                    <a:pt x="3704" y="34993"/>
                  </a:lnTo>
                  <a:close/>
                  <a:moveTo>
                    <a:pt x="5240" y="0"/>
                  </a:moveTo>
                  <a:cubicBezTo>
                    <a:pt x="4323" y="0"/>
                    <a:pt x="3573" y="738"/>
                    <a:pt x="3573" y="1655"/>
                  </a:cubicBezTo>
                  <a:cubicBezTo>
                    <a:pt x="3573" y="2572"/>
                    <a:pt x="4251" y="3239"/>
                    <a:pt x="5109" y="3310"/>
                  </a:cubicBezTo>
                  <a:lnTo>
                    <a:pt x="5109" y="21229"/>
                  </a:lnTo>
                  <a:lnTo>
                    <a:pt x="9002" y="24408"/>
                  </a:lnTo>
                  <a:cubicBezTo>
                    <a:pt x="8954" y="24503"/>
                    <a:pt x="8931" y="24599"/>
                    <a:pt x="8931" y="24706"/>
                  </a:cubicBezTo>
                  <a:cubicBezTo>
                    <a:pt x="8931" y="25015"/>
                    <a:pt x="9145" y="25277"/>
                    <a:pt x="9442" y="25337"/>
                  </a:cubicBezTo>
                  <a:lnTo>
                    <a:pt x="9442" y="29980"/>
                  </a:lnTo>
                  <a:lnTo>
                    <a:pt x="4978" y="33623"/>
                  </a:lnTo>
                  <a:lnTo>
                    <a:pt x="4728" y="33302"/>
                  </a:lnTo>
                  <a:lnTo>
                    <a:pt x="4537" y="33445"/>
                  </a:lnTo>
                  <a:lnTo>
                    <a:pt x="4787" y="33778"/>
                  </a:lnTo>
                  <a:lnTo>
                    <a:pt x="3954" y="34469"/>
                  </a:lnTo>
                  <a:lnTo>
                    <a:pt x="3954" y="32683"/>
                  </a:lnTo>
                  <a:lnTo>
                    <a:pt x="4085" y="32861"/>
                  </a:lnTo>
                  <a:lnTo>
                    <a:pt x="4275" y="32719"/>
                  </a:lnTo>
                  <a:lnTo>
                    <a:pt x="3954" y="32278"/>
                  </a:lnTo>
                  <a:lnTo>
                    <a:pt x="3954" y="14026"/>
                  </a:lnTo>
                  <a:lnTo>
                    <a:pt x="3704" y="14026"/>
                  </a:lnTo>
                  <a:lnTo>
                    <a:pt x="3704" y="32230"/>
                  </a:lnTo>
                  <a:lnTo>
                    <a:pt x="3644" y="32278"/>
                  </a:lnTo>
                  <a:lnTo>
                    <a:pt x="3704" y="32361"/>
                  </a:lnTo>
                  <a:lnTo>
                    <a:pt x="3704" y="34671"/>
                  </a:lnTo>
                  <a:lnTo>
                    <a:pt x="3216" y="35064"/>
                  </a:lnTo>
                  <a:lnTo>
                    <a:pt x="3216" y="39517"/>
                  </a:lnTo>
                  <a:cubicBezTo>
                    <a:pt x="3204" y="39577"/>
                    <a:pt x="3180" y="39648"/>
                    <a:pt x="3180" y="39719"/>
                  </a:cubicBezTo>
                  <a:cubicBezTo>
                    <a:pt x="3180" y="39791"/>
                    <a:pt x="3204" y="39850"/>
                    <a:pt x="3216" y="39922"/>
                  </a:cubicBezTo>
                  <a:lnTo>
                    <a:pt x="3216" y="40196"/>
                  </a:lnTo>
                  <a:lnTo>
                    <a:pt x="3120" y="40303"/>
                  </a:lnTo>
                  <a:lnTo>
                    <a:pt x="2918" y="40089"/>
                  </a:lnTo>
                  <a:lnTo>
                    <a:pt x="2739" y="40255"/>
                  </a:lnTo>
                  <a:lnTo>
                    <a:pt x="2954" y="40481"/>
                  </a:lnTo>
                  <a:lnTo>
                    <a:pt x="1" y="43720"/>
                  </a:lnTo>
                  <a:lnTo>
                    <a:pt x="1" y="79236"/>
                  </a:lnTo>
                  <a:lnTo>
                    <a:pt x="251" y="79236"/>
                  </a:lnTo>
                  <a:lnTo>
                    <a:pt x="251" y="43815"/>
                  </a:lnTo>
                  <a:lnTo>
                    <a:pt x="3120" y="40672"/>
                  </a:lnTo>
                  <a:lnTo>
                    <a:pt x="3216" y="40779"/>
                  </a:lnTo>
                  <a:lnTo>
                    <a:pt x="3216" y="79260"/>
                  </a:lnTo>
                  <a:lnTo>
                    <a:pt x="3466" y="79260"/>
                  </a:lnTo>
                  <a:lnTo>
                    <a:pt x="3466" y="40291"/>
                  </a:lnTo>
                  <a:lnTo>
                    <a:pt x="3489" y="40267"/>
                  </a:lnTo>
                  <a:cubicBezTo>
                    <a:pt x="3597" y="40327"/>
                    <a:pt x="3704" y="40362"/>
                    <a:pt x="3823" y="40362"/>
                  </a:cubicBezTo>
                  <a:cubicBezTo>
                    <a:pt x="4180" y="40362"/>
                    <a:pt x="4466" y="40077"/>
                    <a:pt x="4466" y="39719"/>
                  </a:cubicBezTo>
                  <a:cubicBezTo>
                    <a:pt x="4466" y="39410"/>
                    <a:pt x="4239" y="39148"/>
                    <a:pt x="3954" y="39088"/>
                  </a:cubicBezTo>
                  <a:lnTo>
                    <a:pt x="3954" y="34790"/>
                  </a:lnTo>
                  <a:lnTo>
                    <a:pt x="4942" y="33981"/>
                  </a:lnTo>
                  <a:lnTo>
                    <a:pt x="4978" y="34028"/>
                  </a:lnTo>
                  <a:lnTo>
                    <a:pt x="5180" y="33885"/>
                  </a:lnTo>
                  <a:lnTo>
                    <a:pt x="5132" y="33826"/>
                  </a:lnTo>
                  <a:lnTo>
                    <a:pt x="9693" y="30099"/>
                  </a:lnTo>
                  <a:lnTo>
                    <a:pt x="9693" y="25337"/>
                  </a:lnTo>
                  <a:cubicBezTo>
                    <a:pt x="9990" y="25277"/>
                    <a:pt x="10216" y="25015"/>
                    <a:pt x="10216" y="24706"/>
                  </a:cubicBezTo>
                  <a:cubicBezTo>
                    <a:pt x="10216" y="24348"/>
                    <a:pt x="9919" y="24063"/>
                    <a:pt x="9573" y="24063"/>
                  </a:cubicBezTo>
                  <a:cubicBezTo>
                    <a:pt x="9407" y="24063"/>
                    <a:pt x="9264" y="24122"/>
                    <a:pt x="9157" y="24218"/>
                  </a:cubicBezTo>
                  <a:lnTo>
                    <a:pt x="5359" y="21110"/>
                  </a:lnTo>
                  <a:lnTo>
                    <a:pt x="5359" y="3310"/>
                  </a:lnTo>
                  <a:cubicBezTo>
                    <a:pt x="6216" y="3239"/>
                    <a:pt x="6895" y="2524"/>
                    <a:pt x="6895" y="1655"/>
                  </a:cubicBezTo>
                  <a:cubicBezTo>
                    <a:pt x="6895" y="786"/>
                    <a:pt x="6144" y="0"/>
                    <a:pt x="52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bg>
      <p:bgPr>
        <a:gradFill>
          <a:gsLst>
            <a:gs pos="0">
              <a:schemeClr val="accent1"/>
            </a:gs>
            <a:gs pos="7000">
              <a:schemeClr val="accent2"/>
            </a:gs>
            <a:gs pos="11000">
              <a:schemeClr val="accent3"/>
            </a:gs>
            <a:gs pos="17000">
              <a:schemeClr val="dk2"/>
            </a:gs>
            <a:gs pos="25000">
              <a:schemeClr val="lt2"/>
            </a:gs>
            <a:gs pos="43000">
              <a:schemeClr val="dk1"/>
            </a:gs>
            <a:gs pos="100000">
              <a:schemeClr val="dk1"/>
            </a:gs>
          </a:gsLst>
          <a:path path="circle">
            <a:fillToRect b="100%" l="100%"/>
          </a:path>
          <a:tileRect r="-100%" t="-100%"/>
        </a:gradFill>
      </p:bgPr>
    </p:bg>
    <p:spTree>
      <p:nvGrpSpPr>
        <p:cNvPr id="1100" name="Shape 1100"/>
        <p:cNvGrpSpPr/>
        <p:nvPr/>
      </p:nvGrpSpPr>
      <p:grpSpPr>
        <a:xfrm>
          <a:off x="0" y="0"/>
          <a:ext cx="0" cy="0"/>
          <a:chOff x="0" y="0"/>
          <a:chExt cx="0" cy="0"/>
        </a:xfrm>
      </p:grpSpPr>
      <p:sp>
        <p:nvSpPr>
          <p:cNvPr id="1101" name="Google Shape;1101;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grpSp>
        <p:nvGrpSpPr>
          <p:cNvPr id="1102" name="Google Shape;1102;p29"/>
          <p:cNvGrpSpPr/>
          <p:nvPr/>
        </p:nvGrpSpPr>
        <p:grpSpPr>
          <a:xfrm flipH="1" rot="10800000">
            <a:off x="-1455725" y="3072254"/>
            <a:ext cx="2479800" cy="2894250"/>
            <a:chOff x="2693662" y="1511141"/>
            <a:chExt cx="2479800" cy="2894250"/>
          </a:xfrm>
        </p:grpSpPr>
        <p:sp>
          <p:nvSpPr>
            <p:cNvPr id="1103" name="Google Shape;1103;p29"/>
            <p:cNvSpPr/>
            <p:nvPr/>
          </p:nvSpPr>
          <p:spPr>
            <a:xfrm>
              <a:off x="3280037" y="24862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9"/>
            <p:cNvSpPr/>
            <p:nvPr/>
          </p:nvSpPr>
          <p:spPr>
            <a:xfrm>
              <a:off x="3280037" y="18361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9"/>
            <p:cNvSpPr/>
            <p:nvPr/>
          </p:nvSpPr>
          <p:spPr>
            <a:xfrm>
              <a:off x="3872787"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9"/>
            <p:cNvSpPr/>
            <p:nvPr/>
          </p:nvSpPr>
          <p:spPr>
            <a:xfrm>
              <a:off x="3872787"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9"/>
            <p:cNvSpPr/>
            <p:nvPr/>
          </p:nvSpPr>
          <p:spPr>
            <a:xfrm>
              <a:off x="3280037"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9"/>
            <p:cNvSpPr/>
            <p:nvPr/>
          </p:nvSpPr>
          <p:spPr>
            <a:xfrm>
              <a:off x="2693662"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9"/>
            <p:cNvSpPr/>
            <p:nvPr/>
          </p:nvSpPr>
          <p:spPr>
            <a:xfrm>
              <a:off x="2693662"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9"/>
            <p:cNvSpPr/>
            <p:nvPr/>
          </p:nvSpPr>
          <p:spPr>
            <a:xfrm>
              <a:off x="3872787"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9"/>
            <p:cNvSpPr/>
            <p:nvPr/>
          </p:nvSpPr>
          <p:spPr>
            <a:xfrm>
              <a:off x="2693662"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9"/>
            <p:cNvSpPr/>
            <p:nvPr/>
          </p:nvSpPr>
          <p:spPr>
            <a:xfrm>
              <a:off x="3280037" y="37864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9"/>
            <p:cNvSpPr/>
            <p:nvPr/>
          </p:nvSpPr>
          <p:spPr>
            <a:xfrm>
              <a:off x="3872787" y="15111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9"/>
            <p:cNvSpPr/>
            <p:nvPr/>
          </p:nvSpPr>
          <p:spPr>
            <a:xfrm>
              <a:off x="4459162" y="24862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9"/>
            <p:cNvSpPr/>
            <p:nvPr/>
          </p:nvSpPr>
          <p:spPr>
            <a:xfrm>
              <a:off x="4459162"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16" name="Google Shape;1116;p29"/>
          <p:cNvCxnSpPr/>
          <p:nvPr/>
        </p:nvCxnSpPr>
        <p:spPr>
          <a:xfrm>
            <a:off x="358725" y="1"/>
            <a:ext cx="0" cy="2256300"/>
          </a:xfrm>
          <a:prstGeom prst="straightConnector1">
            <a:avLst/>
          </a:prstGeom>
          <a:noFill/>
          <a:ln cap="flat" cmpd="sng" w="9525">
            <a:solidFill>
              <a:schemeClr val="lt1"/>
            </a:solidFill>
            <a:prstDash val="solid"/>
            <a:round/>
            <a:headEnd len="med" w="med" type="none"/>
            <a:tailEnd len="med" w="med" type="ova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1_1_1">
    <p:bg>
      <p:bgPr>
        <a:gradFill>
          <a:gsLst>
            <a:gs pos="0">
              <a:schemeClr val="dk2"/>
            </a:gs>
            <a:gs pos="6000">
              <a:schemeClr val="accent1"/>
            </a:gs>
            <a:gs pos="14000">
              <a:schemeClr val="lt2"/>
            </a:gs>
            <a:gs pos="30000">
              <a:schemeClr val="dk1"/>
            </a:gs>
            <a:gs pos="100000">
              <a:schemeClr val="dk1"/>
            </a:gs>
          </a:gsLst>
          <a:path path="circle">
            <a:fillToRect r="100%" t="100%"/>
          </a:path>
          <a:tileRect b="-100%" l="-100%"/>
        </a:gradFill>
      </p:bgPr>
    </p:bg>
    <p:spTree>
      <p:nvGrpSpPr>
        <p:cNvPr id="1117" name="Shape 1117"/>
        <p:cNvGrpSpPr/>
        <p:nvPr/>
      </p:nvGrpSpPr>
      <p:grpSpPr>
        <a:xfrm>
          <a:off x="0" y="0"/>
          <a:ext cx="0" cy="0"/>
          <a:chOff x="0" y="0"/>
          <a:chExt cx="0" cy="0"/>
        </a:xfrm>
      </p:grpSpPr>
      <p:sp>
        <p:nvSpPr>
          <p:cNvPr id="1118" name="Google Shape;1118;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grpSp>
        <p:nvGrpSpPr>
          <p:cNvPr id="1119" name="Google Shape;1119;p30"/>
          <p:cNvGrpSpPr/>
          <p:nvPr/>
        </p:nvGrpSpPr>
        <p:grpSpPr>
          <a:xfrm rot="10800000">
            <a:off x="7745675" y="-1821721"/>
            <a:ext cx="2479800" cy="2894250"/>
            <a:chOff x="2693662" y="1511141"/>
            <a:chExt cx="2479800" cy="2894250"/>
          </a:xfrm>
        </p:grpSpPr>
        <p:sp>
          <p:nvSpPr>
            <p:cNvPr id="1120" name="Google Shape;1120;p30"/>
            <p:cNvSpPr/>
            <p:nvPr/>
          </p:nvSpPr>
          <p:spPr>
            <a:xfrm>
              <a:off x="3280037" y="24862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0"/>
            <p:cNvSpPr/>
            <p:nvPr/>
          </p:nvSpPr>
          <p:spPr>
            <a:xfrm>
              <a:off x="3280037" y="18361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0"/>
            <p:cNvSpPr/>
            <p:nvPr/>
          </p:nvSpPr>
          <p:spPr>
            <a:xfrm>
              <a:off x="3872787"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0"/>
            <p:cNvSpPr/>
            <p:nvPr/>
          </p:nvSpPr>
          <p:spPr>
            <a:xfrm>
              <a:off x="3872787"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0"/>
            <p:cNvSpPr/>
            <p:nvPr/>
          </p:nvSpPr>
          <p:spPr>
            <a:xfrm>
              <a:off x="3280037"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0"/>
            <p:cNvSpPr/>
            <p:nvPr/>
          </p:nvSpPr>
          <p:spPr>
            <a:xfrm>
              <a:off x="2693662"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0"/>
            <p:cNvSpPr/>
            <p:nvPr/>
          </p:nvSpPr>
          <p:spPr>
            <a:xfrm>
              <a:off x="2693662"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0"/>
            <p:cNvSpPr/>
            <p:nvPr/>
          </p:nvSpPr>
          <p:spPr>
            <a:xfrm>
              <a:off x="3872787"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0"/>
            <p:cNvSpPr/>
            <p:nvPr/>
          </p:nvSpPr>
          <p:spPr>
            <a:xfrm>
              <a:off x="2693662"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0"/>
            <p:cNvSpPr/>
            <p:nvPr/>
          </p:nvSpPr>
          <p:spPr>
            <a:xfrm>
              <a:off x="3280037" y="37864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0"/>
            <p:cNvSpPr/>
            <p:nvPr/>
          </p:nvSpPr>
          <p:spPr>
            <a:xfrm>
              <a:off x="3872787" y="15111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0"/>
            <p:cNvSpPr/>
            <p:nvPr/>
          </p:nvSpPr>
          <p:spPr>
            <a:xfrm>
              <a:off x="4459162" y="24862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0"/>
            <p:cNvSpPr/>
            <p:nvPr/>
          </p:nvSpPr>
          <p:spPr>
            <a:xfrm>
              <a:off x="4459162"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chemeClr val="accent1"/>
            </a:gs>
            <a:gs pos="7000">
              <a:schemeClr val="accent2"/>
            </a:gs>
            <a:gs pos="11000">
              <a:schemeClr val="accent3"/>
            </a:gs>
            <a:gs pos="17000">
              <a:schemeClr val="dk2"/>
            </a:gs>
            <a:gs pos="25000">
              <a:schemeClr val="lt2"/>
            </a:gs>
            <a:gs pos="43000">
              <a:schemeClr val="dk1"/>
            </a:gs>
            <a:gs pos="100000">
              <a:schemeClr val="dk1"/>
            </a:gs>
          </a:gsLst>
          <a:path path="circle">
            <a:fillToRect b="100%" l="100%"/>
          </a:path>
          <a:tileRect r="-100%" t="-100%"/>
        </a:gradFill>
      </p:bgPr>
    </p:bg>
    <p:spTree>
      <p:nvGrpSpPr>
        <p:cNvPr id="140" name="Shape 140"/>
        <p:cNvGrpSpPr/>
        <p:nvPr/>
      </p:nvGrpSpPr>
      <p:grpSpPr>
        <a:xfrm>
          <a:off x="0" y="0"/>
          <a:ext cx="0" cy="0"/>
          <a:chOff x="0" y="0"/>
          <a:chExt cx="0" cy="0"/>
        </a:xfrm>
      </p:grpSpPr>
      <p:sp>
        <p:nvSpPr>
          <p:cNvPr id="141" name="Google Shape;14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lgn="ctr">
              <a:spcBef>
                <a:spcPts val="0"/>
              </a:spcBef>
              <a:spcAft>
                <a:spcPts val="0"/>
              </a:spcAft>
              <a:buClr>
                <a:schemeClr val="lt1"/>
              </a:buClr>
              <a:buSzPts val="3000"/>
              <a:buNone/>
              <a:defRPr>
                <a:solidFill>
                  <a:schemeClr val="lt1"/>
                </a:solidFill>
              </a:defRPr>
            </a:lvl2pPr>
            <a:lvl3pPr lvl="2" rtl="0" algn="ctr">
              <a:spcBef>
                <a:spcPts val="0"/>
              </a:spcBef>
              <a:spcAft>
                <a:spcPts val="0"/>
              </a:spcAft>
              <a:buClr>
                <a:schemeClr val="lt1"/>
              </a:buClr>
              <a:buSzPts val="3000"/>
              <a:buNone/>
              <a:defRPr>
                <a:solidFill>
                  <a:schemeClr val="lt1"/>
                </a:solidFill>
              </a:defRPr>
            </a:lvl3pPr>
            <a:lvl4pPr lvl="3" rtl="0" algn="ctr">
              <a:spcBef>
                <a:spcPts val="0"/>
              </a:spcBef>
              <a:spcAft>
                <a:spcPts val="0"/>
              </a:spcAft>
              <a:buClr>
                <a:schemeClr val="lt1"/>
              </a:buClr>
              <a:buSzPts val="3000"/>
              <a:buNone/>
              <a:defRPr>
                <a:solidFill>
                  <a:schemeClr val="lt1"/>
                </a:solidFill>
              </a:defRPr>
            </a:lvl4pPr>
            <a:lvl5pPr lvl="4" rtl="0" algn="ctr">
              <a:spcBef>
                <a:spcPts val="0"/>
              </a:spcBef>
              <a:spcAft>
                <a:spcPts val="0"/>
              </a:spcAft>
              <a:buClr>
                <a:schemeClr val="lt1"/>
              </a:buClr>
              <a:buSzPts val="3000"/>
              <a:buNone/>
              <a:defRPr>
                <a:solidFill>
                  <a:schemeClr val="lt1"/>
                </a:solidFill>
              </a:defRPr>
            </a:lvl5pPr>
            <a:lvl6pPr lvl="5" rtl="0" algn="ctr">
              <a:spcBef>
                <a:spcPts val="0"/>
              </a:spcBef>
              <a:spcAft>
                <a:spcPts val="0"/>
              </a:spcAft>
              <a:buClr>
                <a:schemeClr val="lt1"/>
              </a:buClr>
              <a:buSzPts val="3000"/>
              <a:buNone/>
              <a:defRPr>
                <a:solidFill>
                  <a:schemeClr val="lt1"/>
                </a:solidFill>
              </a:defRPr>
            </a:lvl6pPr>
            <a:lvl7pPr lvl="6" rtl="0" algn="ctr">
              <a:spcBef>
                <a:spcPts val="0"/>
              </a:spcBef>
              <a:spcAft>
                <a:spcPts val="0"/>
              </a:spcAft>
              <a:buClr>
                <a:schemeClr val="lt1"/>
              </a:buClr>
              <a:buSzPts val="3000"/>
              <a:buNone/>
              <a:defRPr>
                <a:solidFill>
                  <a:schemeClr val="lt1"/>
                </a:solidFill>
              </a:defRPr>
            </a:lvl7pPr>
            <a:lvl8pPr lvl="7" rtl="0" algn="ctr">
              <a:spcBef>
                <a:spcPts val="0"/>
              </a:spcBef>
              <a:spcAft>
                <a:spcPts val="0"/>
              </a:spcAft>
              <a:buClr>
                <a:schemeClr val="lt1"/>
              </a:buClr>
              <a:buSzPts val="3000"/>
              <a:buNone/>
              <a:defRPr>
                <a:solidFill>
                  <a:schemeClr val="lt1"/>
                </a:solidFill>
              </a:defRPr>
            </a:lvl8pPr>
            <a:lvl9pPr lvl="8" rtl="0" algn="ctr">
              <a:spcBef>
                <a:spcPts val="0"/>
              </a:spcBef>
              <a:spcAft>
                <a:spcPts val="0"/>
              </a:spcAft>
              <a:buClr>
                <a:schemeClr val="lt1"/>
              </a:buClr>
              <a:buSzPts val="3000"/>
              <a:buNone/>
              <a:defRPr>
                <a:solidFill>
                  <a:schemeClr val="lt1"/>
                </a:solidFill>
              </a:defRPr>
            </a:lvl9pPr>
          </a:lstStyle>
          <a:p/>
        </p:txBody>
      </p:sp>
      <p:sp>
        <p:nvSpPr>
          <p:cNvPr id="142" name="Google Shape;142;p4"/>
          <p:cNvSpPr txBox="1"/>
          <p:nvPr>
            <p:ph idx="1" type="body"/>
          </p:nvPr>
        </p:nvSpPr>
        <p:spPr>
          <a:xfrm>
            <a:off x="720000" y="1085425"/>
            <a:ext cx="7704000" cy="461700"/>
          </a:xfrm>
          <a:prstGeom prst="rect">
            <a:avLst/>
          </a:prstGeom>
        </p:spPr>
        <p:txBody>
          <a:bodyPr anchorCtr="0" anchor="t" bIns="91425" lIns="91425" spcFirstLastPara="1" rIns="91425" wrap="square" tIns="91425">
            <a:noAutofit/>
          </a:bodyPr>
          <a:lstStyle>
            <a:lvl1pPr indent="-304800" lvl="0" marL="457200" rtl="0" algn="ctr">
              <a:lnSpc>
                <a:spcPct val="100000"/>
              </a:lnSpc>
              <a:spcBef>
                <a:spcPts val="0"/>
              </a:spcBef>
              <a:spcAft>
                <a:spcPts val="0"/>
              </a:spcAft>
              <a:buClr>
                <a:schemeClr val="lt1"/>
              </a:buClr>
              <a:buSzPts val="1200"/>
              <a:buAutoNum type="arabicPeriod"/>
              <a:defRPr sz="1250">
                <a:solidFill>
                  <a:schemeClr val="lt1"/>
                </a:solidFill>
              </a:defRPr>
            </a:lvl1pPr>
            <a:lvl2pPr indent="-304800" lvl="1" marL="914400" rtl="0">
              <a:lnSpc>
                <a:spcPct val="115000"/>
              </a:lnSpc>
              <a:spcBef>
                <a:spcPts val="0"/>
              </a:spcBef>
              <a:spcAft>
                <a:spcPts val="0"/>
              </a:spcAft>
              <a:buClr>
                <a:schemeClr val="lt1"/>
              </a:buClr>
              <a:buSzPts val="1200"/>
              <a:buFont typeface="Roboto Condensed Light"/>
              <a:buAutoNum type="alphaLcPeriod"/>
              <a:defRPr>
                <a:solidFill>
                  <a:schemeClr val="lt1"/>
                </a:solidFill>
              </a:defRPr>
            </a:lvl2pPr>
            <a:lvl3pPr indent="-304800" lvl="2" marL="1371600" rtl="0">
              <a:lnSpc>
                <a:spcPct val="115000"/>
              </a:lnSpc>
              <a:spcBef>
                <a:spcPts val="1600"/>
              </a:spcBef>
              <a:spcAft>
                <a:spcPts val="0"/>
              </a:spcAft>
              <a:buClr>
                <a:schemeClr val="lt1"/>
              </a:buClr>
              <a:buSzPts val="1200"/>
              <a:buFont typeface="Roboto Condensed Light"/>
              <a:buAutoNum type="romanLcPeriod"/>
              <a:defRPr>
                <a:solidFill>
                  <a:schemeClr val="lt1"/>
                </a:solidFill>
              </a:defRPr>
            </a:lvl3pPr>
            <a:lvl4pPr indent="-304800" lvl="3" marL="1828800" rtl="0">
              <a:lnSpc>
                <a:spcPct val="115000"/>
              </a:lnSpc>
              <a:spcBef>
                <a:spcPts val="1600"/>
              </a:spcBef>
              <a:spcAft>
                <a:spcPts val="0"/>
              </a:spcAft>
              <a:buClr>
                <a:schemeClr val="lt1"/>
              </a:buClr>
              <a:buSzPts val="1200"/>
              <a:buFont typeface="Roboto Condensed Light"/>
              <a:buAutoNum type="arabicPeriod"/>
              <a:defRPr>
                <a:solidFill>
                  <a:schemeClr val="lt1"/>
                </a:solidFill>
              </a:defRPr>
            </a:lvl4pPr>
            <a:lvl5pPr indent="-304800" lvl="4" marL="2286000" rtl="0">
              <a:lnSpc>
                <a:spcPct val="115000"/>
              </a:lnSpc>
              <a:spcBef>
                <a:spcPts val="1600"/>
              </a:spcBef>
              <a:spcAft>
                <a:spcPts val="0"/>
              </a:spcAft>
              <a:buClr>
                <a:schemeClr val="lt1"/>
              </a:buClr>
              <a:buSzPts val="1200"/>
              <a:buFont typeface="Roboto Condensed Light"/>
              <a:buAutoNum type="alphaLcPeriod"/>
              <a:defRPr>
                <a:solidFill>
                  <a:schemeClr val="lt1"/>
                </a:solidFill>
              </a:defRPr>
            </a:lvl5pPr>
            <a:lvl6pPr indent="-304800" lvl="5" marL="2743200" rtl="0">
              <a:lnSpc>
                <a:spcPct val="115000"/>
              </a:lnSpc>
              <a:spcBef>
                <a:spcPts val="1600"/>
              </a:spcBef>
              <a:spcAft>
                <a:spcPts val="0"/>
              </a:spcAft>
              <a:buClr>
                <a:schemeClr val="lt1"/>
              </a:buClr>
              <a:buSzPts val="1200"/>
              <a:buFont typeface="Roboto Condensed Light"/>
              <a:buAutoNum type="romanLcPeriod"/>
              <a:defRPr>
                <a:solidFill>
                  <a:schemeClr val="lt1"/>
                </a:solidFill>
              </a:defRPr>
            </a:lvl6pPr>
            <a:lvl7pPr indent="-304800" lvl="6" marL="3200400" rtl="0">
              <a:lnSpc>
                <a:spcPct val="115000"/>
              </a:lnSpc>
              <a:spcBef>
                <a:spcPts val="1600"/>
              </a:spcBef>
              <a:spcAft>
                <a:spcPts val="0"/>
              </a:spcAft>
              <a:buClr>
                <a:schemeClr val="lt1"/>
              </a:buClr>
              <a:buSzPts val="1200"/>
              <a:buFont typeface="Roboto Condensed Light"/>
              <a:buAutoNum type="arabicPeriod"/>
              <a:defRPr>
                <a:solidFill>
                  <a:schemeClr val="lt1"/>
                </a:solidFill>
              </a:defRPr>
            </a:lvl7pPr>
            <a:lvl8pPr indent="-304800" lvl="7" marL="3657600" rtl="0">
              <a:lnSpc>
                <a:spcPct val="115000"/>
              </a:lnSpc>
              <a:spcBef>
                <a:spcPts val="1600"/>
              </a:spcBef>
              <a:spcAft>
                <a:spcPts val="0"/>
              </a:spcAft>
              <a:buClr>
                <a:schemeClr val="lt1"/>
              </a:buClr>
              <a:buSzPts val="1200"/>
              <a:buFont typeface="Roboto Condensed Light"/>
              <a:buAutoNum type="alphaLcPeriod"/>
              <a:defRPr>
                <a:solidFill>
                  <a:schemeClr val="lt1"/>
                </a:solidFill>
              </a:defRPr>
            </a:lvl8pPr>
            <a:lvl9pPr indent="-304800" lvl="8" marL="4114800" rtl="0">
              <a:lnSpc>
                <a:spcPct val="115000"/>
              </a:lnSpc>
              <a:spcBef>
                <a:spcPts val="1600"/>
              </a:spcBef>
              <a:spcAft>
                <a:spcPts val="1600"/>
              </a:spcAft>
              <a:buClr>
                <a:schemeClr val="lt1"/>
              </a:buClr>
              <a:buSzPts val="1200"/>
              <a:buFont typeface="Roboto Condensed Light"/>
              <a:buAutoNum type="romanLcPeriod"/>
              <a:defRPr>
                <a:solidFill>
                  <a:schemeClr val="lt1"/>
                </a:solidFill>
              </a:defRPr>
            </a:lvl9pPr>
          </a:lstStyle>
          <a:p/>
        </p:txBody>
      </p:sp>
      <p:grpSp>
        <p:nvGrpSpPr>
          <p:cNvPr id="143" name="Google Shape;143;p4"/>
          <p:cNvGrpSpPr/>
          <p:nvPr/>
        </p:nvGrpSpPr>
        <p:grpSpPr>
          <a:xfrm>
            <a:off x="-889538" y="-1876534"/>
            <a:ext cx="2479800" cy="2894250"/>
            <a:chOff x="2693662" y="1511141"/>
            <a:chExt cx="2479800" cy="2894250"/>
          </a:xfrm>
        </p:grpSpPr>
        <p:sp>
          <p:nvSpPr>
            <p:cNvPr id="144" name="Google Shape;144;p4"/>
            <p:cNvSpPr/>
            <p:nvPr/>
          </p:nvSpPr>
          <p:spPr>
            <a:xfrm>
              <a:off x="3280037" y="24862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3280037" y="18361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3872787"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3872787"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3280037"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2693662"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2693662"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3872787"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2693662"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3280037" y="37864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3872787" y="15111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4459162" y="24862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4459162"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flipH="1" rot="5400000">
            <a:off x="7832738" y="3934688"/>
            <a:ext cx="1822500" cy="595100"/>
            <a:chOff x="0" y="274000"/>
            <a:chExt cx="1822500" cy="595100"/>
          </a:xfrm>
        </p:grpSpPr>
        <p:cxnSp>
          <p:nvCxnSpPr>
            <p:cNvPr id="158" name="Google Shape;158;p4"/>
            <p:cNvCxnSpPr/>
            <p:nvPr/>
          </p:nvCxnSpPr>
          <p:spPr>
            <a:xfrm>
              <a:off x="0" y="274000"/>
              <a:ext cx="1612800" cy="1410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159" name="Google Shape;159;p4"/>
            <p:cNvCxnSpPr/>
            <p:nvPr/>
          </p:nvCxnSpPr>
          <p:spPr>
            <a:xfrm>
              <a:off x="0" y="696775"/>
              <a:ext cx="1221300" cy="0"/>
            </a:xfrm>
            <a:prstGeom prst="straightConnector1">
              <a:avLst/>
            </a:prstGeom>
            <a:noFill/>
            <a:ln cap="flat" cmpd="sng" w="9525">
              <a:solidFill>
                <a:schemeClr val="lt1"/>
              </a:solidFill>
              <a:prstDash val="solid"/>
              <a:round/>
              <a:headEnd len="med" w="med" type="none"/>
              <a:tailEnd len="med" w="med" type="oval"/>
            </a:ln>
          </p:spPr>
        </p:cxnSp>
        <p:cxnSp>
          <p:nvCxnSpPr>
            <p:cNvPr id="160" name="Google Shape;160;p4"/>
            <p:cNvCxnSpPr/>
            <p:nvPr/>
          </p:nvCxnSpPr>
          <p:spPr>
            <a:xfrm>
              <a:off x="0" y="579300"/>
              <a:ext cx="1822500" cy="0"/>
            </a:xfrm>
            <a:prstGeom prst="straightConnector1">
              <a:avLst/>
            </a:prstGeom>
            <a:noFill/>
            <a:ln cap="flat" cmpd="sng" w="9525">
              <a:solidFill>
                <a:schemeClr val="lt1"/>
              </a:solidFill>
              <a:prstDash val="solid"/>
              <a:round/>
              <a:headEnd len="med" w="med" type="none"/>
              <a:tailEnd len="med" w="med" type="oval"/>
            </a:ln>
          </p:spPr>
        </p:cxnSp>
        <p:cxnSp>
          <p:nvCxnSpPr>
            <p:cNvPr id="161" name="Google Shape;161;p4"/>
            <p:cNvCxnSpPr/>
            <p:nvPr/>
          </p:nvCxnSpPr>
          <p:spPr>
            <a:xfrm>
              <a:off x="0" y="493200"/>
              <a:ext cx="931500" cy="375900"/>
            </a:xfrm>
            <a:prstGeom prst="bentConnector3">
              <a:avLst>
                <a:gd fmla="val 50000" name="adj1"/>
              </a:avLst>
            </a:prstGeom>
            <a:noFill/>
            <a:ln cap="flat" cmpd="sng" w="9525">
              <a:solidFill>
                <a:schemeClr val="lt1"/>
              </a:solidFill>
              <a:prstDash val="solid"/>
              <a:round/>
              <a:headEnd len="med" w="med" type="none"/>
              <a:tailEnd len="med" w="med" type="oval"/>
            </a:ln>
          </p:spPr>
        </p:cxn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1_1_1_1">
    <p:bg>
      <p:bgPr>
        <a:gradFill>
          <a:gsLst>
            <a:gs pos="0">
              <a:schemeClr val="dk1"/>
            </a:gs>
            <a:gs pos="74000">
              <a:schemeClr val="dk1"/>
            </a:gs>
            <a:gs pos="84000">
              <a:schemeClr val="lt2"/>
            </a:gs>
            <a:gs pos="89000">
              <a:schemeClr val="accent3"/>
            </a:gs>
            <a:gs pos="94000">
              <a:schemeClr val="accent2"/>
            </a:gs>
            <a:gs pos="100000">
              <a:schemeClr val="accent1"/>
            </a:gs>
            <a:gs pos="100000">
              <a:srgbClr val="737373"/>
            </a:gs>
          </a:gsLst>
          <a:lin ang="18900732" scaled="0"/>
        </a:gradFill>
      </p:bgPr>
    </p:bg>
    <p:spTree>
      <p:nvGrpSpPr>
        <p:cNvPr id="1133" name="Shape 1133"/>
        <p:cNvGrpSpPr/>
        <p:nvPr/>
      </p:nvGrpSpPr>
      <p:grpSpPr>
        <a:xfrm>
          <a:off x="0" y="0"/>
          <a:ext cx="0" cy="0"/>
          <a:chOff x="0" y="0"/>
          <a:chExt cx="0" cy="0"/>
        </a:xfrm>
      </p:grpSpPr>
      <p:sp>
        <p:nvSpPr>
          <p:cNvPr id="1134" name="Google Shape;1134;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grpSp>
        <p:nvGrpSpPr>
          <p:cNvPr id="1135" name="Google Shape;1135;p31"/>
          <p:cNvGrpSpPr/>
          <p:nvPr/>
        </p:nvGrpSpPr>
        <p:grpSpPr>
          <a:xfrm flipH="1">
            <a:off x="-1849375" y="-822871"/>
            <a:ext cx="2479800" cy="2894250"/>
            <a:chOff x="2693662" y="1511141"/>
            <a:chExt cx="2479800" cy="2894250"/>
          </a:xfrm>
        </p:grpSpPr>
        <p:sp>
          <p:nvSpPr>
            <p:cNvPr id="1136" name="Google Shape;1136;p31"/>
            <p:cNvSpPr/>
            <p:nvPr/>
          </p:nvSpPr>
          <p:spPr>
            <a:xfrm>
              <a:off x="3280037" y="24862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1"/>
            <p:cNvSpPr/>
            <p:nvPr/>
          </p:nvSpPr>
          <p:spPr>
            <a:xfrm>
              <a:off x="3280037" y="18361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1"/>
            <p:cNvSpPr/>
            <p:nvPr/>
          </p:nvSpPr>
          <p:spPr>
            <a:xfrm>
              <a:off x="3872787"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1"/>
            <p:cNvSpPr/>
            <p:nvPr/>
          </p:nvSpPr>
          <p:spPr>
            <a:xfrm>
              <a:off x="3872787"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1"/>
            <p:cNvSpPr/>
            <p:nvPr/>
          </p:nvSpPr>
          <p:spPr>
            <a:xfrm>
              <a:off x="3280037"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1"/>
            <p:cNvSpPr/>
            <p:nvPr/>
          </p:nvSpPr>
          <p:spPr>
            <a:xfrm>
              <a:off x="2693662"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1"/>
            <p:cNvSpPr/>
            <p:nvPr/>
          </p:nvSpPr>
          <p:spPr>
            <a:xfrm>
              <a:off x="2693662"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1"/>
            <p:cNvSpPr/>
            <p:nvPr/>
          </p:nvSpPr>
          <p:spPr>
            <a:xfrm>
              <a:off x="3872787"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1"/>
            <p:cNvSpPr/>
            <p:nvPr/>
          </p:nvSpPr>
          <p:spPr>
            <a:xfrm>
              <a:off x="2693662"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1"/>
            <p:cNvSpPr/>
            <p:nvPr/>
          </p:nvSpPr>
          <p:spPr>
            <a:xfrm>
              <a:off x="3280037" y="37864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1"/>
            <p:cNvSpPr/>
            <p:nvPr/>
          </p:nvSpPr>
          <p:spPr>
            <a:xfrm>
              <a:off x="3872787" y="15111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1"/>
            <p:cNvSpPr/>
            <p:nvPr/>
          </p:nvSpPr>
          <p:spPr>
            <a:xfrm>
              <a:off x="4459162" y="24862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1"/>
            <p:cNvSpPr/>
            <p:nvPr/>
          </p:nvSpPr>
          <p:spPr>
            <a:xfrm>
              <a:off x="4459162"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bg>
      <p:bgPr>
        <a:gradFill>
          <a:gsLst>
            <a:gs pos="0">
              <a:schemeClr val="accent2"/>
            </a:gs>
            <a:gs pos="7000">
              <a:schemeClr val="accent1"/>
            </a:gs>
            <a:gs pos="15000">
              <a:schemeClr val="accent3"/>
            </a:gs>
            <a:gs pos="28000">
              <a:schemeClr val="dk2"/>
            </a:gs>
            <a:gs pos="37000">
              <a:schemeClr val="lt2"/>
            </a:gs>
            <a:gs pos="58000">
              <a:schemeClr val="dk1"/>
            </a:gs>
            <a:gs pos="100000">
              <a:schemeClr val="dk1"/>
            </a:gs>
          </a:gsLst>
          <a:path path="circle">
            <a:fillToRect b="100%" r="100%"/>
          </a:path>
          <a:tileRect l="-100%" t="-100%"/>
        </a:gradFill>
      </p:bgPr>
    </p:bg>
    <p:spTree>
      <p:nvGrpSpPr>
        <p:cNvPr id="1149" name="Shape 1149"/>
        <p:cNvGrpSpPr/>
        <p:nvPr/>
      </p:nvGrpSpPr>
      <p:grpSpPr>
        <a:xfrm>
          <a:off x="0" y="0"/>
          <a:ext cx="0" cy="0"/>
          <a:chOff x="0" y="0"/>
          <a:chExt cx="0" cy="0"/>
        </a:xfrm>
      </p:grpSpPr>
      <p:sp>
        <p:nvSpPr>
          <p:cNvPr id="1150" name="Google Shape;1150;p32"/>
          <p:cNvSpPr txBox="1"/>
          <p:nvPr>
            <p:ph type="title"/>
          </p:nvPr>
        </p:nvSpPr>
        <p:spPr>
          <a:xfrm>
            <a:off x="2347938" y="540000"/>
            <a:ext cx="4448100" cy="10587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Clr>
                <a:schemeClr val="lt1"/>
              </a:buClr>
              <a:buSzPts val="3000"/>
              <a:buNone/>
              <a:defRPr sz="6000">
                <a:solidFill>
                  <a:schemeClr val="lt1"/>
                </a:solidFill>
              </a:defRPr>
            </a:lvl1pPr>
            <a:lvl2pPr lvl="1" rtl="0">
              <a:lnSpc>
                <a:spcPct val="115000"/>
              </a:lnSpc>
              <a:spcBef>
                <a:spcPts val="0"/>
              </a:spcBef>
              <a:spcAft>
                <a:spcPts val="0"/>
              </a:spcAft>
              <a:buClr>
                <a:schemeClr val="lt1"/>
              </a:buClr>
              <a:buSzPts val="3000"/>
              <a:buNone/>
              <a:defRPr>
                <a:solidFill>
                  <a:schemeClr val="lt1"/>
                </a:solidFill>
              </a:defRPr>
            </a:lvl2pPr>
            <a:lvl3pPr lvl="2" rtl="0">
              <a:lnSpc>
                <a:spcPct val="115000"/>
              </a:lnSpc>
              <a:spcBef>
                <a:spcPts val="0"/>
              </a:spcBef>
              <a:spcAft>
                <a:spcPts val="0"/>
              </a:spcAft>
              <a:buClr>
                <a:schemeClr val="lt1"/>
              </a:buClr>
              <a:buSzPts val="3000"/>
              <a:buNone/>
              <a:defRPr>
                <a:solidFill>
                  <a:schemeClr val="lt1"/>
                </a:solidFill>
              </a:defRPr>
            </a:lvl3pPr>
            <a:lvl4pPr lvl="3" rtl="0">
              <a:lnSpc>
                <a:spcPct val="115000"/>
              </a:lnSpc>
              <a:spcBef>
                <a:spcPts val="0"/>
              </a:spcBef>
              <a:spcAft>
                <a:spcPts val="0"/>
              </a:spcAft>
              <a:buClr>
                <a:schemeClr val="lt1"/>
              </a:buClr>
              <a:buSzPts val="3000"/>
              <a:buNone/>
              <a:defRPr>
                <a:solidFill>
                  <a:schemeClr val="lt1"/>
                </a:solidFill>
              </a:defRPr>
            </a:lvl4pPr>
            <a:lvl5pPr lvl="4" rtl="0">
              <a:lnSpc>
                <a:spcPct val="115000"/>
              </a:lnSpc>
              <a:spcBef>
                <a:spcPts val="0"/>
              </a:spcBef>
              <a:spcAft>
                <a:spcPts val="0"/>
              </a:spcAft>
              <a:buClr>
                <a:schemeClr val="lt1"/>
              </a:buClr>
              <a:buSzPts val="3000"/>
              <a:buNone/>
              <a:defRPr>
                <a:solidFill>
                  <a:schemeClr val="lt1"/>
                </a:solidFill>
              </a:defRPr>
            </a:lvl5pPr>
            <a:lvl6pPr lvl="5" rtl="0">
              <a:lnSpc>
                <a:spcPct val="115000"/>
              </a:lnSpc>
              <a:spcBef>
                <a:spcPts val="0"/>
              </a:spcBef>
              <a:spcAft>
                <a:spcPts val="0"/>
              </a:spcAft>
              <a:buClr>
                <a:schemeClr val="lt1"/>
              </a:buClr>
              <a:buSzPts val="3000"/>
              <a:buNone/>
              <a:defRPr>
                <a:solidFill>
                  <a:schemeClr val="lt1"/>
                </a:solidFill>
              </a:defRPr>
            </a:lvl6pPr>
            <a:lvl7pPr lvl="6" rtl="0">
              <a:lnSpc>
                <a:spcPct val="115000"/>
              </a:lnSpc>
              <a:spcBef>
                <a:spcPts val="0"/>
              </a:spcBef>
              <a:spcAft>
                <a:spcPts val="0"/>
              </a:spcAft>
              <a:buClr>
                <a:schemeClr val="lt1"/>
              </a:buClr>
              <a:buSzPts val="3000"/>
              <a:buNone/>
              <a:defRPr>
                <a:solidFill>
                  <a:schemeClr val="lt1"/>
                </a:solidFill>
              </a:defRPr>
            </a:lvl7pPr>
            <a:lvl8pPr lvl="7" rtl="0">
              <a:lnSpc>
                <a:spcPct val="115000"/>
              </a:lnSpc>
              <a:spcBef>
                <a:spcPts val="0"/>
              </a:spcBef>
              <a:spcAft>
                <a:spcPts val="0"/>
              </a:spcAft>
              <a:buClr>
                <a:schemeClr val="lt1"/>
              </a:buClr>
              <a:buSzPts val="3000"/>
              <a:buNone/>
              <a:defRPr>
                <a:solidFill>
                  <a:schemeClr val="lt1"/>
                </a:solidFill>
              </a:defRPr>
            </a:lvl8pPr>
            <a:lvl9pPr lvl="8" rtl="0">
              <a:lnSpc>
                <a:spcPct val="115000"/>
              </a:lnSpc>
              <a:spcBef>
                <a:spcPts val="0"/>
              </a:spcBef>
              <a:spcAft>
                <a:spcPts val="0"/>
              </a:spcAft>
              <a:buClr>
                <a:schemeClr val="lt1"/>
              </a:buClr>
              <a:buSzPts val="3000"/>
              <a:buNone/>
              <a:defRPr>
                <a:solidFill>
                  <a:schemeClr val="lt1"/>
                </a:solidFill>
              </a:defRPr>
            </a:lvl9pPr>
          </a:lstStyle>
          <a:p/>
        </p:txBody>
      </p:sp>
      <p:sp>
        <p:nvSpPr>
          <p:cNvPr id="1151" name="Google Shape;1151;p32"/>
          <p:cNvSpPr txBox="1"/>
          <p:nvPr>
            <p:ph idx="1" type="subTitle"/>
          </p:nvPr>
        </p:nvSpPr>
        <p:spPr>
          <a:xfrm>
            <a:off x="2347950" y="1550355"/>
            <a:ext cx="4448100" cy="11010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Clr>
                <a:schemeClr val="lt1"/>
              </a:buClr>
              <a:buSzPts val="1400"/>
              <a:buNone/>
              <a:defRPr>
                <a:solidFill>
                  <a:schemeClr val="lt1"/>
                </a:solidFill>
              </a:defRPr>
            </a:lvl1pPr>
            <a:lvl2pPr lvl="1" rtl="0" algn="ctr">
              <a:lnSpc>
                <a:spcPct val="115000"/>
              </a:lnSpc>
              <a:spcBef>
                <a:spcPts val="0"/>
              </a:spcBef>
              <a:spcAft>
                <a:spcPts val="0"/>
              </a:spcAft>
              <a:buClr>
                <a:schemeClr val="lt1"/>
              </a:buClr>
              <a:buSzPts val="1400"/>
              <a:buNone/>
              <a:defRPr>
                <a:solidFill>
                  <a:schemeClr val="lt1"/>
                </a:solidFill>
              </a:defRPr>
            </a:lvl2pPr>
            <a:lvl3pPr lvl="2" rtl="0" algn="ctr">
              <a:lnSpc>
                <a:spcPct val="115000"/>
              </a:lnSpc>
              <a:spcBef>
                <a:spcPts val="0"/>
              </a:spcBef>
              <a:spcAft>
                <a:spcPts val="0"/>
              </a:spcAft>
              <a:buClr>
                <a:schemeClr val="lt1"/>
              </a:buClr>
              <a:buSzPts val="1400"/>
              <a:buNone/>
              <a:defRPr>
                <a:solidFill>
                  <a:schemeClr val="lt1"/>
                </a:solidFill>
              </a:defRPr>
            </a:lvl3pPr>
            <a:lvl4pPr lvl="3" rtl="0" algn="ctr">
              <a:lnSpc>
                <a:spcPct val="115000"/>
              </a:lnSpc>
              <a:spcBef>
                <a:spcPts val="0"/>
              </a:spcBef>
              <a:spcAft>
                <a:spcPts val="0"/>
              </a:spcAft>
              <a:buClr>
                <a:schemeClr val="lt1"/>
              </a:buClr>
              <a:buSzPts val="1400"/>
              <a:buNone/>
              <a:defRPr>
                <a:solidFill>
                  <a:schemeClr val="lt1"/>
                </a:solidFill>
              </a:defRPr>
            </a:lvl4pPr>
            <a:lvl5pPr lvl="4" rtl="0" algn="ctr">
              <a:lnSpc>
                <a:spcPct val="115000"/>
              </a:lnSpc>
              <a:spcBef>
                <a:spcPts val="0"/>
              </a:spcBef>
              <a:spcAft>
                <a:spcPts val="0"/>
              </a:spcAft>
              <a:buClr>
                <a:schemeClr val="lt1"/>
              </a:buClr>
              <a:buSzPts val="1400"/>
              <a:buNone/>
              <a:defRPr>
                <a:solidFill>
                  <a:schemeClr val="lt1"/>
                </a:solidFill>
              </a:defRPr>
            </a:lvl5pPr>
            <a:lvl6pPr lvl="5" rtl="0" algn="ctr">
              <a:lnSpc>
                <a:spcPct val="115000"/>
              </a:lnSpc>
              <a:spcBef>
                <a:spcPts val="0"/>
              </a:spcBef>
              <a:spcAft>
                <a:spcPts val="0"/>
              </a:spcAft>
              <a:buClr>
                <a:schemeClr val="lt1"/>
              </a:buClr>
              <a:buSzPts val="1400"/>
              <a:buNone/>
              <a:defRPr>
                <a:solidFill>
                  <a:schemeClr val="lt1"/>
                </a:solidFill>
              </a:defRPr>
            </a:lvl6pPr>
            <a:lvl7pPr lvl="6" rtl="0" algn="ctr">
              <a:lnSpc>
                <a:spcPct val="115000"/>
              </a:lnSpc>
              <a:spcBef>
                <a:spcPts val="0"/>
              </a:spcBef>
              <a:spcAft>
                <a:spcPts val="0"/>
              </a:spcAft>
              <a:buClr>
                <a:schemeClr val="lt1"/>
              </a:buClr>
              <a:buSzPts val="1400"/>
              <a:buNone/>
              <a:defRPr>
                <a:solidFill>
                  <a:schemeClr val="lt1"/>
                </a:solidFill>
              </a:defRPr>
            </a:lvl7pPr>
            <a:lvl8pPr lvl="7" rtl="0" algn="ctr">
              <a:lnSpc>
                <a:spcPct val="115000"/>
              </a:lnSpc>
              <a:spcBef>
                <a:spcPts val="0"/>
              </a:spcBef>
              <a:spcAft>
                <a:spcPts val="0"/>
              </a:spcAft>
              <a:buClr>
                <a:schemeClr val="lt1"/>
              </a:buClr>
              <a:buSzPts val="1400"/>
              <a:buNone/>
              <a:defRPr>
                <a:solidFill>
                  <a:schemeClr val="lt1"/>
                </a:solidFill>
              </a:defRPr>
            </a:lvl8pPr>
            <a:lvl9pPr lvl="8" rtl="0" algn="ctr">
              <a:lnSpc>
                <a:spcPct val="115000"/>
              </a:lnSpc>
              <a:spcBef>
                <a:spcPts val="0"/>
              </a:spcBef>
              <a:spcAft>
                <a:spcPts val="0"/>
              </a:spcAft>
              <a:buClr>
                <a:schemeClr val="lt1"/>
              </a:buClr>
              <a:buSzPts val="1400"/>
              <a:buNone/>
              <a:defRPr>
                <a:solidFill>
                  <a:schemeClr val="lt1"/>
                </a:solidFill>
              </a:defRPr>
            </a:lvl9pPr>
          </a:lstStyle>
          <a:p/>
        </p:txBody>
      </p:sp>
      <p:sp>
        <p:nvSpPr>
          <p:cNvPr id="1152" name="Google Shape;1152;p32"/>
          <p:cNvSpPr txBox="1"/>
          <p:nvPr/>
        </p:nvSpPr>
        <p:spPr>
          <a:xfrm>
            <a:off x="2099100" y="3646840"/>
            <a:ext cx="4945800" cy="556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300"/>
              </a:spcBef>
              <a:spcAft>
                <a:spcPts val="0"/>
              </a:spcAft>
              <a:buNone/>
            </a:pPr>
            <a:r>
              <a:rPr lang="en" sz="1200">
                <a:solidFill>
                  <a:schemeClr val="lt1"/>
                </a:solidFill>
                <a:latin typeface="Albert Sans"/>
                <a:ea typeface="Albert Sans"/>
                <a:cs typeface="Albert Sans"/>
                <a:sym typeface="Albert Sans"/>
              </a:rPr>
              <a:t>CREDITS: This presentation template was created by </a:t>
            </a:r>
            <a:r>
              <a:rPr b="1" lang="en" sz="1200" u="sng">
                <a:solidFill>
                  <a:schemeClr val="lt1"/>
                </a:solidFill>
                <a:latin typeface="Albert Sans"/>
                <a:ea typeface="Albert Sans"/>
                <a:cs typeface="Albert Sans"/>
                <a:sym typeface="Albert Sans"/>
                <a:hlinkClick r:id="rId2">
                  <a:extLst>
                    <a:ext uri="{A12FA001-AC4F-418D-AE19-62706E023703}">
                      <ahyp:hlinkClr val="tx"/>
                    </a:ext>
                  </a:extLst>
                </a:hlinkClick>
              </a:rPr>
              <a:t>Slidesgo</a:t>
            </a:r>
            <a:r>
              <a:rPr b="1" lang="en" sz="1200">
                <a:solidFill>
                  <a:schemeClr val="lt1"/>
                </a:solidFill>
                <a:latin typeface="Albert Sans"/>
                <a:ea typeface="Albert Sans"/>
                <a:cs typeface="Albert Sans"/>
                <a:sym typeface="Albert Sans"/>
              </a:rPr>
              <a:t>,</a:t>
            </a:r>
            <a:r>
              <a:rPr lang="en" sz="1200">
                <a:solidFill>
                  <a:schemeClr val="lt1"/>
                </a:solidFill>
                <a:latin typeface="Albert Sans"/>
                <a:ea typeface="Albert Sans"/>
                <a:cs typeface="Albert Sans"/>
                <a:sym typeface="Albert Sans"/>
              </a:rPr>
              <a:t> and includes icons by </a:t>
            </a:r>
            <a:r>
              <a:rPr b="1" lang="en" sz="1200" u="sng">
                <a:solidFill>
                  <a:schemeClr val="lt1"/>
                </a:solidFill>
                <a:latin typeface="Albert Sans"/>
                <a:ea typeface="Albert Sans"/>
                <a:cs typeface="Albert Sans"/>
                <a:sym typeface="Albert Sans"/>
                <a:hlinkClick r:id="rId3">
                  <a:extLst>
                    <a:ext uri="{A12FA001-AC4F-418D-AE19-62706E023703}">
                      <ahyp:hlinkClr val="tx"/>
                    </a:ext>
                  </a:extLst>
                </a:hlinkClick>
              </a:rPr>
              <a:t>Flaticon</a:t>
            </a:r>
            <a:r>
              <a:rPr lang="en" sz="1200">
                <a:solidFill>
                  <a:schemeClr val="lt1"/>
                </a:solidFill>
                <a:latin typeface="Albert Sans"/>
                <a:ea typeface="Albert Sans"/>
                <a:cs typeface="Albert Sans"/>
                <a:sym typeface="Albert Sans"/>
              </a:rPr>
              <a:t>, and infographics &amp; images by </a:t>
            </a:r>
            <a:r>
              <a:rPr b="1" lang="en" sz="1200" u="sng">
                <a:solidFill>
                  <a:schemeClr val="lt1"/>
                </a:solidFill>
                <a:latin typeface="Albert Sans"/>
                <a:ea typeface="Albert Sans"/>
                <a:cs typeface="Albert Sans"/>
                <a:sym typeface="Albert Sans"/>
                <a:hlinkClick r:id="rId4">
                  <a:extLst>
                    <a:ext uri="{A12FA001-AC4F-418D-AE19-62706E023703}">
                      <ahyp:hlinkClr val="tx"/>
                    </a:ext>
                  </a:extLst>
                </a:hlinkClick>
              </a:rPr>
              <a:t>Freepik</a:t>
            </a:r>
            <a:r>
              <a:rPr b="1" lang="en" sz="1200" u="sng">
                <a:solidFill>
                  <a:schemeClr val="lt1"/>
                </a:solidFill>
                <a:latin typeface="Albert Sans"/>
                <a:ea typeface="Albert Sans"/>
                <a:cs typeface="Albert Sans"/>
                <a:sym typeface="Albert Sans"/>
              </a:rPr>
              <a:t> </a:t>
            </a:r>
            <a:endParaRPr b="1" sz="1200" u="sng">
              <a:solidFill>
                <a:schemeClr val="lt1"/>
              </a:solidFill>
              <a:latin typeface="Albert Sans"/>
              <a:ea typeface="Albert Sans"/>
              <a:cs typeface="Albert Sans"/>
              <a:sym typeface="Albert Sans"/>
            </a:endParaRPr>
          </a:p>
        </p:txBody>
      </p:sp>
      <p:grpSp>
        <p:nvGrpSpPr>
          <p:cNvPr id="1153" name="Google Shape;1153;p32"/>
          <p:cNvGrpSpPr/>
          <p:nvPr/>
        </p:nvGrpSpPr>
        <p:grpSpPr>
          <a:xfrm flipH="1" rot="10800000">
            <a:off x="-526675" y="-795146"/>
            <a:ext cx="2479800" cy="2894250"/>
            <a:chOff x="2693662" y="1511141"/>
            <a:chExt cx="2479800" cy="2894250"/>
          </a:xfrm>
        </p:grpSpPr>
        <p:sp>
          <p:nvSpPr>
            <p:cNvPr id="1154" name="Google Shape;1154;p32"/>
            <p:cNvSpPr/>
            <p:nvPr/>
          </p:nvSpPr>
          <p:spPr>
            <a:xfrm>
              <a:off x="3280037" y="24862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2"/>
            <p:cNvSpPr/>
            <p:nvPr/>
          </p:nvSpPr>
          <p:spPr>
            <a:xfrm>
              <a:off x="3280037" y="18361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2"/>
            <p:cNvSpPr/>
            <p:nvPr/>
          </p:nvSpPr>
          <p:spPr>
            <a:xfrm>
              <a:off x="3872787"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2"/>
            <p:cNvSpPr/>
            <p:nvPr/>
          </p:nvSpPr>
          <p:spPr>
            <a:xfrm>
              <a:off x="3872787"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2"/>
            <p:cNvSpPr/>
            <p:nvPr/>
          </p:nvSpPr>
          <p:spPr>
            <a:xfrm>
              <a:off x="3280037"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2"/>
            <p:cNvSpPr/>
            <p:nvPr/>
          </p:nvSpPr>
          <p:spPr>
            <a:xfrm>
              <a:off x="2693662"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2"/>
            <p:cNvSpPr/>
            <p:nvPr/>
          </p:nvSpPr>
          <p:spPr>
            <a:xfrm>
              <a:off x="2693662"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2"/>
            <p:cNvSpPr/>
            <p:nvPr/>
          </p:nvSpPr>
          <p:spPr>
            <a:xfrm>
              <a:off x="3872787"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2"/>
            <p:cNvSpPr/>
            <p:nvPr/>
          </p:nvSpPr>
          <p:spPr>
            <a:xfrm>
              <a:off x="2693662"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2"/>
            <p:cNvSpPr/>
            <p:nvPr/>
          </p:nvSpPr>
          <p:spPr>
            <a:xfrm>
              <a:off x="3280037" y="37864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2"/>
            <p:cNvSpPr/>
            <p:nvPr/>
          </p:nvSpPr>
          <p:spPr>
            <a:xfrm>
              <a:off x="3872787" y="15111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2"/>
            <p:cNvSpPr/>
            <p:nvPr/>
          </p:nvSpPr>
          <p:spPr>
            <a:xfrm>
              <a:off x="4459162" y="24862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2"/>
            <p:cNvSpPr/>
            <p:nvPr/>
          </p:nvSpPr>
          <p:spPr>
            <a:xfrm>
              <a:off x="4459162"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7" name="Google Shape;1167;p32"/>
          <p:cNvGrpSpPr/>
          <p:nvPr/>
        </p:nvGrpSpPr>
        <p:grpSpPr>
          <a:xfrm flipH="1" rot="5400000">
            <a:off x="7190428" y="816313"/>
            <a:ext cx="2480675" cy="848050"/>
            <a:chOff x="6695138" y="4153988"/>
            <a:chExt cx="2480675" cy="848050"/>
          </a:xfrm>
        </p:grpSpPr>
        <p:sp>
          <p:nvSpPr>
            <p:cNvPr id="1168" name="Google Shape;1168;p32"/>
            <p:cNvSpPr/>
            <p:nvPr/>
          </p:nvSpPr>
          <p:spPr>
            <a:xfrm rot="-5400000">
              <a:off x="7658063"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2"/>
            <p:cNvSpPr/>
            <p:nvPr/>
          </p:nvSpPr>
          <p:spPr>
            <a:xfrm rot="-5400000">
              <a:off x="7694663" y="4710013"/>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2"/>
            <p:cNvSpPr/>
            <p:nvPr/>
          </p:nvSpPr>
          <p:spPr>
            <a:xfrm rot="-5400000">
              <a:off x="7768038" y="4709863"/>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2"/>
            <p:cNvSpPr/>
            <p:nvPr/>
          </p:nvSpPr>
          <p:spPr>
            <a:xfrm rot="-5400000">
              <a:off x="7731425" y="470985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2"/>
            <p:cNvSpPr/>
            <p:nvPr/>
          </p:nvSpPr>
          <p:spPr>
            <a:xfrm rot="-5400000">
              <a:off x="7549550" y="4711650"/>
              <a:ext cx="6275" cy="14900"/>
            </a:xfrm>
            <a:custGeom>
              <a:rect b="b" l="l" r="r" t="t"/>
              <a:pathLst>
                <a:path extrusionOk="0" h="596" w="251">
                  <a:moveTo>
                    <a:pt x="1" y="1"/>
                  </a:moveTo>
                  <a:lnTo>
                    <a:pt x="1" y="596"/>
                  </a:lnTo>
                  <a:lnTo>
                    <a:pt x="251" y="596"/>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2"/>
            <p:cNvSpPr/>
            <p:nvPr/>
          </p:nvSpPr>
          <p:spPr>
            <a:xfrm rot="-5400000">
              <a:off x="8833200" y="4617425"/>
              <a:ext cx="6275" cy="18200"/>
            </a:xfrm>
            <a:custGeom>
              <a:rect b="b" l="l" r="r" t="t"/>
              <a:pathLst>
                <a:path extrusionOk="0" h="728"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2"/>
            <p:cNvSpPr/>
            <p:nvPr/>
          </p:nvSpPr>
          <p:spPr>
            <a:xfrm rot="-5400000">
              <a:off x="7804800" y="4710000"/>
              <a:ext cx="6275" cy="18200"/>
            </a:xfrm>
            <a:custGeom>
              <a:rect b="b" l="l" r="r" t="t"/>
              <a:pathLst>
                <a:path extrusionOk="0" h="728"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2"/>
            <p:cNvSpPr/>
            <p:nvPr/>
          </p:nvSpPr>
          <p:spPr>
            <a:xfrm rot="-5400000">
              <a:off x="7584538"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2"/>
            <p:cNvSpPr/>
            <p:nvPr/>
          </p:nvSpPr>
          <p:spPr>
            <a:xfrm rot="-5400000">
              <a:off x="8098438" y="4709863"/>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2"/>
            <p:cNvSpPr/>
            <p:nvPr/>
          </p:nvSpPr>
          <p:spPr>
            <a:xfrm rot="-5400000">
              <a:off x="8061675" y="4710000"/>
              <a:ext cx="6275" cy="18200"/>
            </a:xfrm>
            <a:custGeom>
              <a:rect b="b" l="l" r="r" t="t"/>
              <a:pathLst>
                <a:path extrusionOk="0" h="728"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2"/>
            <p:cNvSpPr/>
            <p:nvPr/>
          </p:nvSpPr>
          <p:spPr>
            <a:xfrm rot="-5400000">
              <a:off x="8024913" y="4709863"/>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2"/>
            <p:cNvSpPr/>
            <p:nvPr/>
          </p:nvSpPr>
          <p:spPr>
            <a:xfrm rot="-5400000">
              <a:off x="8171813"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2"/>
            <p:cNvSpPr/>
            <p:nvPr/>
          </p:nvSpPr>
          <p:spPr>
            <a:xfrm rot="-5400000">
              <a:off x="7988313" y="47098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2"/>
            <p:cNvSpPr/>
            <p:nvPr/>
          </p:nvSpPr>
          <p:spPr>
            <a:xfrm rot="-5400000">
              <a:off x="7878163" y="47098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2"/>
            <p:cNvSpPr/>
            <p:nvPr/>
          </p:nvSpPr>
          <p:spPr>
            <a:xfrm rot="-5400000">
              <a:off x="7841563" y="47098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2"/>
            <p:cNvSpPr/>
            <p:nvPr/>
          </p:nvSpPr>
          <p:spPr>
            <a:xfrm rot="-5400000">
              <a:off x="7914938"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2"/>
            <p:cNvSpPr/>
            <p:nvPr/>
          </p:nvSpPr>
          <p:spPr>
            <a:xfrm rot="-5400000">
              <a:off x="8135038" y="47098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2"/>
            <p:cNvSpPr/>
            <p:nvPr/>
          </p:nvSpPr>
          <p:spPr>
            <a:xfrm rot="-5400000">
              <a:off x="7621288" y="47098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2"/>
            <p:cNvSpPr/>
            <p:nvPr/>
          </p:nvSpPr>
          <p:spPr>
            <a:xfrm rot="-5400000">
              <a:off x="8539563" y="4617288"/>
              <a:ext cx="6275" cy="18475"/>
            </a:xfrm>
            <a:custGeom>
              <a:rect b="b" l="l" r="r" t="t"/>
              <a:pathLst>
                <a:path extrusionOk="0" h="739" w="251">
                  <a:moveTo>
                    <a:pt x="0" y="0"/>
                  </a:moveTo>
                  <a:lnTo>
                    <a:pt x="0"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2"/>
            <p:cNvSpPr/>
            <p:nvPr/>
          </p:nvSpPr>
          <p:spPr>
            <a:xfrm rot="-5400000">
              <a:off x="8796438" y="4617288"/>
              <a:ext cx="6275" cy="18475"/>
            </a:xfrm>
            <a:custGeom>
              <a:rect b="b" l="l" r="r" t="t"/>
              <a:pathLst>
                <a:path extrusionOk="0" h="739" w="251">
                  <a:moveTo>
                    <a:pt x="0" y="0"/>
                  </a:moveTo>
                  <a:lnTo>
                    <a:pt x="0"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2"/>
            <p:cNvSpPr/>
            <p:nvPr/>
          </p:nvSpPr>
          <p:spPr>
            <a:xfrm rot="-5400000">
              <a:off x="8576175" y="4617275"/>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2"/>
            <p:cNvSpPr/>
            <p:nvPr/>
          </p:nvSpPr>
          <p:spPr>
            <a:xfrm rot="-5400000">
              <a:off x="8649688"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2"/>
            <p:cNvSpPr/>
            <p:nvPr/>
          </p:nvSpPr>
          <p:spPr>
            <a:xfrm rot="-5400000">
              <a:off x="8502950" y="4617275"/>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2"/>
            <p:cNvSpPr/>
            <p:nvPr/>
          </p:nvSpPr>
          <p:spPr>
            <a:xfrm rot="-5400000">
              <a:off x="8759825" y="4617275"/>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2"/>
            <p:cNvSpPr/>
            <p:nvPr/>
          </p:nvSpPr>
          <p:spPr>
            <a:xfrm rot="-5400000">
              <a:off x="8723063" y="4617438"/>
              <a:ext cx="6275" cy="18175"/>
            </a:xfrm>
            <a:custGeom>
              <a:rect b="b" l="l" r="r" t="t"/>
              <a:pathLst>
                <a:path extrusionOk="0" h="727"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2"/>
            <p:cNvSpPr/>
            <p:nvPr/>
          </p:nvSpPr>
          <p:spPr>
            <a:xfrm rot="-5400000">
              <a:off x="8686313" y="4617288"/>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2"/>
            <p:cNvSpPr/>
            <p:nvPr/>
          </p:nvSpPr>
          <p:spPr>
            <a:xfrm rot="-5400000">
              <a:off x="8466188" y="4617438"/>
              <a:ext cx="6275" cy="18175"/>
            </a:xfrm>
            <a:custGeom>
              <a:rect b="b" l="l" r="r" t="t"/>
              <a:pathLst>
                <a:path extrusionOk="0" h="727" w="251">
                  <a:moveTo>
                    <a:pt x="0" y="0"/>
                  </a:moveTo>
                  <a:lnTo>
                    <a:pt x="0"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2"/>
            <p:cNvSpPr/>
            <p:nvPr/>
          </p:nvSpPr>
          <p:spPr>
            <a:xfrm rot="-5400000">
              <a:off x="8392813"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2"/>
            <p:cNvSpPr/>
            <p:nvPr/>
          </p:nvSpPr>
          <p:spPr>
            <a:xfrm rot="-5400000">
              <a:off x="8943338" y="4617438"/>
              <a:ext cx="6275" cy="18175"/>
            </a:xfrm>
            <a:custGeom>
              <a:rect b="b" l="l" r="r" t="t"/>
              <a:pathLst>
                <a:path extrusionOk="0" h="727" w="251">
                  <a:moveTo>
                    <a:pt x="0" y="0"/>
                  </a:moveTo>
                  <a:lnTo>
                    <a:pt x="0"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2"/>
            <p:cNvSpPr/>
            <p:nvPr/>
          </p:nvSpPr>
          <p:spPr>
            <a:xfrm rot="-5400000">
              <a:off x="8429438" y="4617288"/>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2"/>
            <p:cNvSpPr/>
            <p:nvPr/>
          </p:nvSpPr>
          <p:spPr>
            <a:xfrm rot="-5400000">
              <a:off x="8279550" y="4621600"/>
              <a:ext cx="13725" cy="17300"/>
            </a:xfrm>
            <a:custGeom>
              <a:rect b="b" l="l" r="r" t="t"/>
              <a:pathLst>
                <a:path extrusionOk="0" h="692" w="549">
                  <a:moveTo>
                    <a:pt x="179" y="1"/>
                  </a:moveTo>
                  <a:lnTo>
                    <a:pt x="1" y="168"/>
                  </a:lnTo>
                  <a:lnTo>
                    <a:pt x="298" y="489"/>
                  </a:lnTo>
                  <a:lnTo>
                    <a:pt x="298" y="691"/>
                  </a:lnTo>
                  <a:lnTo>
                    <a:pt x="549" y="691"/>
                  </a:lnTo>
                  <a:lnTo>
                    <a:pt x="549" y="394"/>
                  </a:lnTo>
                  <a:lnTo>
                    <a:pt x="1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2"/>
            <p:cNvSpPr/>
            <p:nvPr/>
          </p:nvSpPr>
          <p:spPr>
            <a:xfrm rot="-5400000">
              <a:off x="8979938" y="4617438"/>
              <a:ext cx="6275" cy="18175"/>
            </a:xfrm>
            <a:custGeom>
              <a:rect b="b" l="l" r="r" t="t"/>
              <a:pathLst>
                <a:path extrusionOk="0" h="727"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2"/>
            <p:cNvSpPr/>
            <p:nvPr/>
          </p:nvSpPr>
          <p:spPr>
            <a:xfrm rot="-5400000">
              <a:off x="8869963" y="4617288"/>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2"/>
            <p:cNvSpPr/>
            <p:nvPr/>
          </p:nvSpPr>
          <p:spPr>
            <a:xfrm rot="-5400000">
              <a:off x="8224038" y="4669363"/>
              <a:ext cx="16700" cy="17600"/>
            </a:xfrm>
            <a:custGeom>
              <a:rect b="b" l="l" r="r" t="t"/>
              <a:pathLst>
                <a:path extrusionOk="0" h="704" w="668">
                  <a:moveTo>
                    <a:pt x="179" y="1"/>
                  </a:moveTo>
                  <a:lnTo>
                    <a:pt x="0" y="168"/>
                  </a:lnTo>
                  <a:lnTo>
                    <a:pt x="489" y="703"/>
                  </a:lnTo>
                  <a:lnTo>
                    <a:pt x="667" y="549"/>
                  </a:lnTo>
                  <a:lnTo>
                    <a:pt x="1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2"/>
            <p:cNvSpPr/>
            <p:nvPr/>
          </p:nvSpPr>
          <p:spPr>
            <a:xfrm rot="-5400000">
              <a:off x="8906563"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2"/>
            <p:cNvSpPr/>
            <p:nvPr/>
          </p:nvSpPr>
          <p:spPr>
            <a:xfrm rot="-5400000">
              <a:off x="8356063" y="4617438"/>
              <a:ext cx="6275" cy="18175"/>
            </a:xfrm>
            <a:custGeom>
              <a:rect b="b" l="l" r="r" t="t"/>
              <a:pathLst>
                <a:path extrusionOk="0" h="727" w="251">
                  <a:moveTo>
                    <a:pt x="0" y="0"/>
                  </a:moveTo>
                  <a:lnTo>
                    <a:pt x="0"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2"/>
            <p:cNvSpPr/>
            <p:nvPr/>
          </p:nvSpPr>
          <p:spPr>
            <a:xfrm rot="-5400000">
              <a:off x="8250975" y="4644525"/>
              <a:ext cx="17000" cy="17575"/>
            </a:xfrm>
            <a:custGeom>
              <a:rect b="b" l="l" r="r" t="t"/>
              <a:pathLst>
                <a:path extrusionOk="0" h="703" w="680">
                  <a:moveTo>
                    <a:pt x="179" y="0"/>
                  </a:moveTo>
                  <a:lnTo>
                    <a:pt x="1" y="167"/>
                  </a:lnTo>
                  <a:lnTo>
                    <a:pt x="489" y="703"/>
                  </a:lnTo>
                  <a:lnTo>
                    <a:pt x="679" y="536"/>
                  </a:lnTo>
                  <a:lnTo>
                    <a:pt x="1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2"/>
            <p:cNvSpPr/>
            <p:nvPr/>
          </p:nvSpPr>
          <p:spPr>
            <a:xfrm rot="-5400000">
              <a:off x="8319288"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2"/>
            <p:cNvSpPr/>
            <p:nvPr/>
          </p:nvSpPr>
          <p:spPr>
            <a:xfrm rot="-5400000">
              <a:off x="8273588" y="4099813"/>
              <a:ext cx="214950" cy="1589500"/>
            </a:xfrm>
            <a:custGeom>
              <a:rect b="b" l="l" r="r" t="t"/>
              <a:pathLst>
                <a:path extrusionOk="0" h="63580" w="8598">
                  <a:moveTo>
                    <a:pt x="2644" y="23123"/>
                  </a:moveTo>
                  <a:cubicBezTo>
                    <a:pt x="2989" y="23123"/>
                    <a:pt x="3299" y="23242"/>
                    <a:pt x="3537" y="23444"/>
                  </a:cubicBezTo>
                  <a:lnTo>
                    <a:pt x="3215" y="23777"/>
                  </a:lnTo>
                  <a:cubicBezTo>
                    <a:pt x="3061" y="23658"/>
                    <a:pt x="2858" y="23587"/>
                    <a:pt x="2644" y="23587"/>
                  </a:cubicBezTo>
                  <a:cubicBezTo>
                    <a:pt x="2120" y="23587"/>
                    <a:pt x="1691" y="24004"/>
                    <a:pt x="1691" y="24528"/>
                  </a:cubicBezTo>
                  <a:cubicBezTo>
                    <a:pt x="1691" y="25016"/>
                    <a:pt x="2061" y="25409"/>
                    <a:pt x="2525" y="25468"/>
                  </a:cubicBezTo>
                  <a:lnTo>
                    <a:pt x="2525" y="25933"/>
                  </a:lnTo>
                  <a:cubicBezTo>
                    <a:pt x="1799" y="25873"/>
                    <a:pt x="1227" y="25266"/>
                    <a:pt x="1227" y="24528"/>
                  </a:cubicBezTo>
                  <a:cubicBezTo>
                    <a:pt x="1227" y="23754"/>
                    <a:pt x="1870" y="23123"/>
                    <a:pt x="2644" y="23123"/>
                  </a:cubicBezTo>
                  <a:close/>
                  <a:moveTo>
                    <a:pt x="3716" y="23611"/>
                  </a:moveTo>
                  <a:cubicBezTo>
                    <a:pt x="3930" y="23861"/>
                    <a:pt x="4061" y="24182"/>
                    <a:pt x="4061" y="24528"/>
                  </a:cubicBezTo>
                  <a:cubicBezTo>
                    <a:pt x="4061" y="25266"/>
                    <a:pt x="3489" y="25873"/>
                    <a:pt x="2763" y="25933"/>
                  </a:cubicBezTo>
                  <a:lnTo>
                    <a:pt x="2763" y="25468"/>
                  </a:lnTo>
                  <a:cubicBezTo>
                    <a:pt x="3227" y="25409"/>
                    <a:pt x="3596" y="25016"/>
                    <a:pt x="3596" y="24528"/>
                  </a:cubicBezTo>
                  <a:cubicBezTo>
                    <a:pt x="3596" y="24313"/>
                    <a:pt x="3513" y="24111"/>
                    <a:pt x="3394" y="23944"/>
                  </a:cubicBezTo>
                  <a:lnTo>
                    <a:pt x="3716" y="23611"/>
                  </a:lnTo>
                  <a:close/>
                  <a:moveTo>
                    <a:pt x="4620" y="47959"/>
                  </a:moveTo>
                  <a:lnTo>
                    <a:pt x="4978" y="48316"/>
                  </a:lnTo>
                  <a:cubicBezTo>
                    <a:pt x="4942" y="48423"/>
                    <a:pt x="4918" y="48519"/>
                    <a:pt x="4918" y="48638"/>
                  </a:cubicBezTo>
                  <a:cubicBezTo>
                    <a:pt x="4918" y="49078"/>
                    <a:pt x="5216" y="49447"/>
                    <a:pt x="5632" y="49554"/>
                  </a:cubicBezTo>
                  <a:lnTo>
                    <a:pt x="5632" y="50031"/>
                  </a:lnTo>
                  <a:cubicBezTo>
                    <a:pt x="4966" y="49912"/>
                    <a:pt x="4454" y="49340"/>
                    <a:pt x="4454" y="48638"/>
                  </a:cubicBezTo>
                  <a:cubicBezTo>
                    <a:pt x="4454" y="48388"/>
                    <a:pt x="4513" y="48161"/>
                    <a:pt x="4620" y="47959"/>
                  </a:cubicBezTo>
                  <a:close/>
                  <a:moveTo>
                    <a:pt x="5871" y="47221"/>
                  </a:moveTo>
                  <a:cubicBezTo>
                    <a:pt x="6644" y="47221"/>
                    <a:pt x="7275" y="47864"/>
                    <a:pt x="7275" y="48638"/>
                  </a:cubicBezTo>
                  <a:cubicBezTo>
                    <a:pt x="7275" y="49412"/>
                    <a:pt x="6644" y="50043"/>
                    <a:pt x="5871" y="50055"/>
                  </a:cubicBezTo>
                  <a:lnTo>
                    <a:pt x="5871" y="49590"/>
                  </a:lnTo>
                  <a:cubicBezTo>
                    <a:pt x="6394" y="49578"/>
                    <a:pt x="6811" y="49162"/>
                    <a:pt x="6811" y="48638"/>
                  </a:cubicBezTo>
                  <a:cubicBezTo>
                    <a:pt x="6811" y="48114"/>
                    <a:pt x="6394" y="47685"/>
                    <a:pt x="5871" y="47685"/>
                  </a:cubicBezTo>
                  <a:cubicBezTo>
                    <a:pt x="5549" y="47685"/>
                    <a:pt x="5263" y="47852"/>
                    <a:pt x="5097" y="48090"/>
                  </a:cubicBezTo>
                  <a:lnTo>
                    <a:pt x="4763" y="47757"/>
                  </a:lnTo>
                  <a:cubicBezTo>
                    <a:pt x="5025" y="47435"/>
                    <a:pt x="5418" y="47221"/>
                    <a:pt x="5871" y="47221"/>
                  </a:cubicBezTo>
                  <a:close/>
                  <a:moveTo>
                    <a:pt x="6311" y="1"/>
                  </a:moveTo>
                  <a:cubicBezTo>
                    <a:pt x="5787" y="1"/>
                    <a:pt x="5370" y="417"/>
                    <a:pt x="5370" y="941"/>
                  </a:cubicBezTo>
                  <a:cubicBezTo>
                    <a:pt x="5370" y="1382"/>
                    <a:pt x="5668" y="1751"/>
                    <a:pt x="6073" y="1858"/>
                  </a:cubicBezTo>
                  <a:lnTo>
                    <a:pt x="6073" y="20860"/>
                  </a:lnTo>
                  <a:lnTo>
                    <a:pt x="3716" y="23266"/>
                  </a:lnTo>
                  <a:cubicBezTo>
                    <a:pt x="3430" y="23015"/>
                    <a:pt x="3049" y="22873"/>
                    <a:pt x="2644" y="22873"/>
                  </a:cubicBezTo>
                  <a:cubicBezTo>
                    <a:pt x="1918" y="22873"/>
                    <a:pt x="1287" y="23349"/>
                    <a:pt x="1072" y="24016"/>
                  </a:cubicBezTo>
                  <a:lnTo>
                    <a:pt x="1072" y="15586"/>
                  </a:lnTo>
                  <a:cubicBezTo>
                    <a:pt x="1537" y="15526"/>
                    <a:pt x="1894" y="15134"/>
                    <a:pt x="1894" y="14645"/>
                  </a:cubicBezTo>
                  <a:cubicBezTo>
                    <a:pt x="1894" y="14122"/>
                    <a:pt x="1477" y="13693"/>
                    <a:pt x="953" y="13693"/>
                  </a:cubicBezTo>
                  <a:cubicBezTo>
                    <a:pt x="429" y="13693"/>
                    <a:pt x="1" y="14122"/>
                    <a:pt x="1" y="14645"/>
                  </a:cubicBezTo>
                  <a:cubicBezTo>
                    <a:pt x="1" y="15134"/>
                    <a:pt x="358" y="15526"/>
                    <a:pt x="834" y="15586"/>
                  </a:cubicBezTo>
                  <a:lnTo>
                    <a:pt x="834" y="43399"/>
                  </a:lnTo>
                  <a:cubicBezTo>
                    <a:pt x="537" y="43458"/>
                    <a:pt x="310" y="43720"/>
                    <a:pt x="310" y="44030"/>
                  </a:cubicBezTo>
                  <a:cubicBezTo>
                    <a:pt x="310" y="44387"/>
                    <a:pt x="596" y="44673"/>
                    <a:pt x="953" y="44673"/>
                  </a:cubicBezTo>
                  <a:cubicBezTo>
                    <a:pt x="1084" y="44673"/>
                    <a:pt x="1203" y="44637"/>
                    <a:pt x="1299" y="44566"/>
                  </a:cubicBezTo>
                  <a:lnTo>
                    <a:pt x="4454" y="47780"/>
                  </a:lnTo>
                  <a:cubicBezTo>
                    <a:pt x="4299" y="48030"/>
                    <a:pt x="4216" y="48328"/>
                    <a:pt x="4216" y="48638"/>
                  </a:cubicBezTo>
                  <a:cubicBezTo>
                    <a:pt x="4216" y="49471"/>
                    <a:pt x="4835" y="50162"/>
                    <a:pt x="5632" y="50269"/>
                  </a:cubicBezTo>
                  <a:lnTo>
                    <a:pt x="5632" y="63556"/>
                  </a:lnTo>
                  <a:lnTo>
                    <a:pt x="5871" y="63556"/>
                  </a:lnTo>
                  <a:lnTo>
                    <a:pt x="5871" y="50293"/>
                  </a:lnTo>
                  <a:cubicBezTo>
                    <a:pt x="6787" y="50293"/>
                    <a:pt x="7526" y="49543"/>
                    <a:pt x="7526" y="48638"/>
                  </a:cubicBezTo>
                  <a:cubicBezTo>
                    <a:pt x="7526" y="47721"/>
                    <a:pt x="6775" y="46983"/>
                    <a:pt x="5871" y="46983"/>
                  </a:cubicBezTo>
                  <a:cubicBezTo>
                    <a:pt x="5359" y="46983"/>
                    <a:pt x="4894" y="47209"/>
                    <a:pt x="4597" y="47578"/>
                  </a:cubicBezTo>
                  <a:lnTo>
                    <a:pt x="1477" y="44399"/>
                  </a:lnTo>
                  <a:cubicBezTo>
                    <a:pt x="1549" y="44292"/>
                    <a:pt x="1596" y="44173"/>
                    <a:pt x="1596" y="44030"/>
                  </a:cubicBezTo>
                  <a:cubicBezTo>
                    <a:pt x="1596" y="43720"/>
                    <a:pt x="1370" y="43458"/>
                    <a:pt x="1072" y="43399"/>
                  </a:cubicBezTo>
                  <a:lnTo>
                    <a:pt x="1072" y="25040"/>
                  </a:lnTo>
                  <a:cubicBezTo>
                    <a:pt x="1275" y="25671"/>
                    <a:pt x="1846" y="26123"/>
                    <a:pt x="2525" y="26171"/>
                  </a:cubicBezTo>
                  <a:lnTo>
                    <a:pt x="2525" y="34957"/>
                  </a:lnTo>
                  <a:lnTo>
                    <a:pt x="7537" y="44220"/>
                  </a:lnTo>
                  <a:cubicBezTo>
                    <a:pt x="7406" y="44340"/>
                    <a:pt x="7311" y="44506"/>
                    <a:pt x="7311" y="44697"/>
                  </a:cubicBezTo>
                  <a:cubicBezTo>
                    <a:pt x="7311" y="45054"/>
                    <a:pt x="7609" y="45340"/>
                    <a:pt x="7954" y="45340"/>
                  </a:cubicBezTo>
                  <a:lnTo>
                    <a:pt x="7954" y="63580"/>
                  </a:lnTo>
                  <a:lnTo>
                    <a:pt x="8204" y="63580"/>
                  </a:lnTo>
                  <a:lnTo>
                    <a:pt x="8204" y="45292"/>
                  </a:lnTo>
                  <a:cubicBezTo>
                    <a:pt x="8430" y="45197"/>
                    <a:pt x="8597" y="44971"/>
                    <a:pt x="8597" y="44697"/>
                  </a:cubicBezTo>
                  <a:cubicBezTo>
                    <a:pt x="8597" y="44340"/>
                    <a:pt x="8311" y="44054"/>
                    <a:pt x="7954" y="44054"/>
                  </a:cubicBezTo>
                  <a:lnTo>
                    <a:pt x="7966" y="44066"/>
                  </a:lnTo>
                  <a:cubicBezTo>
                    <a:pt x="7883" y="44066"/>
                    <a:pt x="7811" y="44078"/>
                    <a:pt x="7740" y="44101"/>
                  </a:cubicBezTo>
                  <a:lnTo>
                    <a:pt x="2763" y="34910"/>
                  </a:lnTo>
                  <a:lnTo>
                    <a:pt x="2763" y="26183"/>
                  </a:lnTo>
                  <a:cubicBezTo>
                    <a:pt x="3620" y="26123"/>
                    <a:pt x="4299" y="25409"/>
                    <a:pt x="4299" y="24528"/>
                  </a:cubicBezTo>
                  <a:cubicBezTo>
                    <a:pt x="4299" y="24111"/>
                    <a:pt x="4144" y="23730"/>
                    <a:pt x="3894" y="23444"/>
                  </a:cubicBezTo>
                  <a:lnTo>
                    <a:pt x="6275" y="21003"/>
                  </a:lnTo>
                  <a:lnTo>
                    <a:pt x="6311" y="20968"/>
                  </a:lnTo>
                  <a:lnTo>
                    <a:pt x="6311" y="8502"/>
                  </a:lnTo>
                  <a:lnTo>
                    <a:pt x="6716" y="9026"/>
                  </a:lnTo>
                  <a:lnTo>
                    <a:pt x="6918" y="8883"/>
                  </a:lnTo>
                  <a:lnTo>
                    <a:pt x="6466" y="8299"/>
                  </a:lnTo>
                  <a:lnTo>
                    <a:pt x="6311" y="8407"/>
                  </a:lnTo>
                  <a:lnTo>
                    <a:pt x="6311" y="1894"/>
                  </a:lnTo>
                  <a:cubicBezTo>
                    <a:pt x="6835" y="1894"/>
                    <a:pt x="7264" y="1465"/>
                    <a:pt x="7264" y="941"/>
                  </a:cubicBezTo>
                  <a:cubicBezTo>
                    <a:pt x="7264" y="429"/>
                    <a:pt x="6835" y="1"/>
                    <a:pt x="63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2"/>
            <p:cNvSpPr/>
            <p:nvPr/>
          </p:nvSpPr>
          <p:spPr>
            <a:xfrm rot="-5400000">
              <a:off x="7823700" y="4806000"/>
              <a:ext cx="16100" cy="18175"/>
            </a:xfrm>
            <a:custGeom>
              <a:rect b="b" l="l" r="r" t="t"/>
              <a:pathLst>
                <a:path extrusionOk="0" h="727" w="644">
                  <a:moveTo>
                    <a:pt x="203" y="0"/>
                  </a:moveTo>
                  <a:lnTo>
                    <a:pt x="0" y="143"/>
                  </a:lnTo>
                  <a:lnTo>
                    <a:pt x="453" y="727"/>
                  </a:lnTo>
                  <a:lnTo>
                    <a:pt x="643" y="584"/>
                  </a:lnTo>
                  <a:lnTo>
                    <a:pt x="2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2"/>
            <p:cNvSpPr/>
            <p:nvPr/>
          </p:nvSpPr>
          <p:spPr>
            <a:xfrm rot="-5400000">
              <a:off x="7911500" y="4738725"/>
              <a:ext cx="16100" cy="18175"/>
            </a:xfrm>
            <a:custGeom>
              <a:rect b="b" l="l" r="r" t="t"/>
              <a:pathLst>
                <a:path extrusionOk="0" h="727" w="644">
                  <a:moveTo>
                    <a:pt x="191" y="1"/>
                  </a:moveTo>
                  <a:lnTo>
                    <a:pt x="0" y="144"/>
                  </a:lnTo>
                  <a:lnTo>
                    <a:pt x="453" y="727"/>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2"/>
            <p:cNvSpPr/>
            <p:nvPr/>
          </p:nvSpPr>
          <p:spPr>
            <a:xfrm rot="-5400000">
              <a:off x="7942913" y="4712388"/>
              <a:ext cx="17575" cy="24725"/>
            </a:xfrm>
            <a:custGeom>
              <a:rect b="b" l="l" r="r" t="t"/>
              <a:pathLst>
                <a:path extrusionOk="0" h="989" w="703">
                  <a:moveTo>
                    <a:pt x="191" y="1"/>
                  </a:moveTo>
                  <a:lnTo>
                    <a:pt x="0" y="143"/>
                  </a:lnTo>
                  <a:lnTo>
                    <a:pt x="441" y="727"/>
                  </a:lnTo>
                  <a:lnTo>
                    <a:pt x="453" y="727"/>
                  </a:lnTo>
                  <a:lnTo>
                    <a:pt x="453" y="989"/>
                  </a:lnTo>
                  <a:lnTo>
                    <a:pt x="703" y="989"/>
                  </a:lnTo>
                  <a:lnTo>
                    <a:pt x="703" y="251"/>
                  </a:lnTo>
                  <a:lnTo>
                    <a:pt x="453" y="251"/>
                  </a:lnTo>
                  <a:lnTo>
                    <a:pt x="453" y="346"/>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2"/>
            <p:cNvSpPr/>
            <p:nvPr/>
          </p:nvSpPr>
          <p:spPr>
            <a:xfrm rot="-5400000">
              <a:off x="8202613"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2"/>
            <p:cNvSpPr/>
            <p:nvPr/>
          </p:nvSpPr>
          <p:spPr>
            <a:xfrm rot="-5400000">
              <a:off x="8732750" y="4677400"/>
              <a:ext cx="10425" cy="18500"/>
            </a:xfrm>
            <a:custGeom>
              <a:rect b="b" l="l" r="r" t="t"/>
              <a:pathLst>
                <a:path extrusionOk="0" h="740" w="417">
                  <a:moveTo>
                    <a:pt x="202" y="1"/>
                  </a:moveTo>
                  <a:lnTo>
                    <a:pt x="0" y="382"/>
                  </a:lnTo>
                  <a:lnTo>
                    <a:pt x="0" y="739"/>
                  </a:lnTo>
                  <a:lnTo>
                    <a:pt x="238" y="739"/>
                  </a:lnTo>
                  <a:lnTo>
                    <a:pt x="238" y="441"/>
                  </a:lnTo>
                  <a:lnTo>
                    <a:pt x="417" y="120"/>
                  </a:lnTo>
                  <a:lnTo>
                    <a:pt x="2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2"/>
            <p:cNvSpPr/>
            <p:nvPr/>
          </p:nvSpPr>
          <p:spPr>
            <a:xfrm rot="-5400000">
              <a:off x="7882188" y="4760888"/>
              <a:ext cx="16100" cy="18500"/>
            </a:xfrm>
            <a:custGeom>
              <a:rect b="b" l="l" r="r" t="t"/>
              <a:pathLst>
                <a:path extrusionOk="0" h="740" w="644">
                  <a:moveTo>
                    <a:pt x="191" y="1"/>
                  </a:moveTo>
                  <a:lnTo>
                    <a:pt x="0" y="156"/>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2"/>
            <p:cNvSpPr/>
            <p:nvPr/>
          </p:nvSpPr>
          <p:spPr>
            <a:xfrm rot="-5400000">
              <a:off x="8057213" y="4626963"/>
              <a:ext cx="16075" cy="18475"/>
            </a:xfrm>
            <a:custGeom>
              <a:rect b="b" l="l" r="r" t="t"/>
              <a:pathLst>
                <a:path extrusionOk="0" h="739" w="643">
                  <a:moveTo>
                    <a:pt x="191" y="1"/>
                  </a:moveTo>
                  <a:lnTo>
                    <a:pt x="0" y="156"/>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2"/>
            <p:cNvSpPr/>
            <p:nvPr/>
          </p:nvSpPr>
          <p:spPr>
            <a:xfrm rot="-5400000">
              <a:off x="8698663" y="4661488"/>
              <a:ext cx="14325" cy="19075"/>
            </a:xfrm>
            <a:custGeom>
              <a:rect b="b" l="l" r="r" t="t"/>
              <a:pathLst>
                <a:path extrusionOk="0" h="763" w="573">
                  <a:moveTo>
                    <a:pt x="358" y="0"/>
                  </a:moveTo>
                  <a:lnTo>
                    <a:pt x="1" y="643"/>
                  </a:lnTo>
                  <a:lnTo>
                    <a:pt x="215" y="762"/>
                  </a:lnTo>
                  <a:lnTo>
                    <a:pt x="572" y="119"/>
                  </a:lnTo>
                  <a:lnTo>
                    <a:pt x="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2"/>
            <p:cNvSpPr/>
            <p:nvPr/>
          </p:nvSpPr>
          <p:spPr>
            <a:xfrm rot="-5400000">
              <a:off x="8634675" y="4625775"/>
              <a:ext cx="14300" cy="19075"/>
            </a:xfrm>
            <a:custGeom>
              <a:rect b="b" l="l" r="r" t="t"/>
              <a:pathLst>
                <a:path extrusionOk="0" h="763" w="572">
                  <a:moveTo>
                    <a:pt x="358" y="0"/>
                  </a:moveTo>
                  <a:lnTo>
                    <a:pt x="1" y="643"/>
                  </a:lnTo>
                  <a:lnTo>
                    <a:pt x="215" y="762"/>
                  </a:lnTo>
                  <a:lnTo>
                    <a:pt x="572" y="119"/>
                  </a:lnTo>
                  <a:lnTo>
                    <a:pt x="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2"/>
            <p:cNvSpPr/>
            <p:nvPr/>
          </p:nvSpPr>
          <p:spPr>
            <a:xfrm rot="-5400000">
              <a:off x="7969100" y="4694225"/>
              <a:ext cx="16100" cy="18475"/>
            </a:xfrm>
            <a:custGeom>
              <a:rect b="b" l="l" r="r" t="t"/>
              <a:pathLst>
                <a:path extrusionOk="0" h="739" w="644">
                  <a:moveTo>
                    <a:pt x="191" y="1"/>
                  </a:moveTo>
                  <a:lnTo>
                    <a:pt x="0" y="155"/>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2"/>
            <p:cNvSpPr/>
            <p:nvPr/>
          </p:nvSpPr>
          <p:spPr>
            <a:xfrm rot="-5400000">
              <a:off x="8666825" y="4643625"/>
              <a:ext cx="14300" cy="19075"/>
            </a:xfrm>
            <a:custGeom>
              <a:rect b="b" l="l" r="r" t="t"/>
              <a:pathLst>
                <a:path extrusionOk="0" h="763" w="572">
                  <a:moveTo>
                    <a:pt x="357" y="0"/>
                  </a:moveTo>
                  <a:lnTo>
                    <a:pt x="0" y="643"/>
                  </a:lnTo>
                  <a:lnTo>
                    <a:pt x="214" y="762"/>
                  </a:lnTo>
                  <a:lnTo>
                    <a:pt x="572" y="119"/>
                  </a:lnTo>
                  <a:lnTo>
                    <a:pt x="3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2"/>
            <p:cNvSpPr/>
            <p:nvPr/>
          </p:nvSpPr>
          <p:spPr>
            <a:xfrm rot="-5400000">
              <a:off x="8349363" y="46092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2"/>
            <p:cNvSpPr/>
            <p:nvPr/>
          </p:nvSpPr>
          <p:spPr>
            <a:xfrm rot="-5400000">
              <a:off x="8386113" y="4609413"/>
              <a:ext cx="6275" cy="18175"/>
            </a:xfrm>
            <a:custGeom>
              <a:rect b="b" l="l" r="r" t="t"/>
              <a:pathLst>
                <a:path extrusionOk="0" h="727"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2"/>
            <p:cNvSpPr/>
            <p:nvPr/>
          </p:nvSpPr>
          <p:spPr>
            <a:xfrm rot="-5400000">
              <a:off x="8422738" y="46094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2"/>
            <p:cNvSpPr/>
            <p:nvPr/>
          </p:nvSpPr>
          <p:spPr>
            <a:xfrm rot="-5400000">
              <a:off x="8532863" y="4609413"/>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2"/>
            <p:cNvSpPr/>
            <p:nvPr/>
          </p:nvSpPr>
          <p:spPr>
            <a:xfrm rot="-5400000">
              <a:off x="8496113" y="46092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2"/>
            <p:cNvSpPr/>
            <p:nvPr/>
          </p:nvSpPr>
          <p:spPr>
            <a:xfrm rot="-5400000">
              <a:off x="8459488"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2"/>
            <p:cNvSpPr/>
            <p:nvPr/>
          </p:nvSpPr>
          <p:spPr>
            <a:xfrm rot="-5400000">
              <a:off x="8091600" y="4608650"/>
              <a:ext cx="6550" cy="19975"/>
            </a:xfrm>
            <a:custGeom>
              <a:rect b="b" l="l" r="r" t="t"/>
              <a:pathLst>
                <a:path extrusionOk="0" h="799" w="262">
                  <a:moveTo>
                    <a:pt x="191" y="1"/>
                  </a:moveTo>
                  <a:lnTo>
                    <a:pt x="0" y="155"/>
                  </a:lnTo>
                  <a:lnTo>
                    <a:pt x="12" y="179"/>
                  </a:lnTo>
                  <a:lnTo>
                    <a:pt x="12" y="798"/>
                  </a:lnTo>
                  <a:lnTo>
                    <a:pt x="262" y="798"/>
                  </a:lnTo>
                  <a:lnTo>
                    <a:pt x="262" y="96"/>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2"/>
            <p:cNvSpPr/>
            <p:nvPr/>
          </p:nvSpPr>
          <p:spPr>
            <a:xfrm rot="-5400000">
              <a:off x="8312738"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2"/>
            <p:cNvSpPr/>
            <p:nvPr/>
          </p:nvSpPr>
          <p:spPr>
            <a:xfrm rot="-5400000">
              <a:off x="8165863" y="46094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2"/>
            <p:cNvSpPr/>
            <p:nvPr/>
          </p:nvSpPr>
          <p:spPr>
            <a:xfrm rot="-5400000">
              <a:off x="8129088"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2"/>
            <p:cNvSpPr/>
            <p:nvPr/>
          </p:nvSpPr>
          <p:spPr>
            <a:xfrm rot="-5400000">
              <a:off x="8275988" y="4609413"/>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2"/>
            <p:cNvSpPr/>
            <p:nvPr/>
          </p:nvSpPr>
          <p:spPr>
            <a:xfrm rot="-5400000">
              <a:off x="8239225" y="460925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2"/>
            <p:cNvSpPr/>
            <p:nvPr/>
          </p:nvSpPr>
          <p:spPr>
            <a:xfrm rot="-5400000">
              <a:off x="8569625" y="460925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2"/>
            <p:cNvSpPr/>
            <p:nvPr/>
          </p:nvSpPr>
          <p:spPr>
            <a:xfrm rot="-5400000">
              <a:off x="8918475" y="4679775"/>
              <a:ext cx="6275" cy="18500"/>
            </a:xfrm>
            <a:custGeom>
              <a:rect b="b" l="l" r="r" t="t"/>
              <a:pathLst>
                <a:path extrusionOk="0" h="740"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2"/>
            <p:cNvSpPr/>
            <p:nvPr/>
          </p:nvSpPr>
          <p:spPr>
            <a:xfrm rot="-5400000">
              <a:off x="8771738" y="4679788"/>
              <a:ext cx="6275" cy="18475"/>
            </a:xfrm>
            <a:custGeom>
              <a:rect b="b" l="l" r="r" t="t"/>
              <a:pathLst>
                <a:path extrusionOk="0" h="739" w="251">
                  <a:moveTo>
                    <a:pt x="0" y="0"/>
                  </a:moveTo>
                  <a:lnTo>
                    <a:pt x="0" y="738"/>
                  </a:lnTo>
                  <a:lnTo>
                    <a:pt x="250" y="738"/>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2"/>
            <p:cNvSpPr/>
            <p:nvPr/>
          </p:nvSpPr>
          <p:spPr>
            <a:xfrm rot="-5400000">
              <a:off x="8881863" y="4679788"/>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2"/>
            <p:cNvSpPr/>
            <p:nvPr/>
          </p:nvSpPr>
          <p:spPr>
            <a:xfrm rot="-5400000">
              <a:off x="8955238" y="4679938"/>
              <a:ext cx="6275" cy="18175"/>
            </a:xfrm>
            <a:custGeom>
              <a:rect b="b" l="l" r="r" t="t"/>
              <a:pathLst>
                <a:path extrusionOk="0" h="727" w="251">
                  <a:moveTo>
                    <a:pt x="0" y="0"/>
                  </a:moveTo>
                  <a:lnTo>
                    <a:pt x="0" y="727"/>
                  </a:lnTo>
                  <a:lnTo>
                    <a:pt x="250" y="727"/>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2"/>
            <p:cNvSpPr/>
            <p:nvPr/>
          </p:nvSpPr>
          <p:spPr>
            <a:xfrm rot="-5400000">
              <a:off x="8808338" y="4679788"/>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2"/>
            <p:cNvSpPr/>
            <p:nvPr/>
          </p:nvSpPr>
          <p:spPr>
            <a:xfrm rot="-5400000">
              <a:off x="8845113" y="4679938"/>
              <a:ext cx="6275" cy="18175"/>
            </a:xfrm>
            <a:custGeom>
              <a:rect b="b" l="l" r="r" t="t"/>
              <a:pathLst>
                <a:path extrusionOk="0" h="727" w="251">
                  <a:moveTo>
                    <a:pt x="0" y="0"/>
                  </a:moveTo>
                  <a:lnTo>
                    <a:pt x="0" y="726"/>
                  </a:lnTo>
                  <a:lnTo>
                    <a:pt x="250" y="726"/>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2"/>
            <p:cNvSpPr/>
            <p:nvPr/>
          </p:nvSpPr>
          <p:spPr>
            <a:xfrm rot="-5400000">
              <a:off x="7853025" y="4783525"/>
              <a:ext cx="15800" cy="18175"/>
            </a:xfrm>
            <a:custGeom>
              <a:rect b="b" l="l" r="r" t="t"/>
              <a:pathLst>
                <a:path extrusionOk="0" h="727" w="632">
                  <a:moveTo>
                    <a:pt x="191" y="0"/>
                  </a:moveTo>
                  <a:lnTo>
                    <a:pt x="0" y="143"/>
                  </a:lnTo>
                  <a:lnTo>
                    <a:pt x="441" y="726"/>
                  </a:lnTo>
                  <a:lnTo>
                    <a:pt x="631" y="584"/>
                  </a:lnTo>
                  <a:lnTo>
                    <a:pt x="1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2"/>
            <p:cNvSpPr/>
            <p:nvPr/>
          </p:nvSpPr>
          <p:spPr>
            <a:xfrm rot="-5400000">
              <a:off x="8991988" y="4679788"/>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2"/>
            <p:cNvSpPr/>
            <p:nvPr/>
          </p:nvSpPr>
          <p:spPr>
            <a:xfrm rot="-5400000">
              <a:off x="8605500" y="4610000"/>
              <a:ext cx="14300" cy="25025"/>
            </a:xfrm>
            <a:custGeom>
              <a:rect b="b" l="l" r="r" t="t"/>
              <a:pathLst>
                <a:path extrusionOk="0" h="1001" w="572">
                  <a:moveTo>
                    <a:pt x="322" y="0"/>
                  </a:moveTo>
                  <a:lnTo>
                    <a:pt x="322" y="393"/>
                  </a:lnTo>
                  <a:lnTo>
                    <a:pt x="251" y="536"/>
                  </a:lnTo>
                  <a:lnTo>
                    <a:pt x="251" y="274"/>
                  </a:lnTo>
                  <a:lnTo>
                    <a:pt x="0" y="274"/>
                  </a:lnTo>
                  <a:lnTo>
                    <a:pt x="0" y="1000"/>
                  </a:lnTo>
                  <a:lnTo>
                    <a:pt x="251" y="1000"/>
                  </a:lnTo>
                  <a:lnTo>
                    <a:pt x="251" y="667"/>
                  </a:lnTo>
                  <a:lnTo>
                    <a:pt x="405" y="762"/>
                  </a:lnTo>
                  <a:lnTo>
                    <a:pt x="572" y="453"/>
                  </a:lnTo>
                  <a:lnTo>
                    <a:pt x="5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2"/>
            <p:cNvSpPr/>
            <p:nvPr/>
          </p:nvSpPr>
          <p:spPr>
            <a:xfrm rot="-5400000">
              <a:off x="8057350" y="3661525"/>
              <a:ext cx="255425" cy="1981500"/>
            </a:xfrm>
            <a:custGeom>
              <a:rect b="b" l="l" r="r" t="t"/>
              <a:pathLst>
                <a:path extrusionOk="0" h="79260" w="10217">
                  <a:moveTo>
                    <a:pt x="5240" y="238"/>
                  </a:moveTo>
                  <a:cubicBezTo>
                    <a:pt x="6013" y="238"/>
                    <a:pt x="6645" y="881"/>
                    <a:pt x="6645" y="1655"/>
                  </a:cubicBezTo>
                  <a:cubicBezTo>
                    <a:pt x="6645" y="2393"/>
                    <a:pt x="6073" y="3001"/>
                    <a:pt x="5359" y="3060"/>
                  </a:cubicBezTo>
                  <a:lnTo>
                    <a:pt x="5359" y="2596"/>
                  </a:lnTo>
                  <a:cubicBezTo>
                    <a:pt x="5823" y="2536"/>
                    <a:pt x="6180" y="2143"/>
                    <a:pt x="6180" y="1655"/>
                  </a:cubicBezTo>
                  <a:cubicBezTo>
                    <a:pt x="6180" y="1131"/>
                    <a:pt x="5763" y="703"/>
                    <a:pt x="5240" y="703"/>
                  </a:cubicBezTo>
                  <a:cubicBezTo>
                    <a:pt x="4716" y="703"/>
                    <a:pt x="4287" y="1131"/>
                    <a:pt x="4287" y="1655"/>
                  </a:cubicBezTo>
                  <a:cubicBezTo>
                    <a:pt x="4287" y="2143"/>
                    <a:pt x="4644" y="2536"/>
                    <a:pt x="5109" y="2596"/>
                  </a:cubicBezTo>
                  <a:lnTo>
                    <a:pt x="5109" y="3060"/>
                  </a:lnTo>
                  <a:cubicBezTo>
                    <a:pt x="4394" y="3001"/>
                    <a:pt x="3823" y="2393"/>
                    <a:pt x="3823" y="1655"/>
                  </a:cubicBezTo>
                  <a:cubicBezTo>
                    <a:pt x="3823" y="881"/>
                    <a:pt x="4454" y="238"/>
                    <a:pt x="5240" y="238"/>
                  </a:cubicBezTo>
                  <a:close/>
                  <a:moveTo>
                    <a:pt x="3704" y="34993"/>
                  </a:moveTo>
                  <a:lnTo>
                    <a:pt x="3704" y="39088"/>
                  </a:lnTo>
                  <a:cubicBezTo>
                    <a:pt x="3620" y="39112"/>
                    <a:pt x="3537" y="39136"/>
                    <a:pt x="3466" y="39196"/>
                  </a:cubicBezTo>
                  <a:lnTo>
                    <a:pt x="3466" y="35183"/>
                  </a:lnTo>
                  <a:lnTo>
                    <a:pt x="3704" y="34993"/>
                  </a:lnTo>
                  <a:close/>
                  <a:moveTo>
                    <a:pt x="5240" y="0"/>
                  </a:moveTo>
                  <a:cubicBezTo>
                    <a:pt x="4323" y="0"/>
                    <a:pt x="3573" y="738"/>
                    <a:pt x="3573" y="1655"/>
                  </a:cubicBezTo>
                  <a:cubicBezTo>
                    <a:pt x="3573" y="2572"/>
                    <a:pt x="4251" y="3239"/>
                    <a:pt x="5109" y="3310"/>
                  </a:cubicBezTo>
                  <a:lnTo>
                    <a:pt x="5109" y="21229"/>
                  </a:lnTo>
                  <a:lnTo>
                    <a:pt x="9002" y="24408"/>
                  </a:lnTo>
                  <a:cubicBezTo>
                    <a:pt x="8954" y="24503"/>
                    <a:pt x="8931" y="24599"/>
                    <a:pt x="8931" y="24706"/>
                  </a:cubicBezTo>
                  <a:cubicBezTo>
                    <a:pt x="8931" y="25015"/>
                    <a:pt x="9145" y="25277"/>
                    <a:pt x="9442" y="25337"/>
                  </a:cubicBezTo>
                  <a:lnTo>
                    <a:pt x="9442" y="29980"/>
                  </a:lnTo>
                  <a:lnTo>
                    <a:pt x="4978" y="33623"/>
                  </a:lnTo>
                  <a:lnTo>
                    <a:pt x="4728" y="33302"/>
                  </a:lnTo>
                  <a:lnTo>
                    <a:pt x="4537" y="33445"/>
                  </a:lnTo>
                  <a:lnTo>
                    <a:pt x="4787" y="33778"/>
                  </a:lnTo>
                  <a:lnTo>
                    <a:pt x="3954" y="34469"/>
                  </a:lnTo>
                  <a:lnTo>
                    <a:pt x="3954" y="32683"/>
                  </a:lnTo>
                  <a:lnTo>
                    <a:pt x="4085" y="32861"/>
                  </a:lnTo>
                  <a:lnTo>
                    <a:pt x="4275" y="32719"/>
                  </a:lnTo>
                  <a:lnTo>
                    <a:pt x="3954" y="32278"/>
                  </a:lnTo>
                  <a:lnTo>
                    <a:pt x="3954" y="14026"/>
                  </a:lnTo>
                  <a:lnTo>
                    <a:pt x="3704" y="14026"/>
                  </a:lnTo>
                  <a:lnTo>
                    <a:pt x="3704" y="32230"/>
                  </a:lnTo>
                  <a:lnTo>
                    <a:pt x="3644" y="32278"/>
                  </a:lnTo>
                  <a:lnTo>
                    <a:pt x="3704" y="32361"/>
                  </a:lnTo>
                  <a:lnTo>
                    <a:pt x="3704" y="34671"/>
                  </a:lnTo>
                  <a:lnTo>
                    <a:pt x="3216" y="35064"/>
                  </a:lnTo>
                  <a:lnTo>
                    <a:pt x="3216" y="39517"/>
                  </a:lnTo>
                  <a:cubicBezTo>
                    <a:pt x="3204" y="39577"/>
                    <a:pt x="3180" y="39648"/>
                    <a:pt x="3180" y="39719"/>
                  </a:cubicBezTo>
                  <a:cubicBezTo>
                    <a:pt x="3180" y="39791"/>
                    <a:pt x="3204" y="39850"/>
                    <a:pt x="3216" y="39922"/>
                  </a:cubicBezTo>
                  <a:lnTo>
                    <a:pt x="3216" y="40196"/>
                  </a:lnTo>
                  <a:lnTo>
                    <a:pt x="3120" y="40303"/>
                  </a:lnTo>
                  <a:lnTo>
                    <a:pt x="2918" y="40089"/>
                  </a:lnTo>
                  <a:lnTo>
                    <a:pt x="2739" y="40255"/>
                  </a:lnTo>
                  <a:lnTo>
                    <a:pt x="2954" y="40481"/>
                  </a:lnTo>
                  <a:lnTo>
                    <a:pt x="1" y="43720"/>
                  </a:lnTo>
                  <a:lnTo>
                    <a:pt x="1" y="79236"/>
                  </a:lnTo>
                  <a:lnTo>
                    <a:pt x="251" y="79236"/>
                  </a:lnTo>
                  <a:lnTo>
                    <a:pt x="251" y="43815"/>
                  </a:lnTo>
                  <a:lnTo>
                    <a:pt x="3120" y="40672"/>
                  </a:lnTo>
                  <a:lnTo>
                    <a:pt x="3216" y="40779"/>
                  </a:lnTo>
                  <a:lnTo>
                    <a:pt x="3216" y="79260"/>
                  </a:lnTo>
                  <a:lnTo>
                    <a:pt x="3466" y="79260"/>
                  </a:lnTo>
                  <a:lnTo>
                    <a:pt x="3466" y="40291"/>
                  </a:lnTo>
                  <a:lnTo>
                    <a:pt x="3489" y="40267"/>
                  </a:lnTo>
                  <a:cubicBezTo>
                    <a:pt x="3597" y="40327"/>
                    <a:pt x="3704" y="40362"/>
                    <a:pt x="3823" y="40362"/>
                  </a:cubicBezTo>
                  <a:cubicBezTo>
                    <a:pt x="4180" y="40362"/>
                    <a:pt x="4466" y="40077"/>
                    <a:pt x="4466" y="39719"/>
                  </a:cubicBezTo>
                  <a:cubicBezTo>
                    <a:pt x="4466" y="39410"/>
                    <a:pt x="4239" y="39148"/>
                    <a:pt x="3954" y="39088"/>
                  </a:cubicBezTo>
                  <a:lnTo>
                    <a:pt x="3954" y="34790"/>
                  </a:lnTo>
                  <a:lnTo>
                    <a:pt x="4942" y="33981"/>
                  </a:lnTo>
                  <a:lnTo>
                    <a:pt x="4978" y="34028"/>
                  </a:lnTo>
                  <a:lnTo>
                    <a:pt x="5180" y="33885"/>
                  </a:lnTo>
                  <a:lnTo>
                    <a:pt x="5132" y="33826"/>
                  </a:lnTo>
                  <a:lnTo>
                    <a:pt x="9693" y="30099"/>
                  </a:lnTo>
                  <a:lnTo>
                    <a:pt x="9693" y="25337"/>
                  </a:lnTo>
                  <a:cubicBezTo>
                    <a:pt x="9990" y="25277"/>
                    <a:pt x="10216" y="25015"/>
                    <a:pt x="10216" y="24706"/>
                  </a:cubicBezTo>
                  <a:cubicBezTo>
                    <a:pt x="10216" y="24348"/>
                    <a:pt x="9919" y="24063"/>
                    <a:pt x="9573" y="24063"/>
                  </a:cubicBezTo>
                  <a:cubicBezTo>
                    <a:pt x="9407" y="24063"/>
                    <a:pt x="9264" y="24122"/>
                    <a:pt x="9157" y="24218"/>
                  </a:cubicBezTo>
                  <a:lnTo>
                    <a:pt x="5359" y="21110"/>
                  </a:lnTo>
                  <a:lnTo>
                    <a:pt x="5359" y="3310"/>
                  </a:lnTo>
                  <a:cubicBezTo>
                    <a:pt x="6216" y="3239"/>
                    <a:pt x="6895" y="2524"/>
                    <a:pt x="6895" y="1655"/>
                  </a:cubicBezTo>
                  <a:cubicBezTo>
                    <a:pt x="6895" y="786"/>
                    <a:pt x="6144" y="0"/>
                    <a:pt x="52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2"/>
            <p:cNvSpPr/>
            <p:nvPr/>
          </p:nvSpPr>
          <p:spPr>
            <a:xfrm rot="-5400000">
              <a:off x="7815063" y="3034063"/>
              <a:ext cx="240825" cy="2480675"/>
            </a:xfrm>
            <a:custGeom>
              <a:rect b="b" l="l" r="r" t="t"/>
              <a:pathLst>
                <a:path extrusionOk="0" h="99227" w="9633">
                  <a:moveTo>
                    <a:pt x="1655" y="251"/>
                  </a:moveTo>
                  <a:cubicBezTo>
                    <a:pt x="2429" y="251"/>
                    <a:pt x="3072" y="882"/>
                    <a:pt x="3072" y="1667"/>
                  </a:cubicBezTo>
                  <a:cubicBezTo>
                    <a:pt x="3072" y="2406"/>
                    <a:pt x="2501" y="3001"/>
                    <a:pt x="1775" y="3072"/>
                  </a:cubicBezTo>
                  <a:lnTo>
                    <a:pt x="1775" y="2608"/>
                  </a:lnTo>
                  <a:cubicBezTo>
                    <a:pt x="2239" y="2548"/>
                    <a:pt x="2608" y="2144"/>
                    <a:pt x="2608" y="1667"/>
                  </a:cubicBezTo>
                  <a:cubicBezTo>
                    <a:pt x="2608" y="1144"/>
                    <a:pt x="2179" y="715"/>
                    <a:pt x="1655" y="715"/>
                  </a:cubicBezTo>
                  <a:cubicBezTo>
                    <a:pt x="1132" y="715"/>
                    <a:pt x="703" y="1144"/>
                    <a:pt x="703" y="1667"/>
                  </a:cubicBezTo>
                  <a:cubicBezTo>
                    <a:pt x="703" y="2144"/>
                    <a:pt x="1060" y="2548"/>
                    <a:pt x="1536" y="2608"/>
                  </a:cubicBezTo>
                  <a:lnTo>
                    <a:pt x="1536" y="3072"/>
                  </a:lnTo>
                  <a:cubicBezTo>
                    <a:pt x="810" y="3001"/>
                    <a:pt x="239" y="2406"/>
                    <a:pt x="239" y="1667"/>
                  </a:cubicBezTo>
                  <a:cubicBezTo>
                    <a:pt x="239" y="882"/>
                    <a:pt x="882" y="251"/>
                    <a:pt x="1655" y="251"/>
                  </a:cubicBezTo>
                  <a:close/>
                  <a:moveTo>
                    <a:pt x="4549" y="29302"/>
                  </a:moveTo>
                  <a:lnTo>
                    <a:pt x="7442" y="31850"/>
                  </a:lnTo>
                  <a:lnTo>
                    <a:pt x="7442" y="56579"/>
                  </a:lnTo>
                  <a:cubicBezTo>
                    <a:pt x="7144" y="56627"/>
                    <a:pt x="6930" y="56888"/>
                    <a:pt x="6930" y="57210"/>
                  </a:cubicBezTo>
                  <a:cubicBezTo>
                    <a:pt x="6930" y="57412"/>
                    <a:pt x="7025" y="57591"/>
                    <a:pt x="7180" y="57710"/>
                  </a:cubicBezTo>
                  <a:lnTo>
                    <a:pt x="6501" y="58496"/>
                  </a:lnTo>
                  <a:lnTo>
                    <a:pt x="4549" y="56496"/>
                  </a:lnTo>
                  <a:lnTo>
                    <a:pt x="4549" y="29302"/>
                  </a:lnTo>
                  <a:close/>
                  <a:moveTo>
                    <a:pt x="6894" y="59246"/>
                  </a:moveTo>
                  <a:lnTo>
                    <a:pt x="7228" y="59567"/>
                  </a:lnTo>
                  <a:cubicBezTo>
                    <a:pt x="7097" y="59734"/>
                    <a:pt x="7025" y="59936"/>
                    <a:pt x="7025" y="60163"/>
                  </a:cubicBezTo>
                  <a:cubicBezTo>
                    <a:pt x="7025" y="60639"/>
                    <a:pt x="7382" y="61032"/>
                    <a:pt x="7847" y="61091"/>
                  </a:cubicBezTo>
                  <a:lnTo>
                    <a:pt x="7847" y="61103"/>
                  </a:lnTo>
                  <a:lnTo>
                    <a:pt x="7847" y="61568"/>
                  </a:lnTo>
                  <a:cubicBezTo>
                    <a:pt x="7132" y="61508"/>
                    <a:pt x="6561" y="60901"/>
                    <a:pt x="6561" y="60163"/>
                  </a:cubicBezTo>
                  <a:cubicBezTo>
                    <a:pt x="6561" y="59805"/>
                    <a:pt x="6692" y="59484"/>
                    <a:pt x="6894" y="59246"/>
                  </a:cubicBezTo>
                  <a:close/>
                  <a:moveTo>
                    <a:pt x="7966" y="58746"/>
                  </a:moveTo>
                  <a:cubicBezTo>
                    <a:pt x="8752" y="58746"/>
                    <a:pt x="9383" y="59377"/>
                    <a:pt x="9383" y="60163"/>
                  </a:cubicBezTo>
                  <a:cubicBezTo>
                    <a:pt x="9383" y="60901"/>
                    <a:pt x="8823" y="61508"/>
                    <a:pt x="8097" y="61568"/>
                  </a:cubicBezTo>
                  <a:lnTo>
                    <a:pt x="8097" y="61103"/>
                  </a:lnTo>
                  <a:cubicBezTo>
                    <a:pt x="8561" y="61044"/>
                    <a:pt x="8918" y="60639"/>
                    <a:pt x="8918" y="60163"/>
                  </a:cubicBezTo>
                  <a:cubicBezTo>
                    <a:pt x="8918" y="59639"/>
                    <a:pt x="8490" y="59210"/>
                    <a:pt x="7966" y="59210"/>
                  </a:cubicBezTo>
                  <a:cubicBezTo>
                    <a:pt x="7751" y="59210"/>
                    <a:pt x="7561" y="59282"/>
                    <a:pt x="7406" y="59401"/>
                  </a:cubicBezTo>
                  <a:lnTo>
                    <a:pt x="7073" y="59067"/>
                  </a:lnTo>
                  <a:cubicBezTo>
                    <a:pt x="7323" y="58865"/>
                    <a:pt x="7632" y="58746"/>
                    <a:pt x="7966" y="58746"/>
                  </a:cubicBezTo>
                  <a:close/>
                  <a:moveTo>
                    <a:pt x="6513" y="58853"/>
                  </a:moveTo>
                  <a:lnTo>
                    <a:pt x="6728" y="59067"/>
                  </a:lnTo>
                  <a:cubicBezTo>
                    <a:pt x="6478" y="59353"/>
                    <a:pt x="6311" y="59746"/>
                    <a:pt x="6311" y="60163"/>
                  </a:cubicBezTo>
                  <a:cubicBezTo>
                    <a:pt x="6311" y="61032"/>
                    <a:pt x="6989" y="61746"/>
                    <a:pt x="7847" y="61806"/>
                  </a:cubicBezTo>
                  <a:lnTo>
                    <a:pt x="7847" y="70533"/>
                  </a:lnTo>
                  <a:lnTo>
                    <a:pt x="3263" y="79022"/>
                  </a:lnTo>
                  <a:lnTo>
                    <a:pt x="3251" y="79022"/>
                  </a:lnTo>
                  <a:lnTo>
                    <a:pt x="3251" y="62592"/>
                  </a:lnTo>
                  <a:lnTo>
                    <a:pt x="6513" y="58853"/>
                  </a:lnTo>
                  <a:close/>
                  <a:moveTo>
                    <a:pt x="1655" y="1"/>
                  </a:moveTo>
                  <a:cubicBezTo>
                    <a:pt x="739" y="1"/>
                    <a:pt x="1" y="751"/>
                    <a:pt x="1" y="1667"/>
                  </a:cubicBezTo>
                  <a:cubicBezTo>
                    <a:pt x="1" y="2572"/>
                    <a:pt x="679" y="3251"/>
                    <a:pt x="1536" y="3310"/>
                  </a:cubicBezTo>
                  <a:lnTo>
                    <a:pt x="1536" y="8942"/>
                  </a:lnTo>
                  <a:lnTo>
                    <a:pt x="441" y="8942"/>
                  </a:lnTo>
                  <a:lnTo>
                    <a:pt x="441" y="11359"/>
                  </a:lnTo>
                  <a:lnTo>
                    <a:pt x="1536" y="11359"/>
                  </a:lnTo>
                  <a:lnTo>
                    <a:pt x="1536" y="12181"/>
                  </a:lnTo>
                  <a:lnTo>
                    <a:pt x="441" y="12181"/>
                  </a:lnTo>
                  <a:lnTo>
                    <a:pt x="441" y="14609"/>
                  </a:lnTo>
                  <a:lnTo>
                    <a:pt x="1536" y="14609"/>
                  </a:lnTo>
                  <a:lnTo>
                    <a:pt x="1536" y="15431"/>
                  </a:lnTo>
                  <a:lnTo>
                    <a:pt x="441" y="15431"/>
                  </a:lnTo>
                  <a:lnTo>
                    <a:pt x="441" y="17848"/>
                  </a:lnTo>
                  <a:lnTo>
                    <a:pt x="1536" y="17848"/>
                  </a:lnTo>
                  <a:lnTo>
                    <a:pt x="1536" y="18669"/>
                  </a:lnTo>
                  <a:lnTo>
                    <a:pt x="441" y="18669"/>
                  </a:lnTo>
                  <a:lnTo>
                    <a:pt x="441" y="21098"/>
                  </a:lnTo>
                  <a:lnTo>
                    <a:pt x="1536" y="21098"/>
                  </a:lnTo>
                  <a:lnTo>
                    <a:pt x="1536" y="26647"/>
                  </a:lnTo>
                  <a:lnTo>
                    <a:pt x="4299" y="29076"/>
                  </a:lnTo>
                  <a:lnTo>
                    <a:pt x="4299" y="56591"/>
                  </a:lnTo>
                  <a:lnTo>
                    <a:pt x="6347" y="58674"/>
                  </a:lnTo>
                  <a:lnTo>
                    <a:pt x="3013" y="62496"/>
                  </a:lnTo>
                  <a:lnTo>
                    <a:pt x="3013" y="79475"/>
                  </a:lnTo>
                  <a:lnTo>
                    <a:pt x="2870" y="79737"/>
                  </a:lnTo>
                  <a:cubicBezTo>
                    <a:pt x="2810" y="79713"/>
                    <a:pt x="2739" y="79689"/>
                    <a:pt x="2656" y="79689"/>
                  </a:cubicBezTo>
                  <a:cubicBezTo>
                    <a:pt x="2298" y="79689"/>
                    <a:pt x="2013" y="79975"/>
                    <a:pt x="2013" y="80332"/>
                  </a:cubicBezTo>
                  <a:cubicBezTo>
                    <a:pt x="2013" y="80606"/>
                    <a:pt x="2179" y="80832"/>
                    <a:pt x="2406" y="80927"/>
                  </a:cubicBezTo>
                  <a:lnTo>
                    <a:pt x="2406" y="99215"/>
                  </a:lnTo>
                  <a:lnTo>
                    <a:pt x="2656" y="99215"/>
                  </a:lnTo>
                  <a:lnTo>
                    <a:pt x="2656" y="80975"/>
                  </a:lnTo>
                  <a:cubicBezTo>
                    <a:pt x="2787" y="80975"/>
                    <a:pt x="2918" y="80939"/>
                    <a:pt x="3013" y="80868"/>
                  </a:cubicBezTo>
                  <a:lnTo>
                    <a:pt x="3013" y="84940"/>
                  </a:lnTo>
                  <a:lnTo>
                    <a:pt x="6739" y="88964"/>
                  </a:lnTo>
                  <a:lnTo>
                    <a:pt x="6978" y="99227"/>
                  </a:lnTo>
                  <a:lnTo>
                    <a:pt x="7216" y="99227"/>
                  </a:lnTo>
                  <a:lnTo>
                    <a:pt x="6978" y="88869"/>
                  </a:lnTo>
                  <a:lnTo>
                    <a:pt x="3263" y="84844"/>
                  </a:lnTo>
                  <a:lnTo>
                    <a:pt x="3263" y="80558"/>
                  </a:lnTo>
                  <a:cubicBezTo>
                    <a:pt x="3287" y="80487"/>
                    <a:pt x="3299" y="80415"/>
                    <a:pt x="3299" y="80332"/>
                  </a:cubicBezTo>
                  <a:cubicBezTo>
                    <a:pt x="3299" y="80260"/>
                    <a:pt x="3287" y="80177"/>
                    <a:pt x="3263" y="80118"/>
                  </a:cubicBezTo>
                  <a:lnTo>
                    <a:pt x="3263" y="79534"/>
                  </a:lnTo>
                  <a:lnTo>
                    <a:pt x="8085" y="70628"/>
                  </a:lnTo>
                  <a:lnTo>
                    <a:pt x="8097" y="70593"/>
                  </a:lnTo>
                  <a:lnTo>
                    <a:pt x="8097" y="61806"/>
                  </a:lnTo>
                  <a:cubicBezTo>
                    <a:pt x="8954" y="61746"/>
                    <a:pt x="9633" y="61032"/>
                    <a:pt x="9633" y="60163"/>
                  </a:cubicBezTo>
                  <a:cubicBezTo>
                    <a:pt x="9633" y="59246"/>
                    <a:pt x="8883" y="58508"/>
                    <a:pt x="7966" y="58508"/>
                  </a:cubicBezTo>
                  <a:cubicBezTo>
                    <a:pt x="7561" y="58508"/>
                    <a:pt x="7192" y="58651"/>
                    <a:pt x="6906" y="58901"/>
                  </a:cubicBezTo>
                  <a:lnTo>
                    <a:pt x="6680" y="58662"/>
                  </a:lnTo>
                  <a:lnTo>
                    <a:pt x="7406" y="57829"/>
                  </a:lnTo>
                  <a:cubicBezTo>
                    <a:pt x="7466" y="57841"/>
                    <a:pt x="7513" y="57841"/>
                    <a:pt x="7573" y="57841"/>
                  </a:cubicBezTo>
                  <a:cubicBezTo>
                    <a:pt x="7930" y="57841"/>
                    <a:pt x="8216" y="57555"/>
                    <a:pt x="8216" y="57210"/>
                  </a:cubicBezTo>
                  <a:cubicBezTo>
                    <a:pt x="8216" y="56888"/>
                    <a:pt x="7990" y="56627"/>
                    <a:pt x="7692" y="56579"/>
                  </a:cubicBezTo>
                  <a:lnTo>
                    <a:pt x="7692" y="31731"/>
                  </a:lnTo>
                  <a:lnTo>
                    <a:pt x="4549" y="28968"/>
                  </a:lnTo>
                  <a:lnTo>
                    <a:pt x="4549" y="1060"/>
                  </a:lnTo>
                  <a:lnTo>
                    <a:pt x="4299" y="1060"/>
                  </a:lnTo>
                  <a:lnTo>
                    <a:pt x="4299" y="28754"/>
                  </a:lnTo>
                  <a:lnTo>
                    <a:pt x="1775" y="26539"/>
                  </a:lnTo>
                  <a:lnTo>
                    <a:pt x="1775" y="21098"/>
                  </a:lnTo>
                  <a:lnTo>
                    <a:pt x="2870" y="21098"/>
                  </a:lnTo>
                  <a:lnTo>
                    <a:pt x="2870" y="18669"/>
                  </a:lnTo>
                  <a:lnTo>
                    <a:pt x="1775" y="18669"/>
                  </a:lnTo>
                  <a:lnTo>
                    <a:pt x="1775" y="17848"/>
                  </a:lnTo>
                  <a:lnTo>
                    <a:pt x="2870" y="17848"/>
                  </a:lnTo>
                  <a:lnTo>
                    <a:pt x="2870" y="15431"/>
                  </a:lnTo>
                  <a:lnTo>
                    <a:pt x="1775" y="15431"/>
                  </a:lnTo>
                  <a:lnTo>
                    <a:pt x="1775" y="14609"/>
                  </a:lnTo>
                  <a:lnTo>
                    <a:pt x="2870" y="14609"/>
                  </a:lnTo>
                  <a:lnTo>
                    <a:pt x="2870" y="12181"/>
                  </a:lnTo>
                  <a:lnTo>
                    <a:pt x="1775" y="12181"/>
                  </a:lnTo>
                  <a:lnTo>
                    <a:pt x="1775" y="11359"/>
                  </a:lnTo>
                  <a:lnTo>
                    <a:pt x="2870" y="11359"/>
                  </a:lnTo>
                  <a:lnTo>
                    <a:pt x="2870" y="8942"/>
                  </a:lnTo>
                  <a:lnTo>
                    <a:pt x="1775" y="8942"/>
                  </a:lnTo>
                  <a:lnTo>
                    <a:pt x="1775" y="3310"/>
                  </a:lnTo>
                  <a:cubicBezTo>
                    <a:pt x="2632" y="3251"/>
                    <a:pt x="3310" y="2537"/>
                    <a:pt x="3310" y="1667"/>
                  </a:cubicBezTo>
                  <a:cubicBezTo>
                    <a:pt x="3310" y="786"/>
                    <a:pt x="2572" y="1"/>
                    <a:pt x="16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2"/>
            <p:cNvSpPr/>
            <p:nvPr/>
          </p:nvSpPr>
          <p:spPr>
            <a:xfrm rot="-5400000">
              <a:off x="7942763" y="3310888"/>
              <a:ext cx="243500" cy="2222600"/>
            </a:xfrm>
            <a:custGeom>
              <a:rect b="b" l="l" r="r" t="t"/>
              <a:pathLst>
                <a:path extrusionOk="0" h="88904" w="9740">
                  <a:moveTo>
                    <a:pt x="3620" y="19372"/>
                  </a:moveTo>
                  <a:lnTo>
                    <a:pt x="8478" y="23860"/>
                  </a:lnTo>
                  <a:cubicBezTo>
                    <a:pt x="8466" y="23920"/>
                    <a:pt x="8454" y="23967"/>
                    <a:pt x="8454" y="24015"/>
                  </a:cubicBezTo>
                  <a:cubicBezTo>
                    <a:pt x="8454" y="24337"/>
                    <a:pt x="8680" y="24598"/>
                    <a:pt x="8978" y="24646"/>
                  </a:cubicBezTo>
                  <a:lnTo>
                    <a:pt x="8978" y="38314"/>
                  </a:lnTo>
                  <a:lnTo>
                    <a:pt x="3620" y="42529"/>
                  </a:lnTo>
                  <a:lnTo>
                    <a:pt x="3620" y="40755"/>
                  </a:lnTo>
                  <a:lnTo>
                    <a:pt x="4703" y="40755"/>
                  </a:lnTo>
                  <a:lnTo>
                    <a:pt x="4703" y="38326"/>
                  </a:lnTo>
                  <a:lnTo>
                    <a:pt x="3620" y="38326"/>
                  </a:lnTo>
                  <a:lnTo>
                    <a:pt x="3620" y="37505"/>
                  </a:lnTo>
                  <a:lnTo>
                    <a:pt x="4703" y="37505"/>
                  </a:lnTo>
                  <a:lnTo>
                    <a:pt x="4703" y="35088"/>
                  </a:lnTo>
                  <a:lnTo>
                    <a:pt x="3620" y="35088"/>
                  </a:lnTo>
                  <a:lnTo>
                    <a:pt x="3620" y="34266"/>
                  </a:lnTo>
                  <a:lnTo>
                    <a:pt x="4703" y="34266"/>
                  </a:lnTo>
                  <a:lnTo>
                    <a:pt x="4703" y="31837"/>
                  </a:lnTo>
                  <a:lnTo>
                    <a:pt x="3620" y="31837"/>
                  </a:lnTo>
                  <a:lnTo>
                    <a:pt x="3620" y="31016"/>
                  </a:lnTo>
                  <a:lnTo>
                    <a:pt x="4703" y="31016"/>
                  </a:lnTo>
                  <a:lnTo>
                    <a:pt x="4703" y="28599"/>
                  </a:lnTo>
                  <a:lnTo>
                    <a:pt x="3620" y="28599"/>
                  </a:lnTo>
                  <a:lnTo>
                    <a:pt x="3620" y="19372"/>
                  </a:lnTo>
                  <a:close/>
                  <a:moveTo>
                    <a:pt x="3620" y="44815"/>
                  </a:moveTo>
                  <a:cubicBezTo>
                    <a:pt x="4334" y="44875"/>
                    <a:pt x="4906" y="45482"/>
                    <a:pt x="4906" y="46220"/>
                  </a:cubicBezTo>
                  <a:cubicBezTo>
                    <a:pt x="4906" y="46613"/>
                    <a:pt x="4739" y="46970"/>
                    <a:pt x="4489" y="47232"/>
                  </a:cubicBezTo>
                  <a:lnTo>
                    <a:pt x="4191" y="46863"/>
                  </a:lnTo>
                  <a:cubicBezTo>
                    <a:pt x="4346" y="46696"/>
                    <a:pt x="4442" y="46470"/>
                    <a:pt x="4442" y="46220"/>
                  </a:cubicBezTo>
                  <a:cubicBezTo>
                    <a:pt x="4442" y="45732"/>
                    <a:pt x="4084" y="45339"/>
                    <a:pt x="3620" y="45280"/>
                  </a:cubicBezTo>
                  <a:lnTo>
                    <a:pt x="3620" y="44815"/>
                  </a:lnTo>
                  <a:close/>
                  <a:moveTo>
                    <a:pt x="3370" y="44815"/>
                  </a:moveTo>
                  <a:lnTo>
                    <a:pt x="3370" y="45280"/>
                  </a:lnTo>
                  <a:cubicBezTo>
                    <a:pt x="2906" y="45339"/>
                    <a:pt x="2548" y="45744"/>
                    <a:pt x="2548" y="46220"/>
                  </a:cubicBezTo>
                  <a:cubicBezTo>
                    <a:pt x="2548" y="46744"/>
                    <a:pt x="2965" y="47173"/>
                    <a:pt x="3489" y="47173"/>
                  </a:cubicBezTo>
                  <a:cubicBezTo>
                    <a:pt x="3680" y="47173"/>
                    <a:pt x="3858" y="47113"/>
                    <a:pt x="4001" y="47030"/>
                  </a:cubicBezTo>
                  <a:lnTo>
                    <a:pt x="4299" y="47387"/>
                  </a:lnTo>
                  <a:cubicBezTo>
                    <a:pt x="4072" y="47542"/>
                    <a:pt x="3787" y="47637"/>
                    <a:pt x="3489" y="47637"/>
                  </a:cubicBezTo>
                  <a:cubicBezTo>
                    <a:pt x="2715" y="47637"/>
                    <a:pt x="2084" y="47006"/>
                    <a:pt x="2084" y="46220"/>
                  </a:cubicBezTo>
                  <a:cubicBezTo>
                    <a:pt x="2084" y="45482"/>
                    <a:pt x="2656" y="44875"/>
                    <a:pt x="3370" y="44815"/>
                  </a:cubicBezTo>
                  <a:close/>
                  <a:moveTo>
                    <a:pt x="3370" y="43029"/>
                  </a:moveTo>
                  <a:lnTo>
                    <a:pt x="3370" y="44565"/>
                  </a:lnTo>
                  <a:cubicBezTo>
                    <a:pt x="2513" y="44637"/>
                    <a:pt x="1834" y="45351"/>
                    <a:pt x="1834" y="46220"/>
                  </a:cubicBezTo>
                  <a:cubicBezTo>
                    <a:pt x="1834" y="47089"/>
                    <a:pt x="2584" y="47875"/>
                    <a:pt x="3489" y="47875"/>
                  </a:cubicBezTo>
                  <a:cubicBezTo>
                    <a:pt x="3846" y="47875"/>
                    <a:pt x="4180" y="47756"/>
                    <a:pt x="4453" y="47566"/>
                  </a:cubicBezTo>
                  <a:lnTo>
                    <a:pt x="5966" y="49399"/>
                  </a:lnTo>
                  <a:lnTo>
                    <a:pt x="5966" y="55745"/>
                  </a:lnTo>
                  <a:cubicBezTo>
                    <a:pt x="5668" y="55805"/>
                    <a:pt x="5454" y="56067"/>
                    <a:pt x="5454" y="56376"/>
                  </a:cubicBezTo>
                  <a:cubicBezTo>
                    <a:pt x="5454" y="56567"/>
                    <a:pt x="5525" y="56733"/>
                    <a:pt x="5656" y="56841"/>
                  </a:cubicBezTo>
                  <a:lnTo>
                    <a:pt x="3370" y="60531"/>
                  </a:lnTo>
                  <a:lnTo>
                    <a:pt x="3370" y="69842"/>
                  </a:lnTo>
                  <a:cubicBezTo>
                    <a:pt x="3239" y="69806"/>
                    <a:pt x="3096" y="69783"/>
                    <a:pt x="2941" y="69783"/>
                  </a:cubicBezTo>
                  <a:cubicBezTo>
                    <a:pt x="2703" y="69783"/>
                    <a:pt x="2465" y="69842"/>
                    <a:pt x="2251" y="69937"/>
                  </a:cubicBezTo>
                  <a:lnTo>
                    <a:pt x="251" y="66282"/>
                  </a:lnTo>
                  <a:lnTo>
                    <a:pt x="251" y="45482"/>
                  </a:lnTo>
                  <a:lnTo>
                    <a:pt x="3370" y="43029"/>
                  </a:lnTo>
                  <a:close/>
                  <a:moveTo>
                    <a:pt x="2941" y="70033"/>
                  </a:moveTo>
                  <a:cubicBezTo>
                    <a:pt x="3096" y="70033"/>
                    <a:pt x="3239" y="70056"/>
                    <a:pt x="3370" y="70092"/>
                  </a:cubicBezTo>
                  <a:lnTo>
                    <a:pt x="3370" y="70592"/>
                  </a:lnTo>
                  <a:cubicBezTo>
                    <a:pt x="3239" y="70533"/>
                    <a:pt x="3096" y="70497"/>
                    <a:pt x="2941" y="70497"/>
                  </a:cubicBezTo>
                  <a:cubicBezTo>
                    <a:pt x="2822" y="70497"/>
                    <a:pt x="2703" y="70521"/>
                    <a:pt x="2596" y="70557"/>
                  </a:cubicBezTo>
                  <a:lnTo>
                    <a:pt x="2370" y="70152"/>
                  </a:lnTo>
                  <a:cubicBezTo>
                    <a:pt x="2548" y="70080"/>
                    <a:pt x="2739" y="70033"/>
                    <a:pt x="2941" y="70033"/>
                  </a:cubicBezTo>
                  <a:close/>
                  <a:moveTo>
                    <a:pt x="3620" y="70199"/>
                  </a:moveTo>
                  <a:cubicBezTo>
                    <a:pt x="4061" y="70437"/>
                    <a:pt x="4358" y="70914"/>
                    <a:pt x="4358" y="71449"/>
                  </a:cubicBezTo>
                  <a:cubicBezTo>
                    <a:pt x="4358" y="71985"/>
                    <a:pt x="4061" y="72450"/>
                    <a:pt x="3620" y="72688"/>
                  </a:cubicBezTo>
                  <a:lnTo>
                    <a:pt x="3620" y="72116"/>
                  </a:lnTo>
                  <a:cubicBezTo>
                    <a:pt x="3787" y="71950"/>
                    <a:pt x="3894" y="71711"/>
                    <a:pt x="3894" y="71449"/>
                  </a:cubicBezTo>
                  <a:cubicBezTo>
                    <a:pt x="3894" y="71188"/>
                    <a:pt x="3787" y="70949"/>
                    <a:pt x="3620" y="70771"/>
                  </a:cubicBezTo>
                  <a:lnTo>
                    <a:pt x="3620" y="70199"/>
                  </a:lnTo>
                  <a:close/>
                  <a:moveTo>
                    <a:pt x="2156" y="70271"/>
                  </a:moveTo>
                  <a:lnTo>
                    <a:pt x="2382" y="70676"/>
                  </a:lnTo>
                  <a:cubicBezTo>
                    <a:pt x="2156" y="70854"/>
                    <a:pt x="2001" y="71128"/>
                    <a:pt x="2001" y="71449"/>
                  </a:cubicBezTo>
                  <a:cubicBezTo>
                    <a:pt x="2001" y="71926"/>
                    <a:pt x="2358" y="72331"/>
                    <a:pt x="2822" y="72390"/>
                  </a:cubicBezTo>
                  <a:lnTo>
                    <a:pt x="2822" y="72854"/>
                  </a:lnTo>
                  <a:cubicBezTo>
                    <a:pt x="2098" y="72783"/>
                    <a:pt x="1539" y="72191"/>
                    <a:pt x="1536" y="71444"/>
                  </a:cubicBezTo>
                  <a:lnTo>
                    <a:pt x="1536" y="71444"/>
                  </a:lnTo>
                  <a:cubicBezTo>
                    <a:pt x="1538" y="70958"/>
                    <a:pt x="1788" y="70520"/>
                    <a:pt x="2156" y="70271"/>
                  </a:cubicBezTo>
                  <a:close/>
                  <a:moveTo>
                    <a:pt x="3370" y="72295"/>
                  </a:moveTo>
                  <a:lnTo>
                    <a:pt x="3370" y="72795"/>
                  </a:lnTo>
                  <a:cubicBezTo>
                    <a:pt x="3275" y="72819"/>
                    <a:pt x="3168" y="72842"/>
                    <a:pt x="3072" y="72854"/>
                  </a:cubicBezTo>
                  <a:lnTo>
                    <a:pt x="3072" y="72390"/>
                  </a:lnTo>
                  <a:cubicBezTo>
                    <a:pt x="3179" y="72366"/>
                    <a:pt x="3275" y="72342"/>
                    <a:pt x="3370" y="72295"/>
                  </a:cubicBezTo>
                  <a:close/>
                  <a:moveTo>
                    <a:pt x="2429" y="0"/>
                  </a:moveTo>
                  <a:cubicBezTo>
                    <a:pt x="1905" y="0"/>
                    <a:pt x="1477" y="417"/>
                    <a:pt x="1477" y="941"/>
                  </a:cubicBezTo>
                  <a:cubicBezTo>
                    <a:pt x="1477" y="1429"/>
                    <a:pt x="1846" y="1822"/>
                    <a:pt x="2310" y="1881"/>
                  </a:cubicBezTo>
                  <a:lnTo>
                    <a:pt x="2310" y="18169"/>
                  </a:lnTo>
                  <a:lnTo>
                    <a:pt x="3370" y="19157"/>
                  </a:lnTo>
                  <a:lnTo>
                    <a:pt x="3370" y="28599"/>
                  </a:lnTo>
                  <a:lnTo>
                    <a:pt x="2286" y="28599"/>
                  </a:lnTo>
                  <a:lnTo>
                    <a:pt x="2286" y="31016"/>
                  </a:lnTo>
                  <a:lnTo>
                    <a:pt x="3370" y="31016"/>
                  </a:lnTo>
                  <a:lnTo>
                    <a:pt x="3370" y="31837"/>
                  </a:lnTo>
                  <a:lnTo>
                    <a:pt x="2286" y="31837"/>
                  </a:lnTo>
                  <a:lnTo>
                    <a:pt x="2286" y="34266"/>
                  </a:lnTo>
                  <a:lnTo>
                    <a:pt x="3370" y="34266"/>
                  </a:lnTo>
                  <a:lnTo>
                    <a:pt x="3370" y="35088"/>
                  </a:lnTo>
                  <a:lnTo>
                    <a:pt x="2286" y="35088"/>
                  </a:lnTo>
                  <a:lnTo>
                    <a:pt x="2286" y="37505"/>
                  </a:lnTo>
                  <a:lnTo>
                    <a:pt x="3370" y="37505"/>
                  </a:lnTo>
                  <a:lnTo>
                    <a:pt x="3370" y="38326"/>
                  </a:lnTo>
                  <a:lnTo>
                    <a:pt x="2286" y="38326"/>
                  </a:lnTo>
                  <a:lnTo>
                    <a:pt x="2286" y="40755"/>
                  </a:lnTo>
                  <a:lnTo>
                    <a:pt x="3370" y="40755"/>
                  </a:lnTo>
                  <a:lnTo>
                    <a:pt x="3370" y="42720"/>
                  </a:lnTo>
                  <a:lnTo>
                    <a:pt x="48" y="45327"/>
                  </a:lnTo>
                  <a:lnTo>
                    <a:pt x="0" y="45363"/>
                  </a:lnTo>
                  <a:lnTo>
                    <a:pt x="0" y="66354"/>
                  </a:lnTo>
                  <a:lnTo>
                    <a:pt x="2048" y="70056"/>
                  </a:lnTo>
                  <a:cubicBezTo>
                    <a:pt x="1584" y="70354"/>
                    <a:pt x="1286" y="70866"/>
                    <a:pt x="1286" y="71449"/>
                  </a:cubicBezTo>
                  <a:cubicBezTo>
                    <a:pt x="1286" y="72319"/>
                    <a:pt x="1965" y="73033"/>
                    <a:pt x="2822" y="73104"/>
                  </a:cubicBezTo>
                  <a:lnTo>
                    <a:pt x="2822" y="88904"/>
                  </a:lnTo>
                  <a:lnTo>
                    <a:pt x="3072" y="88904"/>
                  </a:lnTo>
                  <a:lnTo>
                    <a:pt x="3072" y="73104"/>
                  </a:lnTo>
                  <a:cubicBezTo>
                    <a:pt x="3168" y="73093"/>
                    <a:pt x="3275" y="73081"/>
                    <a:pt x="3370" y="73045"/>
                  </a:cubicBezTo>
                  <a:lnTo>
                    <a:pt x="3370" y="88892"/>
                  </a:lnTo>
                  <a:lnTo>
                    <a:pt x="3620" y="88892"/>
                  </a:lnTo>
                  <a:lnTo>
                    <a:pt x="3620" y="72962"/>
                  </a:lnTo>
                  <a:cubicBezTo>
                    <a:pt x="4191" y="72712"/>
                    <a:pt x="4608" y="72128"/>
                    <a:pt x="4608" y="71449"/>
                  </a:cubicBezTo>
                  <a:cubicBezTo>
                    <a:pt x="4608" y="70771"/>
                    <a:pt x="4191" y="70199"/>
                    <a:pt x="3620" y="69937"/>
                  </a:cubicBezTo>
                  <a:lnTo>
                    <a:pt x="3620" y="60603"/>
                  </a:lnTo>
                  <a:lnTo>
                    <a:pt x="5858" y="56983"/>
                  </a:lnTo>
                  <a:cubicBezTo>
                    <a:pt x="5930" y="57007"/>
                    <a:pt x="6013" y="57019"/>
                    <a:pt x="6096" y="57019"/>
                  </a:cubicBezTo>
                  <a:cubicBezTo>
                    <a:pt x="6442" y="57019"/>
                    <a:pt x="6739" y="56733"/>
                    <a:pt x="6739" y="56376"/>
                  </a:cubicBezTo>
                  <a:cubicBezTo>
                    <a:pt x="6739" y="56067"/>
                    <a:pt x="6513" y="55805"/>
                    <a:pt x="6216" y="55757"/>
                  </a:cubicBezTo>
                  <a:lnTo>
                    <a:pt x="6216" y="55745"/>
                  </a:lnTo>
                  <a:lnTo>
                    <a:pt x="6216" y="49316"/>
                  </a:lnTo>
                  <a:lnTo>
                    <a:pt x="4644" y="47423"/>
                  </a:lnTo>
                  <a:cubicBezTo>
                    <a:pt x="4953" y="47113"/>
                    <a:pt x="5156" y="46696"/>
                    <a:pt x="5156" y="46220"/>
                  </a:cubicBezTo>
                  <a:cubicBezTo>
                    <a:pt x="5156" y="45351"/>
                    <a:pt x="4477" y="44637"/>
                    <a:pt x="3620" y="44577"/>
                  </a:cubicBezTo>
                  <a:lnTo>
                    <a:pt x="3620" y="42839"/>
                  </a:lnTo>
                  <a:lnTo>
                    <a:pt x="9180" y="38469"/>
                  </a:lnTo>
                  <a:lnTo>
                    <a:pt x="9216" y="38434"/>
                  </a:lnTo>
                  <a:lnTo>
                    <a:pt x="9216" y="24646"/>
                  </a:lnTo>
                  <a:cubicBezTo>
                    <a:pt x="9514" y="24598"/>
                    <a:pt x="9740" y="24337"/>
                    <a:pt x="9740" y="24027"/>
                  </a:cubicBezTo>
                  <a:cubicBezTo>
                    <a:pt x="9740" y="23670"/>
                    <a:pt x="9454" y="23384"/>
                    <a:pt x="9097" y="23384"/>
                  </a:cubicBezTo>
                  <a:cubicBezTo>
                    <a:pt x="8894" y="23384"/>
                    <a:pt x="8704" y="23479"/>
                    <a:pt x="8585" y="23634"/>
                  </a:cubicBezTo>
                  <a:lnTo>
                    <a:pt x="3620" y="19050"/>
                  </a:lnTo>
                  <a:lnTo>
                    <a:pt x="3620" y="8013"/>
                  </a:lnTo>
                  <a:lnTo>
                    <a:pt x="3370" y="8013"/>
                  </a:lnTo>
                  <a:lnTo>
                    <a:pt x="3370" y="18824"/>
                  </a:lnTo>
                  <a:lnTo>
                    <a:pt x="2548" y="18062"/>
                  </a:lnTo>
                  <a:lnTo>
                    <a:pt x="2548" y="1881"/>
                  </a:lnTo>
                  <a:cubicBezTo>
                    <a:pt x="3025" y="1822"/>
                    <a:pt x="3382" y="1429"/>
                    <a:pt x="3382" y="941"/>
                  </a:cubicBezTo>
                  <a:cubicBezTo>
                    <a:pt x="3382" y="417"/>
                    <a:pt x="2953" y="0"/>
                    <a:pt x="24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3" name="Google Shape;1243;p32"/>
          <p:cNvGrpSpPr/>
          <p:nvPr/>
        </p:nvGrpSpPr>
        <p:grpSpPr>
          <a:xfrm>
            <a:off x="12750" y="4493400"/>
            <a:ext cx="3104100" cy="433400"/>
            <a:chOff x="12750" y="4493400"/>
            <a:chExt cx="3104100" cy="433400"/>
          </a:xfrm>
        </p:grpSpPr>
        <p:cxnSp>
          <p:nvCxnSpPr>
            <p:cNvPr id="1244" name="Google Shape;1244;p32"/>
            <p:cNvCxnSpPr/>
            <p:nvPr/>
          </p:nvCxnSpPr>
          <p:spPr>
            <a:xfrm>
              <a:off x="12750" y="4614500"/>
              <a:ext cx="3104100" cy="3123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1245" name="Google Shape;1245;p32"/>
            <p:cNvCxnSpPr/>
            <p:nvPr/>
          </p:nvCxnSpPr>
          <p:spPr>
            <a:xfrm>
              <a:off x="12750" y="4493400"/>
              <a:ext cx="1121700" cy="3060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1246" name="Google Shape;1246;p32"/>
            <p:cNvCxnSpPr/>
            <p:nvPr/>
          </p:nvCxnSpPr>
          <p:spPr>
            <a:xfrm>
              <a:off x="12750" y="4729225"/>
              <a:ext cx="2020500" cy="0"/>
            </a:xfrm>
            <a:prstGeom prst="straightConnector1">
              <a:avLst/>
            </a:prstGeom>
            <a:noFill/>
            <a:ln cap="flat" cmpd="sng" w="9525">
              <a:solidFill>
                <a:schemeClr val="lt1"/>
              </a:solidFill>
              <a:prstDash val="solid"/>
              <a:round/>
              <a:headEnd len="med" w="med" type="none"/>
              <a:tailEnd len="med" w="med" type="oval"/>
            </a:ln>
          </p:spPr>
        </p:cxn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bg>
      <p:bgPr>
        <a:gradFill>
          <a:gsLst>
            <a:gs pos="0">
              <a:schemeClr val="accent3"/>
            </a:gs>
            <a:gs pos="3000">
              <a:schemeClr val="accent2"/>
            </a:gs>
            <a:gs pos="5000">
              <a:schemeClr val="accent1"/>
            </a:gs>
            <a:gs pos="10000">
              <a:schemeClr val="lt2"/>
            </a:gs>
            <a:gs pos="27000">
              <a:schemeClr val="dk1"/>
            </a:gs>
            <a:gs pos="100000">
              <a:schemeClr val="dk1"/>
            </a:gs>
          </a:gsLst>
          <a:lin ang="5400012" scaled="0"/>
        </a:gradFill>
      </p:bgPr>
    </p:bg>
    <p:spTree>
      <p:nvGrpSpPr>
        <p:cNvPr id="1247" name="Shape 1247"/>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gradFill>
          <a:gsLst>
            <a:gs pos="0">
              <a:schemeClr val="accent3"/>
            </a:gs>
            <a:gs pos="3000">
              <a:schemeClr val="accent2"/>
            </a:gs>
            <a:gs pos="5000">
              <a:schemeClr val="accent1"/>
            </a:gs>
            <a:gs pos="10000">
              <a:schemeClr val="lt2"/>
            </a:gs>
            <a:gs pos="27000">
              <a:schemeClr val="dk1"/>
            </a:gs>
            <a:gs pos="70000">
              <a:schemeClr val="dk1"/>
            </a:gs>
            <a:gs pos="89000">
              <a:schemeClr val="lt2"/>
            </a:gs>
            <a:gs pos="93000">
              <a:schemeClr val="accent1"/>
            </a:gs>
            <a:gs pos="97000">
              <a:schemeClr val="accent3"/>
            </a:gs>
            <a:gs pos="100000">
              <a:schemeClr val="dk1"/>
            </a:gs>
          </a:gsLst>
          <a:path path="circle">
            <a:fillToRect l="100%" t="100%"/>
          </a:path>
          <a:tileRect b="-100%" r="-100%"/>
        </a:gradFill>
      </p:bgPr>
    </p:bg>
    <p:spTree>
      <p:nvGrpSpPr>
        <p:cNvPr id="1248" name="Shape 124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chemeClr val="accent3"/>
            </a:gs>
            <a:gs pos="3000">
              <a:schemeClr val="accent2"/>
            </a:gs>
            <a:gs pos="6000">
              <a:schemeClr val="accent1"/>
            </a:gs>
            <a:gs pos="9000">
              <a:schemeClr val="lt2"/>
            </a:gs>
            <a:gs pos="27000">
              <a:schemeClr val="dk1"/>
            </a:gs>
            <a:gs pos="100000">
              <a:schemeClr val="dk1"/>
            </a:gs>
          </a:gsLst>
          <a:lin ang="0" scaled="0"/>
        </a:gradFill>
      </p:bgPr>
    </p:bg>
    <p:spTree>
      <p:nvGrpSpPr>
        <p:cNvPr id="162" name="Shape 162"/>
        <p:cNvGrpSpPr/>
        <p:nvPr/>
      </p:nvGrpSpPr>
      <p:grpSpPr>
        <a:xfrm>
          <a:off x="0" y="0"/>
          <a:ext cx="0" cy="0"/>
          <a:chOff x="0" y="0"/>
          <a:chExt cx="0" cy="0"/>
        </a:xfrm>
      </p:grpSpPr>
      <p:sp>
        <p:nvSpPr>
          <p:cNvPr id="163" name="Google Shape;163;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164" name="Google Shape;164;p5"/>
          <p:cNvSpPr txBox="1"/>
          <p:nvPr>
            <p:ph idx="1" type="subTitle"/>
          </p:nvPr>
        </p:nvSpPr>
        <p:spPr>
          <a:xfrm>
            <a:off x="4937454" y="2974451"/>
            <a:ext cx="2765700" cy="1211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800"/>
              <a:buNone/>
              <a:defRPr b="0" sz="14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165" name="Google Shape;165;p5"/>
          <p:cNvSpPr txBox="1"/>
          <p:nvPr>
            <p:ph idx="2" type="subTitle"/>
          </p:nvPr>
        </p:nvSpPr>
        <p:spPr>
          <a:xfrm>
            <a:off x="1440825" y="2974451"/>
            <a:ext cx="2765700" cy="1211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800"/>
              <a:buNone/>
              <a:defRPr b="0" sz="14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166" name="Google Shape;166;p5"/>
          <p:cNvSpPr txBox="1"/>
          <p:nvPr>
            <p:ph idx="3" type="subTitle"/>
          </p:nvPr>
        </p:nvSpPr>
        <p:spPr>
          <a:xfrm>
            <a:off x="4937450" y="2592350"/>
            <a:ext cx="27657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p:txBody>
      </p:sp>
      <p:sp>
        <p:nvSpPr>
          <p:cNvPr id="167" name="Google Shape;167;p5"/>
          <p:cNvSpPr txBox="1"/>
          <p:nvPr>
            <p:ph idx="4" type="subTitle"/>
          </p:nvPr>
        </p:nvSpPr>
        <p:spPr>
          <a:xfrm>
            <a:off x="1440825" y="2592350"/>
            <a:ext cx="27657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p:txBody>
      </p:sp>
      <p:grpSp>
        <p:nvGrpSpPr>
          <p:cNvPr id="168" name="Google Shape;168;p5"/>
          <p:cNvGrpSpPr/>
          <p:nvPr/>
        </p:nvGrpSpPr>
        <p:grpSpPr>
          <a:xfrm>
            <a:off x="8231675" y="0"/>
            <a:ext cx="848050" cy="2480675"/>
            <a:chOff x="8231675" y="0"/>
            <a:chExt cx="848050" cy="2480675"/>
          </a:xfrm>
        </p:grpSpPr>
        <p:sp>
          <p:nvSpPr>
            <p:cNvPr id="169" name="Google Shape;169;p5"/>
            <p:cNvSpPr/>
            <p:nvPr/>
          </p:nvSpPr>
          <p:spPr>
            <a:xfrm rot="10800000">
              <a:off x="8793650" y="1505525"/>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
            <p:cNvSpPr/>
            <p:nvPr/>
          </p:nvSpPr>
          <p:spPr>
            <a:xfrm rot="10800000">
              <a:off x="8793650" y="1468925"/>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
            <p:cNvSpPr/>
            <p:nvPr/>
          </p:nvSpPr>
          <p:spPr>
            <a:xfrm rot="10800000">
              <a:off x="8793650" y="1395400"/>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rot="10800000">
              <a:off x="8793650" y="143200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rot="10800000">
              <a:off x="8793650" y="1615675"/>
              <a:ext cx="6275" cy="14900"/>
            </a:xfrm>
            <a:custGeom>
              <a:rect b="b" l="l" r="r" t="t"/>
              <a:pathLst>
                <a:path extrusionOk="0" h="596" w="251">
                  <a:moveTo>
                    <a:pt x="1" y="1"/>
                  </a:moveTo>
                  <a:lnTo>
                    <a:pt x="1" y="596"/>
                  </a:lnTo>
                  <a:lnTo>
                    <a:pt x="251" y="596"/>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rot="10800000">
              <a:off x="8701075" y="330375"/>
              <a:ext cx="6275" cy="18200"/>
            </a:xfrm>
            <a:custGeom>
              <a:rect b="b" l="l" r="r" t="t"/>
              <a:pathLst>
                <a:path extrusionOk="0" h="728"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rot="10800000">
              <a:off x="8793650" y="1358775"/>
              <a:ext cx="6275" cy="18200"/>
            </a:xfrm>
            <a:custGeom>
              <a:rect b="b" l="l" r="r" t="t"/>
              <a:pathLst>
                <a:path extrusionOk="0" h="728"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rot="10800000">
              <a:off x="8793650" y="1579050"/>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rot="10800000">
              <a:off x="8793650" y="1065000"/>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rot="10800000">
              <a:off x="8793650" y="1101900"/>
              <a:ext cx="6275" cy="18200"/>
            </a:xfrm>
            <a:custGeom>
              <a:rect b="b" l="l" r="r" t="t"/>
              <a:pathLst>
                <a:path extrusionOk="0" h="728"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rot="10800000">
              <a:off x="8793650" y="1138525"/>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rot="10800000">
              <a:off x="8793650" y="991775"/>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rot="10800000">
              <a:off x="8793650" y="1175125"/>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rot="10800000">
              <a:off x="8793650" y="1285275"/>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rot="10800000">
              <a:off x="8793650" y="1321875"/>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rot="10800000">
              <a:off x="8793650" y="1248650"/>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rot="10800000">
              <a:off x="8793650" y="1028400"/>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rot="10800000">
              <a:off x="8793650" y="1542150"/>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rot="10800000">
              <a:off x="8701075" y="623875"/>
              <a:ext cx="6275" cy="18475"/>
            </a:xfrm>
            <a:custGeom>
              <a:rect b="b" l="l" r="r" t="t"/>
              <a:pathLst>
                <a:path extrusionOk="0" h="739" w="251">
                  <a:moveTo>
                    <a:pt x="0" y="0"/>
                  </a:moveTo>
                  <a:lnTo>
                    <a:pt x="0"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rot="10800000">
              <a:off x="8701075" y="367000"/>
              <a:ext cx="6275" cy="18475"/>
            </a:xfrm>
            <a:custGeom>
              <a:rect b="b" l="l" r="r" t="t"/>
              <a:pathLst>
                <a:path extrusionOk="0" h="739" w="251">
                  <a:moveTo>
                    <a:pt x="0" y="0"/>
                  </a:moveTo>
                  <a:lnTo>
                    <a:pt x="0"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rot="10800000">
              <a:off x="8701075" y="587250"/>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rot="10800000">
              <a:off x="8701075" y="513750"/>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rot="10800000">
              <a:off x="8701075" y="660475"/>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rot="10800000">
              <a:off x="8701075" y="403600"/>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rot="10800000">
              <a:off x="8701075" y="440525"/>
              <a:ext cx="6275" cy="18175"/>
            </a:xfrm>
            <a:custGeom>
              <a:rect b="b" l="l" r="r" t="t"/>
              <a:pathLst>
                <a:path extrusionOk="0" h="727"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rot="10800000">
              <a:off x="8701075" y="477125"/>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rot="10800000">
              <a:off x="8701075" y="697400"/>
              <a:ext cx="6275" cy="18175"/>
            </a:xfrm>
            <a:custGeom>
              <a:rect b="b" l="l" r="r" t="t"/>
              <a:pathLst>
                <a:path extrusionOk="0" h="727" w="251">
                  <a:moveTo>
                    <a:pt x="0" y="0"/>
                  </a:moveTo>
                  <a:lnTo>
                    <a:pt x="0"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rot="10800000">
              <a:off x="8701075" y="770625"/>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rot="10800000">
              <a:off x="8701075" y="220250"/>
              <a:ext cx="6275" cy="18175"/>
            </a:xfrm>
            <a:custGeom>
              <a:rect b="b" l="l" r="r" t="t"/>
              <a:pathLst>
                <a:path extrusionOk="0" h="727" w="251">
                  <a:moveTo>
                    <a:pt x="0" y="0"/>
                  </a:moveTo>
                  <a:lnTo>
                    <a:pt x="0"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rot="10800000">
              <a:off x="8701075" y="734000"/>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rot="10800000">
              <a:off x="8701075" y="880750"/>
              <a:ext cx="13725" cy="17300"/>
            </a:xfrm>
            <a:custGeom>
              <a:rect b="b" l="l" r="r" t="t"/>
              <a:pathLst>
                <a:path extrusionOk="0" h="692" w="549">
                  <a:moveTo>
                    <a:pt x="179" y="1"/>
                  </a:moveTo>
                  <a:lnTo>
                    <a:pt x="1" y="168"/>
                  </a:lnTo>
                  <a:lnTo>
                    <a:pt x="298" y="489"/>
                  </a:lnTo>
                  <a:lnTo>
                    <a:pt x="298" y="691"/>
                  </a:lnTo>
                  <a:lnTo>
                    <a:pt x="549" y="691"/>
                  </a:lnTo>
                  <a:lnTo>
                    <a:pt x="549" y="394"/>
                  </a:lnTo>
                  <a:lnTo>
                    <a:pt x="1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rot="10800000">
              <a:off x="8701075" y="183650"/>
              <a:ext cx="6275" cy="18175"/>
            </a:xfrm>
            <a:custGeom>
              <a:rect b="b" l="l" r="r" t="t"/>
              <a:pathLst>
                <a:path extrusionOk="0" h="727"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rot="10800000">
              <a:off x="8701075" y="293475"/>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rot="10800000">
              <a:off x="8747500" y="934625"/>
              <a:ext cx="16700" cy="17600"/>
            </a:xfrm>
            <a:custGeom>
              <a:rect b="b" l="l" r="r" t="t"/>
              <a:pathLst>
                <a:path extrusionOk="0" h="704" w="668">
                  <a:moveTo>
                    <a:pt x="179" y="1"/>
                  </a:moveTo>
                  <a:lnTo>
                    <a:pt x="0" y="168"/>
                  </a:lnTo>
                  <a:lnTo>
                    <a:pt x="489" y="703"/>
                  </a:lnTo>
                  <a:lnTo>
                    <a:pt x="667" y="549"/>
                  </a:lnTo>
                  <a:lnTo>
                    <a:pt x="1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rot="10800000">
              <a:off x="8701075" y="256875"/>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rot="10800000">
              <a:off x="8701075" y="807525"/>
              <a:ext cx="6275" cy="18175"/>
            </a:xfrm>
            <a:custGeom>
              <a:rect b="b" l="l" r="r" t="t"/>
              <a:pathLst>
                <a:path extrusionOk="0" h="727" w="251">
                  <a:moveTo>
                    <a:pt x="0" y="0"/>
                  </a:moveTo>
                  <a:lnTo>
                    <a:pt x="0"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rot="10800000">
              <a:off x="8722500" y="907550"/>
              <a:ext cx="17000" cy="17575"/>
            </a:xfrm>
            <a:custGeom>
              <a:rect b="b" l="l" r="r" t="t"/>
              <a:pathLst>
                <a:path extrusionOk="0" h="703" w="680">
                  <a:moveTo>
                    <a:pt x="179" y="0"/>
                  </a:moveTo>
                  <a:lnTo>
                    <a:pt x="1" y="167"/>
                  </a:lnTo>
                  <a:lnTo>
                    <a:pt x="489" y="703"/>
                  </a:lnTo>
                  <a:lnTo>
                    <a:pt x="679" y="536"/>
                  </a:lnTo>
                  <a:lnTo>
                    <a:pt x="1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rot="10800000">
              <a:off x="8701075" y="844150"/>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rot="10800000">
              <a:off x="8864775" y="0"/>
              <a:ext cx="214950" cy="1589500"/>
            </a:xfrm>
            <a:custGeom>
              <a:rect b="b" l="l" r="r" t="t"/>
              <a:pathLst>
                <a:path extrusionOk="0" h="63580" w="8598">
                  <a:moveTo>
                    <a:pt x="2644" y="23123"/>
                  </a:moveTo>
                  <a:cubicBezTo>
                    <a:pt x="2989" y="23123"/>
                    <a:pt x="3299" y="23242"/>
                    <a:pt x="3537" y="23444"/>
                  </a:cubicBezTo>
                  <a:lnTo>
                    <a:pt x="3215" y="23777"/>
                  </a:lnTo>
                  <a:cubicBezTo>
                    <a:pt x="3061" y="23658"/>
                    <a:pt x="2858" y="23587"/>
                    <a:pt x="2644" y="23587"/>
                  </a:cubicBezTo>
                  <a:cubicBezTo>
                    <a:pt x="2120" y="23587"/>
                    <a:pt x="1691" y="24004"/>
                    <a:pt x="1691" y="24528"/>
                  </a:cubicBezTo>
                  <a:cubicBezTo>
                    <a:pt x="1691" y="25016"/>
                    <a:pt x="2061" y="25409"/>
                    <a:pt x="2525" y="25468"/>
                  </a:cubicBezTo>
                  <a:lnTo>
                    <a:pt x="2525" y="25933"/>
                  </a:lnTo>
                  <a:cubicBezTo>
                    <a:pt x="1799" y="25873"/>
                    <a:pt x="1227" y="25266"/>
                    <a:pt x="1227" y="24528"/>
                  </a:cubicBezTo>
                  <a:cubicBezTo>
                    <a:pt x="1227" y="23754"/>
                    <a:pt x="1870" y="23123"/>
                    <a:pt x="2644" y="23123"/>
                  </a:cubicBezTo>
                  <a:close/>
                  <a:moveTo>
                    <a:pt x="3716" y="23611"/>
                  </a:moveTo>
                  <a:cubicBezTo>
                    <a:pt x="3930" y="23861"/>
                    <a:pt x="4061" y="24182"/>
                    <a:pt x="4061" y="24528"/>
                  </a:cubicBezTo>
                  <a:cubicBezTo>
                    <a:pt x="4061" y="25266"/>
                    <a:pt x="3489" y="25873"/>
                    <a:pt x="2763" y="25933"/>
                  </a:cubicBezTo>
                  <a:lnTo>
                    <a:pt x="2763" y="25468"/>
                  </a:lnTo>
                  <a:cubicBezTo>
                    <a:pt x="3227" y="25409"/>
                    <a:pt x="3596" y="25016"/>
                    <a:pt x="3596" y="24528"/>
                  </a:cubicBezTo>
                  <a:cubicBezTo>
                    <a:pt x="3596" y="24313"/>
                    <a:pt x="3513" y="24111"/>
                    <a:pt x="3394" y="23944"/>
                  </a:cubicBezTo>
                  <a:lnTo>
                    <a:pt x="3716" y="23611"/>
                  </a:lnTo>
                  <a:close/>
                  <a:moveTo>
                    <a:pt x="4620" y="47959"/>
                  </a:moveTo>
                  <a:lnTo>
                    <a:pt x="4978" y="48316"/>
                  </a:lnTo>
                  <a:cubicBezTo>
                    <a:pt x="4942" y="48423"/>
                    <a:pt x="4918" y="48519"/>
                    <a:pt x="4918" y="48638"/>
                  </a:cubicBezTo>
                  <a:cubicBezTo>
                    <a:pt x="4918" y="49078"/>
                    <a:pt x="5216" y="49447"/>
                    <a:pt x="5632" y="49554"/>
                  </a:cubicBezTo>
                  <a:lnTo>
                    <a:pt x="5632" y="50031"/>
                  </a:lnTo>
                  <a:cubicBezTo>
                    <a:pt x="4966" y="49912"/>
                    <a:pt x="4454" y="49340"/>
                    <a:pt x="4454" y="48638"/>
                  </a:cubicBezTo>
                  <a:cubicBezTo>
                    <a:pt x="4454" y="48388"/>
                    <a:pt x="4513" y="48161"/>
                    <a:pt x="4620" y="47959"/>
                  </a:cubicBezTo>
                  <a:close/>
                  <a:moveTo>
                    <a:pt x="5871" y="47221"/>
                  </a:moveTo>
                  <a:cubicBezTo>
                    <a:pt x="6644" y="47221"/>
                    <a:pt x="7275" y="47864"/>
                    <a:pt x="7275" y="48638"/>
                  </a:cubicBezTo>
                  <a:cubicBezTo>
                    <a:pt x="7275" y="49412"/>
                    <a:pt x="6644" y="50043"/>
                    <a:pt x="5871" y="50055"/>
                  </a:cubicBezTo>
                  <a:lnTo>
                    <a:pt x="5871" y="49590"/>
                  </a:lnTo>
                  <a:cubicBezTo>
                    <a:pt x="6394" y="49578"/>
                    <a:pt x="6811" y="49162"/>
                    <a:pt x="6811" y="48638"/>
                  </a:cubicBezTo>
                  <a:cubicBezTo>
                    <a:pt x="6811" y="48114"/>
                    <a:pt x="6394" y="47685"/>
                    <a:pt x="5871" y="47685"/>
                  </a:cubicBezTo>
                  <a:cubicBezTo>
                    <a:pt x="5549" y="47685"/>
                    <a:pt x="5263" y="47852"/>
                    <a:pt x="5097" y="48090"/>
                  </a:cubicBezTo>
                  <a:lnTo>
                    <a:pt x="4763" y="47757"/>
                  </a:lnTo>
                  <a:cubicBezTo>
                    <a:pt x="5025" y="47435"/>
                    <a:pt x="5418" y="47221"/>
                    <a:pt x="5871" y="47221"/>
                  </a:cubicBezTo>
                  <a:close/>
                  <a:moveTo>
                    <a:pt x="6311" y="1"/>
                  </a:moveTo>
                  <a:cubicBezTo>
                    <a:pt x="5787" y="1"/>
                    <a:pt x="5370" y="417"/>
                    <a:pt x="5370" y="941"/>
                  </a:cubicBezTo>
                  <a:cubicBezTo>
                    <a:pt x="5370" y="1382"/>
                    <a:pt x="5668" y="1751"/>
                    <a:pt x="6073" y="1858"/>
                  </a:cubicBezTo>
                  <a:lnTo>
                    <a:pt x="6073" y="20860"/>
                  </a:lnTo>
                  <a:lnTo>
                    <a:pt x="3716" y="23266"/>
                  </a:lnTo>
                  <a:cubicBezTo>
                    <a:pt x="3430" y="23015"/>
                    <a:pt x="3049" y="22873"/>
                    <a:pt x="2644" y="22873"/>
                  </a:cubicBezTo>
                  <a:cubicBezTo>
                    <a:pt x="1918" y="22873"/>
                    <a:pt x="1287" y="23349"/>
                    <a:pt x="1072" y="24016"/>
                  </a:cubicBezTo>
                  <a:lnTo>
                    <a:pt x="1072" y="15586"/>
                  </a:lnTo>
                  <a:cubicBezTo>
                    <a:pt x="1537" y="15526"/>
                    <a:pt x="1894" y="15134"/>
                    <a:pt x="1894" y="14645"/>
                  </a:cubicBezTo>
                  <a:cubicBezTo>
                    <a:pt x="1894" y="14122"/>
                    <a:pt x="1477" y="13693"/>
                    <a:pt x="953" y="13693"/>
                  </a:cubicBezTo>
                  <a:cubicBezTo>
                    <a:pt x="429" y="13693"/>
                    <a:pt x="1" y="14122"/>
                    <a:pt x="1" y="14645"/>
                  </a:cubicBezTo>
                  <a:cubicBezTo>
                    <a:pt x="1" y="15134"/>
                    <a:pt x="358" y="15526"/>
                    <a:pt x="834" y="15586"/>
                  </a:cubicBezTo>
                  <a:lnTo>
                    <a:pt x="834" y="43399"/>
                  </a:lnTo>
                  <a:cubicBezTo>
                    <a:pt x="537" y="43458"/>
                    <a:pt x="310" y="43720"/>
                    <a:pt x="310" y="44030"/>
                  </a:cubicBezTo>
                  <a:cubicBezTo>
                    <a:pt x="310" y="44387"/>
                    <a:pt x="596" y="44673"/>
                    <a:pt x="953" y="44673"/>
                  </a:cubicBezTo>
                  <a:cubicBezTo>
                    <a:pt x="1084" y="44673"/>
                    <a:pt x="1203" y="44637"/>
                    <a:pt x="1299" y="44566"/>
                  </a:cubicBezTo>
                  <a:lnTo>
                    <a:pt x="4454" y="47780"/>
                  </a:lnTo>
                  <a:cubicBezTo>
                    <a:pt x="4299" y="48030"/>
                    <a:pt x="4216" y="48328"/>
                    <a:pt x="4216" y="48638"/>
                  </a:cubicBezTo>
                  <a:cubicBezTo>
                    <a:pt x="4216" y="49471"/>
                    <a:pt x="4835" y="50162"/>
                    <a:pt x="5632" y="50269"/>
                  </a:cubicBezTo>
                  <a:lnTo>
                    <a:pt x="5632" y="63556"/>
                  </a:lnTo>
                  <a:lnTo>
                    <a:pt x="5871" y="63556"/>
                  </a:lnTo>
                  <a:lnTo>
                    <a:pt x="5871" y="50293"/>
                  </a:lnTo>
                  <a:cubicBezTo>
                    <a:pt x="6787" y="50293"/>
                    <a:pt x="7526" y="49543"/>
                    <a:pt x="7526" y="48638"/>
                  </a:cubicBezTo>
                  <a:cubicBezTo>
                    <a:pt x="7526" y="47721"/>
                    <a:pt x="6775" y="46983"/>
                    <a:pt x="5871" y="46983"/>
                  </a:cubicBezTo>
                  <a:cubicBezTo>
                    <a:pt x="5359" y="46983"/>
                    <a:pt x="4894" y="47209"/>
                    <a:pt x="4597" y="47578"/>
                  </a:cubicBezTo>
                  <a:lnTo>
                    <a:pt x="1477" y="44399"/>
                  </a:lnTo>
                  <a:cubicBezTo>
                    <a:pt x="1549" y="44292"/>
                    <a:pt x="1596" y="44173"/>
                    <a:pt x="1596" y="44030"/>
                  </a:cubicBezTo>
                  <a:cubicBezTo>
                    <a:pt x="1596" y="43720"/>
                    <a:pt x="1370" y="43458"/>
                    <a:pt x="1072" y="43399"/>
                  </a:cubicBezTo>
                  <a:lnTo>
                    <a:pt x="1072" y="25040"/>
                  </a:lnTo>
                  <a:cubicBezTo>
                    <a:pt x="1275" y="25671"/>
                    <a:pt x="1846" y="26123"/>
                    <a:pt x="2525" y="26171"/>
                  </a:cubicBezTo>
                  <a:lnTo>
                    <a:pt x="2525" y="34957"/>
                  </a:lnTo>
                  <a:lnTo>
                    <a:pt x="7537" y="44220"/>
                  </a:lnTo>
                  <a:cubicBezTo>
                    <a:pt x="7406" y="44340"/>
                    <a:pt x="7311" y="44506"/>
                    <a:pt x="7311" y="44697"/>
                  </a:cubicBezTo>
                  <a:cubicBezTo>
                    <a:pt x="7311" y="45054"/>
                    <a:pt x="7609" y="45340"/>
                    <a:pt x="7954" y="45340"/>
                  </a:cubicBezTo>
                  <a:lnTo>
                    <a:pt x="7954" y="63580"/>
                  </a:lnTo>
                  <a:lnTo>
                    <a:pt x="8204" y="63580"/>
                  </a:lnTo>
                  <a:lnTo>
                    <a:pt x="8204" y="45292"/>
                  </a:lnTo>
                  <a:cubicBezTo>
                    <a:pt x="8430" y="45197"/>
                    <a:pt x="8597" y="44971"/>
                    <a:pt x="8597" y="44697"/>
                  </a:cubicBezTo>
                  <a:cubicBezTo>
                    <a:pt x="8597" y="44340"/>
                    <a:pt x="8311" y="44054"/>
                    <a:pt x="7954" y="44054"/>
                  </a:cubicBezTo>
                  <a:lnTo>
                    <a:pt x="7966" y="44066"/>
                  </a:lnTo>
                  <a:cubicBezTo>
                    <a:pt x="7883" y="44066"/>
                    <a:pt x="7811" y="44078"/>
                    <a:pt x="7740" y="44101"/>
                  </a:cubicBezTo>
                  <a:lnTo>
                    <a:pt x="2763" y="34910"/>
                  </a:lnTo>
                  <a:lnTo>
                    <a:pt x="2763" y="26183"/>
                  </a:lnTo>
                  <a:cubicBezTo>
                    <a:pt x="3620" y="26123"/>
                    <a:pt x="4299" y="25409"/>
                    <a:pt x="4299" y="24528"/>
                  </a:cubicBezTo>
                  <a:cubicBezTo>
                    <a:pt x="4299" y="24111"/>
                    <a:pt x="4144" y="23730"/>
                    <a:pt x="3894" y="23444"/>
                  </a:cubicBezTo>
                  <a:lnTo>
                    <a:pt x="6275" y="21003"/>
                  </a:lnTo>
                  <a:lnTo>
                    <a:pt x="6311" y="20968"/>
                  </a:lnTo>
                  <a:lnTo>
                    <a:pt x="6311" y="8502"/>
                  </a:lnTo>
                  <a:lnTo>
                    <a:pt x="6716" y="9026"/>
                  </a:lnTo>
                  <a:lnTo>
                    <a:pt x="6918" y="8883"/>
                  </a:lnTo>
                  <a:lnTo>
                    <a:pt x="6466" y="8299"/>
                  </a:lnTo>
                  <a:lnTo>
                    <a:pt x="6311" y="8407"/>
                  </a:lnTo>
                  <a:lnTo>
                    <a:pt x="6311" y="1894"/>
                  </a:lnTo>
                  <a:cubicBezTo>
                    <a:pt x="6835" y="1894"/>
                    <a:pt x="7264" y="1465"/>
                    <a:pt x="7264" y="941"/>
                  </a:cubicBezTo>
                  <a:cubicBezTo>
                    <a:pt x="7264" y="429"/>
                    <a:pt x="6835" y="1"/>
                    <a:pt x="63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rot="10800000">
              <a:off x="8884725" y="1334975"/>
              <a:ext cx="16100" cy="18175"/>
            </a:xfrm>
            <a:custGeom>
              <a:rect b="b" l="l" r="r" t="t"/>
              <a:pathLst>
                <a:path extrusionOk="0" h="727" w="644">
                  <a:moveTo>
                    <a:pt x="203" y="0"/>
                  </a:moveTo>
                  <a:lnTo>
                    <a:pt x="0" y="143"/>
                  </a:lnTo>
                  <a:lnTo>
                    <a:pt x="453" y="727"/>
                  </a:lnTo>
                  <a:lnTo>
                    <a:pt x="643" y="584"/>
                  </a:lnTo>
                  <a:lnTo>
                    <a:pt x="2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rot="10800000">
              <a:off x="8817450" y="1247175"/>
              <a:ext cx="16100" cy="18175"/>
            </a:xfrm>
            <a:custGeom>
              <a:rect b="b" l="l" r="r" t="t"/>
              <a:pathLst>
                <a:path extrusionOk="0" h="727" w="644">
                  <a:moveTo>
                    <a:pt x="191" y="1"/>
                  </a:moveTo>
                  <a:lnTo>
                    <a:pt x="0" y="144"/>
                  </a:lnTo>
                  <a:lnTo>
                    <a:pt x="453" y="727"/>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rot="10800000">
              <a:off x="8793650" y="1211750"/>
              <a:ext cx="17575" cy="24725"/>
            </a:xfrm>
            <a:custGeom>
              <a:rect b="b" l="l" r="r" t="t"/>
              <a:pathLst>
                <a:path extrusionOk="0" h="989" w="703">
                  <a:moveTo>
                    <a:pt x="191" y="1"/>
                  </a:moveTo>
                  <a:lnTo>
                    <a:pt x="0" y="143"/>
                  </a:lnTo>
                  <a:lnTo>
                    <a:pt x="441" y="727"/>
                  </a:lnTo>
                  <a:lnTo>
                    <a:pt x="453" y="727"/>
                  </a:lnTo>
                  <a:lnTo>
                    <a:pt x="453" y="989"/>
                  </a:lnTo>
                  <a:lnTo>
                    <a:pt x="703" y="989"/>
                  </a:lnTo>
                  <a:lnTo>
                    <a:pt x="703" y="251"/>
                  </a:lnTo>
                  <a:lnTo>
                    <a:pt x="453" y="251"/>
                  </a:lnTo>
                  <a:lnTo>
                    <a:pt x="453" y="346"/>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rot="10800000">
              <a:off x="8693050" y="960825"/>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rot="10800000">
              <a:off x="8759125" y="428600"/>
              <a:ext cx="10425" cy="18500"/>
            </a:xfrm>
            <a:custGeom>
              <a:rect b="b" l="l" r="r" t="t"/>
              <a:pathLst>
                <a:path extrusionOk="0" h="740" w="417">
                  <a:moveTo>
                    <a:pt x="202" y="1"/>
                  </a:moveTo>
                  <a:lnTo>
                    <a:pt x="0" y="382"/>
                  </a:lnTo>
                  <a:lnTo>
                    <a:pt x="0" y="739"/>
                  </a:lnTo>
                  <a:lnTo>
                    <a:pt x="238" y="739"/>
                  </a:lnTo>
                  <a:lnTo>
                    <a:pt x="238" y="441"/>
                  </a:lnTo>
                  <a:lnTo>
                    <a:pt x="417" y="120"/>
                  </a:lnTo>
                  <a:lnTo>
                    <a:pt x="2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rot="10800000">
              <a:off x="8839775" y="1276325"/>
              <a:ext cx="16100" cy="18500"/>
            </a:xfrm>
            <a:custGeom>
              <a:rect b="b" l="l" r="r" t="t"/>
              <a:pathLst>
                <a:path extrusionOk="0" h="740" w="644">
                  <a:moveTo>
                    <a:pt x="191" y="1"/>
                  </a:moveTo>
                  <a:lnTo>
                    <a:pt x="0" y="156"/>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rot="10800000">
              <a:off x="8705850" y="1101325"/>
              <a:ext cx="16075" cy="18475"/>
            </a:xfrm>
            <a:custGeom>
              <a:rect b="b" l="l" r="r" t="t"/>
              <a:pathLst>
                <a:path extrusionOk="0" h="739" w="643">
                  <a:moveTo>
                    <a:pt x="191" y="1"/>
                  </a:moveTo>
                  <a:lnTo>
                    <a:pt x="0" y="156"/>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rot="10800000">
              <a:off x="8741550" y="460450"/>
              <a:ext cx="14325" cy="19075"/>
            </a:xfrm>
            <a:custGeom>
              <a:rect b="b" l="l" r="r" t="t"/>
              <a:pathLst>
                <a:path extrusionOk="0" h="763" w="573">
                  <a:moveTo>
                    <a:pt x="358" y="0"/>
                  </a:moveTo>
                  <a:lnTo>
                    <a:pt x="1" y="643"/>
                  </a:lnTo>
                  <a:lnTo>
                    <a:pt x="215" y="762"/>
                  </a:lnTo>
                  <a:lnTo>
                    <a:pt x="572" y="119"/>
                  </a:lnTo>
                  <a:lnTo>
                    <a:pt x="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rot="10800000">
              <a:off x="8705850" y="524450"/>
              <a:ext cx="14300" cy="19075"/>
            </a:xfrm>
            <a:custGeom>
              <a:rect b="b" l="l" r="r" t="t"/>
              <a:pathLst>
                <a:path extrusionOk="0" h="763" w="572">
                  <a:moveTo>
                    <a:pt x="358" y="0"/>
                  </a:moveTo>
                  <a:lnTo>
                    <a:pt x="1" y="643"/>
                  </a:lnTo>
                  <a:lnTo>
                    <a:pt x="215" y="762"/>
                  </a:lnTo>
                  <a:lnTo>
                    <a:pt x="572" y="119"/>
                  </a:lnTo>
                  <a:lnTo>
                    <a:pt x="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rot="10800000">
              <a:off x="8773100" y="1189425"/>
              <a:ext cx="16100" cy="18475"/>
            </a:xfrm>
            <a:custGeom>
              <a:rect b="b" l="l" r="r" t="t"/>
              <a:pathLst>
                <a:path extrusionOk="0" h="739" w="644">
                  <a:moveTo>
                    <a:pt x="191" y="1"/>
                  </a:moveTo>
                  <a:lnTo>
                    <a:pt x="0" y="155"/>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rot="10800000">
              <a:off x="8723700" y="492300"/>
              <a:ext cx="14300" cy="19075"/>
            </a:xfrm>
            <a:custGeom>
              <a:rect b="b" l="l" r="r" t="t"/>
              <a:pathLst>
                <a:path extrusionOk="0" h="763" w="572">
                  <a:moveTo>
                    <a:pt x="357" y="0"/>
                  </a:moveTo>
                  <a:lnTo>
                    <a:pt x="0" y="643"/>
                  </a:lnTo>
                  <a:lnTo>
                    <a:pt x="214" y="762"/>
                  </a:lnTo>
                  <a:lnTo>
                    <a:pt x="572" y="119"/>
                  </a:lnTo>
                  <a:lnTo>
                    <a:pt x="3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rot="10800000">
              <a:off x="8693050" y="814075"/>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rot="10800000">
              <a:off x="8693050" y="777475"/>
              <a:ext cx="6275" cy="18175"/>
            </a:xfrm>
            <a:custGeom>
              <a:rect b="b" l="l" r="r" t="t"/>
              <a:pathLst>
                <a:path extrusionOk="0" h="727"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rot="10800000">
              <a:off x="8693050" y="740850"/>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rot="10800000">
              <a:off x="8693050" y="630725"/>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rot="10800000">
              <a:off x="8693050" y="667325"/>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rot="10800000">
              <a:off x="8693050" y="703950"/>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p:nvPr/>
          </p:nvSpPr>
          <p:spPr>
            <a:xfrm rot="10800000">
              <a:off x="8693050" y="1070950"/>
              <a:ext cx="6550" cy="19975"/>
            </a:xfrm>
            <a:custGeom>
              <a:rect b="b" l="l" r="r" t="t"/>
              <a:pathLst>
                <a:path extrusionOk="0" h="799" w="262">
                  <a:moveTo>
                    <a:pt x="191" y="1"/>
                  </a:moveTo>
                  <a:lnTo>
                    <a:pt x="0" y="155"/>
                  </a:lnTo>
                  <a:lnTo>
                    <a:pt x="12" y="179"/>
                  </a:lnTo>
                  <a:lnTo>
                    <a:pt x="12" y="798"/>
                  </a:lnTo>
                  <a:lnTo>
                    <a:pt x="262" y="798"/>
                  </a:lnTo>
                  <a:lnTo>
                    <a:pt x="262" y="96"/>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rot="10800000">
              <a:off x="8693050" y="850700"/>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rot="10800000">
              <a:off x="8693050" y="997725"/>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rot="10800000">
              <a:off x="8693050" y="1034350"/>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rot="10800000">
              <a:off x="8693050" y="887600"/>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rot="10800000">
              <a:off x="8693050" y="92420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rot="10800000">
              <a:off x="8693050" y="59380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rot="10800000">
              <a:off x="8763575" y="244950"/>
              <a:ext cx="6275" cy="18500"/>
            </a:xfrm>
            <a:custGeom>
              <a:rect b="b" l="l" r="r" t="t"/>
              <a:pathLst>
                <a:path extrusionOk="0" h="740"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rot="10800000">
              <a:off x="8763575" y="391700"/>
              <a:ext cx="6275" cy="18475"/>
            </a:xfrm>
            <a:custGeom>
              <a:rect b="b" l="l" r="r" t="t"/>
              <a:pathLst>
                <a:path extrusionOk="0" h="739" w="251">
                  <a:moveTo>
                    <a:pt x="0" y="0"/>
                  </a:moveTo>
                  <a:lnTo>
                    <a:pt x="0" y="738"/>
                  </a:lnTo>
                  <a:lnTo>
                    <a:pt x="250" y="738"/>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rot="10800000">
              <a:off x="8763575" y="281575"/>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rot="10800000">
              <a:off x="8763575" y="208350"/>
              <a:ext cx="6275" cy="18175"/>
            </a:xfrm>
            <a:custGeom>
              <a:rect b="b" l="l" r="r" t="t"/>
              <a:pathLst>
                <a:path extrusionOk="0" h="727" w="251">
                  <a:moveTo>
                    <a:pt x="0" y="0"/>
                  </a:moveTo>
                  <a:lnTo>
                    <a:pt x="0" y="727"/>
                  </a:lnTo>
                  <a:lnTo>
                    <a:pt x="250" y="727"/>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rot="10800000">
              <a:off x="8763575" y="355100"/>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rot="10800000">
              <a:off x="8763575" y="318475"/>
              <a:ext cx="6275" cy="18175"/>
            </a:xfrm>
            <a:custGeom>
              <a:rect b="b" l="l" r="r" t="t"/>
              <a:pathLst>
                <a:path extrusionOk="0" h="727" w="251">
                  <a:moveTo>
                    <a:pt x="0" y="0"/>
                  </a:moveTo>
                  <a:lnTo>
                    <a:pt x="0" y="726"/>
                  </a:lnTo>
                  <a:lnTo>
                    <a:pt x="250" y="726"/>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rot="10800000">
              <a:off x="8862400" y="1305800"/>
              <a:ext cx="15800" cy="18175"/>
            </a:xfrm>
            <a:custGeom>
              <a:rect b="b" l="l" r="r" t="t"/>
              <a:pathLst>
                <a:path extrusionOk="0" h="727" w="632">
                  <a:moveTo>
                    <a:pt x="191" y="0"/>
                  </a:moveTo>
                  <a:lnTo>
                    <a:pt x="0" y="143"/>
                  </a:lnTo>
                  <a:lnTo>
                    <a:pt x="441" y="726"/>
                  </a:lnTo>
                  <a:lnTo>
                    <a:pt x="631" y="584"/>
                  </a:lnTo>
                  <a:lnTo>
                    <a:pt x="1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rot="10800000">
              <a:off x="8763575" y="171450"/>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rot="10800000">
              <a:off x="8693050" y="550650"/>
              <a:ext cx="14300" cy="25025"/>
            </a:xfrm>
            <a:custGeom>
              <a:rect b="b" l="l" r="r" t="t"/>
              <a:pathLst>
                <a:path extrusionOk="0" h="1001" w="572">
                  <a:moveTo>
                    <a:pt x="322" y="0"/>
                  </a:moveTo>
                  <a:lnTo>
                    <a:pt x="322" y="393"/>
                  </a:lnTo>
                  <a:lnTo>
                    <a:pt x="251" y="536"/>
                  </a:lnTo>
                  <a:lnTo>
                    <a:pt x="251" y="274"/>
                  </a:lnTo>
                  <a:lnTo>
                    <a:pt x="0" y="274"/>
                  </a:lnTo>
                  <a:lnTo>
                    <a:pt x="0" y="1000"/>
                  </a:lnTo>
                  <a:lnTo>
                    <a:pt x="251" y="1000"/>
                  </a:lnTo>
                  <a:lnTo>
                    <a:pt x="251" y="667"/>
                  </a:lnTo>
                  <a:lnTo>
                    <a:pt x="405" y="762"/>
                  </a:lnTo>
                  <a:lnTo>
                    <a:pt x="572" y="453"/>
                  </a:lnTo>
                  <a:lnTo>
                    <a:pt x="5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rot="10800000">
              <a:off x="8602250" y="0"/>
              <a:ext cx="255425" cy="1981500"/>
            </a:xfrm>
            <a:custGeom>
              <a:rect b="b" l="l" r="r" t="t"/>
              <a:pathLst>
                <a:path extrusionOk="0" h="79260" w="10217">
                  <a:moveTo>
                    <a:pt x="5240" y="238"/>
                  </a:moveTo>
                  <a:cubicBezTo>
                    <a:pt x="6013" y="238"/>
                    <a:pt x="6645" y="881"/>
                    <a:pt x="6645" y="1655"/>
                  </a:cubicBezTo>
                  <a:cubicBezTo>
                    <a:pt x="6645" y="2393"/>
                    <a:pt x="6073" y="3001"/>
                    <a:pt x="5359" y="3060"/>
                  </a:cubicBezTo>
                  <a:lnTo>
                    <a:pt x="5359" y="2596"/>
                  </a:lnTo>
                  <a:cubicBezTo>
                    <a:pt x="5823" y="2536"/>
                    <a:pt x="6180" y="2143"/>
                    <a:pt x="6180" y="1655"/>
                  </a:cubicBezTo>
                  <a:cubicBezTo>
                    <a:pt x="6180" y="1131"/>
                    <a:pt x="5763" y="703"/>
                    <a:pt x="5240" y="703"/>
                  </a:cubicBezTo>
                  <a:cubicBezTo>
                    <a:pt x="4716" y="703"/>
                    <a:pt x="4287" y="1131"/>
                    <a:pt x="4287" y="1655"/>
                  </a:cubicBezTo>
                  <a:cubicBezTo>
                    <a:pt x="4287" y="2143"/>
                    <a:pt x="4644" y="2536"/>
                    <a:pt x="5109" y="2596"/>
                  </a:cubicBezTo>
                  <a:lnTo>
                    <a:pt x="5109" y="3060"/>
                  </a:lnTo>
                  <a:cubicBezTo>
                    <a:pt x="4394" y="3001"/>
                    <a:pt x="3823" y="2393"/>
                    <a:pt x="3823" y="1655"/>
                  </a:cubicBezTo>
                  <a:cubicBezTo>
                    <a:pt x="3823" y="881"/>
                    <a:pt x="4454" y="238"/>
                    <a:pt x="5240" y="238"/>
                  </a:cubicBezTo>
                  <a:close/>
                  <a:moveTo>
                    <a:pt x="3704" y="34993"/>
                  </a:moveTo>
                  <a:lnTo>
                    <a:pt x="3704" y="39088"/>
                  </a:lnTo>
                  <a:cubicBezTo>
                    <a:pt x="3620" y="39112"/>
                    <a:pt x="3537" y="39136"/>
                    <a:pt x="3466" y="39196"/>
                  </a:cubicBezTo>
                  <a:lnTo>
                    <a:pt x="3466" y="35183"/>
                  </a:lnTo>
                  <a:lnTo>
                    <a:pt x="3704" y="34993"/>
                  </a:lnTo>
                  <a:close/>
                  <a:moveTo>
                    <a:pt x="5240" y="0"/>
                  </a:moveTo>
                  <a:cubicBezTo>
                    <a:pt x="4323" y="0"/>
                    <a:pt x="3573" y="738"/>
                    <a:pt x="3573" y="1655"/>
                  </a:cubicBezTo>
                  <a:cubicBezTo>
                    <a:pt x="3573" y="2572"/>
                    <a:pt x="4251" y="3239"/>
                    <a:pt x="5109" y="3310"/>
                  </a:cubicBezTo>
                  <a:lnTo>
                    <a:pt x="5109" y="21229"/>
                  </a:lnTo>
                  <a:lnTo>
                    <a:pt x="9002" y="24408"/>
                  </a:lnTo>
                  <a:cubicBezTo>
                    <a:pt x="8954" y="24503"/>
                    <a:pt x="8931" y="24599"/>
                    <a:pt x="8931" y="24706"/>
                  </a:cubicBezTo>
                  <a:cubicBezTo>
                    <a:pt x="8931" y="25015"/>
                    <a:pt x="9145" y="25277"/>
                    <a:pt x="9442" y="25337"/>
                  </a:cubicBezTo>
                  <a:lnTo>
                    <a:pt x="9442" y="29980"/>
                  </a:lnTo>
                  <a:lnTo>
                    <a:pt x="4978" y="33623"/>
                  </a:lnTo>
                  <a:lnTo>
                    <a:pt x="4728" y="33302"/>
                  </a:lnTo>
                  <a:lnTo>
                    <a:pt x="4537" y="33445"/>
                  </a:lnTo>
                  <a:lnTo>
                    <a:pt x="4787" y="33778"/>
                  </a:lnTo>
                  <a:lnTo>
                    <a:pt x="3954" y="34469"/>
                  </a:lnTo>
                  <a:lnTo>
                    <a:pt x="3954" y="32683"/>
                  </a:lnTo>
                  <a:lnTo>
                    <a:pt x="4085" y="32861"/>
                  </a:lnTo>
                  <a:lnTo>
                    <a:pt x="4275" y="32719"/>
                  </a:lnTo>
                  <a:lnTo>
                    <a:pt x="3954" y="32278"/>
                  </a:lnTo>
                  <a:lnTo>
                    <a:pt x="3954" y="14026"/>
                  </a:lnTo>
                  <a:lnTo>
                    <a:pt x="3704" y="14026"/>
                  </a:lnTo>
                  <a:lnTo>
                    <a:pt x="3704" y="32230"/>
                  </a:lnTo>
                  <a:lnTo>
                    <a:pt x="3644" y="32278"/>
                  </a:lnTo>
                  <a:lnTo>
                    <a:pt x="3704" y="32361"/>
                  </a:lnTo>
                  <a:lnTo>
                    <a:pt x="3704" y="34671"/>
                  </a:lnTo>
                  <a:lnTo>
                    <a:pt x="3216" y="35064"/>
                  </a:lnTo>
                  <a:lnTo>
                    <a:pt x="3216" y="39517"/>
                  </a:lnTo>
                  <a:cubicBezTo>
                    <a:pt x="3204" y="39577"/>
                    <a:pt x="3180" y="39648"/>
                    <a:pt x="3180" y="39719"/>
                  </a:cubicBezTo>
                  <a:cubicBezTo>
                    <a:pt x="3180" y="39791"/>
                    <a:pt x="3204" y="39850"/>
                    <a:pt x="3216" y="39922"/>
                  </a:cubicBezTo>
                  <a:lnTo>
                    <a:pt x="3216" y="40196"/>
                  </a:lnTo>
                  <a:lnTo>
                    <a:pt x="3120" y="40303"/>
                  </a:lnTo>
                  <a:lnTo>
                    <a:pt x="2918" y="40089"/>
                  </a:lnTo>
                  <a:lnTo>
                    <a:pt x="2739" y="40255"/>
                  </a:lnTo>
                  <a:lnTo>
                    <a:pt x="2954" y="40481"/>
                  </a:lnTo>
                  <a:lnTo>
                    <a:pt x="1" y="43720"/>
                  </a:lnTo>
                  <a:lnTo>
                    <a:pt x="1" y="79236"/>
                  </a:lnTo>
                  <a:lnTo>
                    <a:pt x="251" y="79236"/>
                  </a:lnTo>
                  <a:lnTo>
                    <a:pt x="251" y="43815"/>
                  </a:lnTo>
                  <a:lnTo>
                    <a:pt x="3120" y="40672"/>
                  </a:lnTo>
                  <a:lnTo>
                    <a:pt x="3216" y="40779"/>
                  </a:lnTo>
                  <a:lnTo>
                    <a:pt x="3216" y="79260"/>
                  </a:lnTo>
                  <a:lnTo>
                    <a:pt x="3466" y="79260"/>
                  </a:lnTo>
                  <a:lnTo>
                    <a:pt x="3466" y="40291"/>
                  </a:lnTo>
                  <a:lnTo>
                    <a:pt x="3489" y="40267"/>
                  </a:lnTo>
                  <a:cubicBezTo>
                    <a:pt x="3597" y="40327"/>
                    <a:pt x="3704" y="40362"/>
                    <a:pt x="3823" y="40362"/>
                  </a:cubicBezTo>
                  <a:cubicBezTo>
                    <a:pt x="4180" y="40362"/>
                    <a:pt x="4466" y="40077"/>
                    <a:pt x="4466" y="39719"/>
                  </a:cubicBezTo>
                  <a:cubicBezTo>
                    <a:pt x="4466" y="39410"/>
                    <a:pt x="4239" y="39148"/>
                    <a:pt x="3954" y="39088"/>
                  </a:cubicBezTo>
                  <a:lnTo>
                    <a:pt x="3954" y="34790"/>
                  </a:lnTo>
                  <a:lnTo>
                    <a:pt x="4942" y="33981"/>
                  </a:lnTo>
                  <a:lnTo>
                    <a:pt x="4978" y="34028"/>
                  </a:lnTo>
                  <a:lnTo>
                    <a:pt x="5180" y="33885"/>
                  </a:lnTo>
                  <a:lnTo>
                    <a:pt x="5132" y="33826"/>
                  </a:lnTo>
                  <a:lnTo>
                    <a:pt x="9693" y="30099"/>
                  </a:lnTo>
                  <a:lnTo>
                    <a:pt x="9693" y="25337"/>
                  </a:lnTo>
                  <a:cubicBezTo>
                    <a:pt x="9990" y="25277"/>
                    <a:pt x="10216" y="25015"/>
                    <a:pt x="10216" y="24706"/>
                  </a:cubicBezTo>
                  <a:cubicBezTo>
                    <a:pt x="10216" y="24348"/>
                    <a:pt x="9919" y="24063"/>
                    <a:pt x="9573" y="24063"/>
                  </a:cubicBezTo>
                  <a:cubicBezTo>
                    <a:pt x="9407" y="24063"/>
                    <a:pt x="9264" y="24122"/>
                    <a:pt x="9157" y="24218"/>
                  </a:cubicBezTo>
                  <a:lnTo>
                    <a:pt x="5359" y="21110"/>
                  </a:lnTo>
                  <a:lnTo>
                    <a:pt x="5359" y="3310"/>
                  </a:lnTo>
                  <a:cubicBezTo>
                    <a:pt x="6216" y="3239"/>
                    <a:pt x="6895" y="2524"/>
                    <a:pt x="6895" y="1655"/>
                  </a:cubicBezTo>
                  <a:cubicBezTo>
                    <a:pt x="6895" y="786"/>
                    <a:pt x="6144" y="0"/>
                    <a:pt x="52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rot="10800000">
              <a:off x="8231675" y="0"/>
              <a:ext cx="240825" cy="2480675"/>
            </a:xfrm>
            <a:custGeom>
              <a:rect b="b" l="l" r="r" t="t"/>
              <a:pathLst>
                <a:path extrusionOk="0" h="99227" w="9633">
                  <a:moveTo>
                    <a:pt x="1655" y="251"/>
                  </a:moveTo>
                  <a:cubicBezTo>
                    <a:pt x="2429" y="251"/>
                    <a:pt x="3072" y="882"/>
                    <a:pt x="3072" y="1667"/>
                  </a:cubicBezTo>
                  <a:cubicBezTo>
                    <a:pt x="3072" y="2406"/>
                    <a:pt x="2501" y="3001"/>
                    <a:pt x="1775" y="3072"/>
                  </a:cubicBezTo>
                  <a:lnTo>
                    <a:pt x="1775" y="2608"/>
                  </a:lnTo>
                  <a:cubicBezTo>
                    <a:pt x="2239" y="2548"/>
                    <a:pt x="2608" y="2144"/>
                    <a:pt x="2608" y="1667"/>
                  </a:cubicBezTo>
                  <a:cubicBezTo>
                    <a:pt x="2608" y="1144"/>
                    <a:pt x="2179" y="715"/>
                    <a:pt x="1655" y="715"/>
                  </a:cubicBezTo>
                  <a:cubicBezTo>
                    <a:pt x="1132" y="715"/>
                    <a:pt x="703" y="1144"/>
                    <a:pt x="703" y="1667"/>
                  </a:cubicBezTo>
                  <a:cubicBezTo>
                    <a:pt x="703" y="2144"/>
                    <a:pt x="1060" y="2548"/>
                    <a:pt x="1536" y="2608"/>
                  </a:cubicBezTo>
                  <a:lnTo>
                    <a:pt x="1536" y="3072"/>
                  </a:lnTo>
                  <a:cubicBezTo>
                    <a:pt x="810" y="3001"/>
                    <a:pt x="239" y="2406"/>
                    <a:pt x="239" y="1667"/>
                  </a:cubicBezTo>
                  <a:cubicBezTo>
                    <a:pt x="239" y="882"/>
                    <a:pt x="882" y="251"/>
                    <a:pt x="1655" y="251"/>
                  </a:cubicBezTo>
                  <a:close/>
                  <a:moveTo>
                    <a:pt x="4549" y="29302"/>
                  </a:moveTo>
                  <a:lnTo>
                    <a:pt x="7442" y="31850"/>
                  </a:lnTo>
                  <a:lnTo>
                    <a:pt x="7442" y="56579"/>
                  </a:lnTo>
                  <a:cubicBezTo>
                    <a:pt x="7144" y="56627"/>
                    <a:pt x="6930" y="56888"/>
                    <a:pt x="6930" y="57210"/>
                  </a:cubicBezTo>
                  <a:cubicBezTo>
                    <a:pt x="6930" y="57412"/>
                    <a:pt x="7025" y="57591"/>
                    <a:pt x="7180" y="57710"/>
                  </a:cubicBezTo>
                  <a:lnTo>
                    <a:pt x="6501" y="58496"/>
                  </a:lnTo>
                  <a:lnTo>
                    <a:pt x="4549" y="56496"/>
                  </a:lnTo>
                  <a:lnTo>
                    <a:pt x="4549" y="29302"/>
                  </a:lnTo>
                  <a:close/>
                  <a:moveTo>
                    <a:pt x="6894" y="59246"/>
                  </a:moveTo>
                  <a:lnTo>
                    <a:pt x="7228" y="59567"/>
                  </a:lnTo>
                  <a:cubicBezTo>
                    <a:pt x="7097" y="59734"/>
                    <a:pt x="7025" y="59936"/>
                    <a:pt x="7025" y="60163"/>
                  </a:cubicBezTo>
                  <a:cubicBezTo>
                    <a:pt x="7025" y="60639"/>
                    <a:pt x="7382" y="61032"/>
                    <a:pt x="7847" y="61091"/>
                  </a:cubicBezTo>
                  <a:lnTo>
                    <a:pt x="7847" y="61103"/>
                  </a:lnTo>
                  <a:lnTo>
                    <a:pt x="7847" y="61568"/>
                  </a:lnTo>
                  <a:cubicBezTo>
                    <a:pt x="7132" y="61508"/>
                    <a:pt x="6561" y="60901"/>
                    <a:pt x="6561" y="60163"/>
                  </a:cubicBezTo>
                  <a:cubicBezTo>
                    <a:pt x="6561" y="59805"/>
                    <a:pt x="6692" y="59484"/>
                    <a:pt x="6894" y="59246"/>
                  </a:cubicBezTo>
                  <a:close/>
                  <a:moveTo>
                    <a:pt x="7966" y="58746"/>
                  </a:moveTo>
                  <a:cubicBezTo>
                    <a:pt x="8752" y="58746"/>
                    <a:pt x="9383" y="59377"/>
                    <a:pt x="9383" y="60163"/>
                  </a:cubicBezTo>
                  <a:cubicBezTo>
                    <a:pt x="9383" y="60901"/>
                    <a:pt x="8823" y="61508"/>
                    <a:pt x="8097" y="61568"/>
                  </a:cubicBezTo>
                  <a:lnTo>
                    <a:pt x="8097" y="61103"/>
                  </a:lnTo>
                  <a:cubicBezTo>
                    <a:pt x="8561" y="61044"/>
                    <a:pt x="8918" y="60639"/>
                    <a:pt x="8918" y="60163"/>
                  </a:cubicBezTo>
                  <a:cubicBezTo>
                    <a:pt x="8918" y="59639"/>
                    <a:pt x="8490" y="59210"/>
                    <a:pt x="7966" y="59210"/>
                  </a:cubicBezTo>
                  <a:cubicBezTo>
                    <a:pt x="7751" y="59210"/>
                    <a:pt x="7561" y="59282"/>
                    <a:pt x="7406" y="59401"/>
                  </a:cubicBezTo>
                  <a:lnTo>
                    <a:pt x="7073" y="59067"/>
                  </a:lnTo>
                  <a:cubicBezTo>
                    <a:pt x="7323" y="58865"/>
                    <a:pt x="7632" y="58746"/>
                    <a:pt x="7966" y="58746"/>
                  </a:cubicBezTo>
                  <a:close/>
                  <a:moveTo>
                    <a:pt x="6513" y="58853"/>
                  </a:moveTo>
                  <a:lnTo>
                    <a:pt x="6728" y="59067"/>
                  </a:lnTo>
                  <a:cubicBezTo>
                    <a:pt x="6478" y="59353"/>
                    <a:pt x="6311" y="59746"/>
                    <a:pt x="6311" y="60163"/>
                  </a:cubicBezTo>
                  <a:cubicBezTo>
                    <a:pt x="6311" y="61032"/>
                    <a:pt x="6989" y="61746"/>
                    <a:pt x="7847" y="61806"/>
                  </a:cubicBezTo>
                  <a:lnTo>
                    <a:pt x="7847" y="70533"/>
                  </a:lnTo>
                  <a:lnTo>
                    <a:pt x="3263" y="79022"/>
                  </a:lnTo>
                  <a:lnTo>
                    <a:pt x="3251" y="79022"/>
                  </a:lnTo>
                  <a:lnTo>
                    <a:pt x="3251" y="62592"/>
                  </a:lnTo>
                  <a:lnTo>
                    <a:pt x="6513" y="58853"/>
                  </a:lnTo>
                  <a:close/>
                  <a:moveTo>
                    <a:pt x="1655" y="1"/>
                  </a:moveTo>
                  <a:cubicBezTo>
                    <a:pt x="739" y="1"/>
                    <a:pt x="1" y="751"/>
                    <a:pt x="1" y="1667"/>
                  </a:cubicBezTo>
                  <a:cubicBezTo>
                    <a:pt x="1" y="2572"/>
                    <a:pt x="679" y="3251"/>
                    <a:pt x="1536" y="3310"/>
                  </a:cubicBezTo>
                  <a:lnTo>
                    <a:pt x="1536" y="8942"/>
                  </a:lnTo>
                  <a:lnTo>
                    <a:pt x="441" y="8942"/>
                  </a:lnTo>
                  <a:lnTo>
                    <a:pt x="441" y="11359"/>
                  </a:lnTo>
                  <a:lnTo>
                    <a:pt x="1536" y="11359"/>
                  </a:lnTo>
                  <a:lnTo>
                    <a:pt x="1536" y="12181"/>
                  </a:lnTo>
                  <a:lnTo>
                    <a:pt x="441" y="12181"/>
                  </a:lnTo>
                  <a:lnTo>
                    <a:pt x="441" y="14609"/>
                  </a:lnTo>
                  <a:lnTo>
                    <a:pt x="1536" y="14609"/>
                  </a:lnTo>
                  <a:lnTo>
                    <a:pt x="1536" y="15431"/>
                  </a:lnTo>
                  <a:lnTo>
                    <a:pt x="441" y="15431"/>
                  </a:lnTo>
                  <a:lnTo>
                    <a:pt x="441" y="17848"/>
                  </a:lnTo>
                  <a:lnTo>
                    <a:pt x="1536" y="17848"/>
                  </a:lnTo>
                  <a:lnTo>
                    <a:pt x="1536" y="18669"/>
                  </a:lnTo>
                  <a:lnTo>
                    <a:pt x="441" y="18669"/>
                  </a:lnTo>
                  <a:lnTo>
                    <a:pt x="441" y="21098"/>
                  </a:lnTo>
                  <a:lnTo>
                    <a:pt x="1536" y="21098"/>
                  </a:lnTo>
                  <a:lnTo>
                    <a:pt x="1536" y="26647"/>
                  </a:lnTo>
                  <a:lnTo>
                    <a:pt x="4299" y="29076"/>
                  </a:lnTo>
                  <a:lnTo>
                    <a:pt x="4299" y="56591"/>
                  </a:lnTo>
                  <a:lnTo>
                    <a:pt x="6347" y="58674"/>
                  </a:lnTo>
                  <a:lnTo>
                    <a:pt x="3013" y="62496"/>
                  </a:lnTo>
                  <a:lnTo>
                    <a:pt x="3013" y="79475"/>
                  </a:lnTo>
                  <a:lnTo>
                    <a:pt x="2870" y="79737"/>
                  </a:lnTo>
                  <a:cubicBezTo>
                    <a:pt x="2810" y="79713"/>
                    <a:pt x="2739" y="79689"/>
                    <a:pt x="2656" y="79689"/>
                  </a:cubicBezTo>
                  <a:cubicBezTo>
                    <a:pt x="2298" y="79689"/>
                    <a:pt x="2013" y="79975"/>
                    <a:pt x="2013" y="80332"/>
                  </a:cubicBezTo>
                  <a:cubicBezTo>
                    <a:pt x="2013" y="80606"/>
                    <a:pt x="2179" y="80832"/>
                    <a:pt x="2406" y="80927"/>
                  </a:cubicBezTo>
                  <a:lnTo>
                    <a:pt x="2406" y="99215"/>
                  </a:lnTo>
                  <a:lnTo>
                    <a:pt x="2656" y="99215"/>
                  </a:lnTo>
                  <a:lnTo>
                    <a:pt x="2656" y="80975"/>
                  </a:lnTo>
                  <a:cubicBezTo>
                    <a:pt x="2787" y="80975"/>
                    <a:pt x="2918" y="80939"/>
                    <a:pt x="3013" y="80868"/>
                  </a:cubicBezTo>
                  <a:lnTo>
                    <a:pt x="3013" y="84940"/>
                  </a:lnTo>
                  <a:lnTo>
                    <a:pt x="6739" y="88964"/>
                  </a:lnTo>
                  <a:lnTo>
                    <a:pt x="6978" y="99227"/>
                  </a:lnTo>
                  <a:lnTo>
                    <a:pt x="7216" y="99227"/>
                  </a:lnTo>
                  <a:lnTo>
                    <a:pt x="6978" y="88869"/>
                  </a:lnTo>
                  <a:lnTo>
                    <a:pt x="3263" y="84844"/>
                  </a:lnTo>
                  <a:lnTo>
                    <a:pt x="3263" y="80558"/>
                  </a:lnTo>
                  <a:cubicBezTo>
                    <a:pt x="3287" y="80487"/>
                    <a:pt x="3299" y="80415"/>
                    <a:pt x="3299" y="80332"/>
                  </a:cubicBezTo>
                  <a:cubicBezTo>
                    <a:pt x="3299" y="80260"/>
                    <a:pt x="3287" y="80177"/>
                    <a:pt x="3263" y="80118"/>
                  </a:cubicBezTo>
                  <a:lnTo>
                    <a:pt x="3263" y="79534"/>
                  </a:lnTo>
                  <a:lnTo>
                    <a:pt x="8085" y="70628"/>
                  </a:lnTo>
                  <a:lnTo>
                    <a:pt x="8097" y="70593"/>
                  </a:lnTo>
                  <a:lnTo>
                    <a:pt x="8097" y="61806"/>
                  </a:lnTo>
                  <a:cubicBezTo>
                    <a:pt x="8954" y="61746"/>
                    <a:pt x="9633" y="61032"/>
                    <a:pt x="9633" y="60163"/>
                  </a:cubicBezTo>
                  <a:cubicBezTo>
                    <a:pt x="9633" y="59246"/>
                    <a:pt x="8883" y="58508"/>
                    <a:pt x="7966" y="58508"/>
                  </a:cubicBezTo>
                  <a:cubicBezTo>
                    <a:pt x="7561" y="58508"/>
                    <a:pt x="7192" y="58651"/>
                    <a:pt x="6906" y="58901"/>
                  </a:cubicBezTo>
                  <a:lnTo>
                    <a:pt x="6680" y="58662"/>
                  </a:lnTo>
                  <a:lnTo>
                    <a:pt x="7406" y="57829"/>
                  </a:lnTo>
                  <a:cubicBezTo>
                    <a:pt x="7466" y="57841"/>
                    <a:pt x="7513" y="57841"/>
                    <a:pt x="7573" y="57841"/>
                  </a:cubicBezTo>
                  <a:cubicBezTo>
                    <a:pt x="7930" y="57841"/>
                    <a:pt x="8216" y="57555"/>
                    <a:pt x="8216" y="57210"/>
                  </a:cubicBezTo>
                  <a:cubicBezTo>
                    <a:pt x="8216" y="56888"/>
                    <a:pt x="7990" y="56627"/>
                    <a:pt x="7692" y="56579"/>
                  </a:cubicBezTo>
                  <a:lnTo>
                    <a:pt x="7692" y="31731"/>
                  </a:lnTo>
                  <a:lnTo>
                    <a:pt x="4549" y="28968"/>
                  </a:lnTo>
                  <a:lnTo>
                    <a:pt x="4549" y="1060"/>
                  </a:lnTo>
                  <a:lnTo>
                    <a:pt x="4299" y="1060"/>
                  </a:lnTo>
                  <a:lnTo>
                    <a:pt x="4299" y="28754"/>
                  </a:lnTo>
                  <a:lnTo>
                    <a:pt x="1775" y="26539"/>
                  </a:lnTo>
                  <a:lnTo>
                    <a:pt x="1775" y="21098"/>
                  </a:lnTo>
                  <a:lnTo>
                    <a:pt x="2870" y="21098"/>
                  </a:lnTo>
                  <a:lnTo>
                    <a:pt x="2870" y="18669"/>
                  </a:lnTo>
                  <a:lnTo>
                    <a:pt x="1775" y="18669"/>
                  </a:lnTo>
                  <a:lnTo>
                    <a:pt x="1775" y="17848"/>
                  </a:lnTo>
                  <a:lnTo>
                    <a:pt x="2870" y="17848"/>
                  </a:lnTo>
                  <a:lnTo>
                    <a:pt x="2870" y="15431"/>
                  </a:lnTo>
                  <a:lnTo>
                    <a:pt x="1775" y="15431"/>
                  </a:lnTo>
                  <a:lnTo>
                    <a:pt x="1775" y="14609"/>
                  </a:lnTo>
                  <a:lnTo>
                    <a:pt x="2870" y="14609"/>
                  </a:lnTo>
                  <a:lnTo>
                    <a:pt x="2870" y="12181"/>
                  </a:lnTo>
                  <a:lnTo>
                    <a:pt x="1775" y="12181"/>
                  </a:lnTo>
                  <a:lnTo>
                    <a:pt x="1775" y="11359"/>
                  </a:lnTo>
                  <a:lnTo>
                    <a:pt x="2870" y="11359"/>
                  </a:lnTo>
                  <a:lnTo>
                    <a:pt x="2870" y="8942"/>
                  </a:lnTo>
                  <a:lnTo>
                    <a:pt x="1775" y="8942"/>
                  </a:lnTo>
                  <a:lnTo>
                    <a:pt x="1775" y="3310"/>
                  </a:lnTo>
                  <a:cubicBezTo>
                    <a:pt x="2632" y="3251"/>
                    <a:pt x="3310" y="2537"/>
                    <a:pt x="3310" y="1667"/>
                  </a:cubicBezTo>
                  <a:cubicBezTo>
                    <a:pt x="3310" y="786"/>
                    <a:pt x="2572" y="1"/>
                    <a:pt x="16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rot="10800000">
              <a:off x="8378125" y="0"/>
              <a:ext cx="243500" cy="2222600"/>
            </a:xfrm>
            <a:custGeom>
              <a:rect b="b" l="l" r="r" t="t"/>
              <a:pathLst>
                <a:path extrusionOk="0" h="88904" w="9740">
                  <a:moveTo>
                    <a:pt x="3620" y="19372"/>
                  </a:moveTo>
                  <a:lnTo>
                    <a:pt x="8478" y="23860"/>
                  </a:lnTo>
                  <a:cubicBezTo>
                    <a:pt x="8466" y="23920"/>
                    <a:pt x="8454" y="23967"/>
                    <a:pt x="8454" y="24015"/>
                  </a:cubicBezTo>
                  <a:cubicBezTo>
                    <a:pt x="8454" y="24337"/>
                    <a:pt x="8680" y="24598"/>
                    <a:pt x="8978" y="24646"/>
                  </a:cubicBezTo>
                  <a:lnTo>
                    <a:pt x="8978" y="38314"/>
                  </a:lnTo>
                  <a:lnTo>
                    <a:pt x="3620" y="42529"/>
                  </a:lnTo>
                  <a:lnTo>
                    <a:pt x="3620" y="40755"/>
                  </a:lnTo>
                  <a:lnTo>
                    <a:pt x="4703" y="40755"/>
                  </a:lnTo>
                  <a:lnTo>
                    <a:pt x="4703" y="38326"/>
                  </a:lnTo>
                  <a:lnTo>
                    <a:pt x="3620" y="38326"/>
                  </a:lnTo>
                  <a:lnTo>
                    <a:pt x="3620" y="37505"/>
                  </a:lnTo>
                  <a:lnTo>
                    <a:pt x="4703" y="37505"/>
                  </a:lnTo>
                  <a:lnTo>
                    <a:pt x="4703" y="35088"/>
                  </a:lnTo>
                  <a:lnTo>
                    <a:pt x="3620" y="35088"/>
                  </a:lnTo>
                  <a:lnTo>
                    <a:pt x="3620" y="34266"/>
                  </a:lnTo>
                  <a:lnTo>
                    <a:pt x="4703" y="34266"/>
                  </a:lnTo>
                  <a:lnTo>
                    <a:pt x="4703" y="31837"/>
                  </a:lnTo>
                  <a:lnTo>
                    <a:pt x="3620" y="31837"/>
                  </a:lnTo>
                  <a:lnTo>
                    <a:pt x="3620" y="31016"/>
                  </a:lnTo>
                  <a:lnTo>
                    <a:pt x="4703" y="31016"/>
                  </a:lnTo>
                  <a:lnTo>
                    <a:pt x="4703" y="28599"/>
                  </a:lnTo>
                  <a:lnTo>
                    <a:pt x="3620" y="28599"/>
                  </a:lnTo>
                  <a:lnTo>
                    <a:pt x="3620" y="19372"/>
                  </a:lnTo>
                  <a:close/>
                  <a:moveTo>
                    <a:pt x="3620" y="44815"/>
                  </a:moveTo>
                  <a:cubicBezTo>
                    <a:pt x="4334" y="44875"/>
                    <a:pt x="4906" y="45482"/>
                    <a:pt x="4906" y="46220"/>
                  </a:cubicBezTo>
                  <a:cubicBezTo>
                    <a:pt x="4906" y="46613"/>
                    <a:pt x="4739" y="46970"/>
                    <a:pt x="4489" y="47232"/>
                  </a:cubicBezTo>
                  <a:lnTo>
                    <a:pt x="4191" y="46863"/>
                  </a:lnTo>
                  <a:cubicBezTo>
                    <a:pt x="4346" y="46696"/>
                    <a:pt x="4442" y="46470"/>
                    <a:pt x="4442" y="46220"/>
                  </a:cubicBezTo>
                  <a:cubicBezTo>
                    <a:pt x="4442" y="45732"/>
                    <a:pt x="4084" y="45339"/>
                    <a:pt x="3620" y="45280"/>
                  </a:cubicBezTo>
                  <a:lnTo>
                    <a:pt x="3620" y="44815"/>
                  </a:lnTo>
                  <a:close/>
                  <a:moveTo>
                    <a:pt x="3370" y="44815"/>
                  </a:moveTo>
                  <a:lnTo>
                    <a:pt x="3370" y="45280"/>
                  </a:lnTo>
                  <a:cubicBezTo>
                    <a:pt x="2906" y="45339"/>
                    <a:pt x="2548" y="45744"/>
                    <a:pt x="2548" y="46220"/>
                  </a:cubicBezTo>
                  <a:cubicBezTo>
                    <a:pt x="2548" y="46744"/>
                    <a:pt x="2965" y="47173"/>
                    <a:pt x="3489" y="47173"/>
                  </a:cubicBezTo>
                  <a:cubicBezTo>
                    <a:pt x="3680" y="47173"/>
                    <a:pt x="3858" y="47113"/>
                    <a:pt x="4001" y="47030"/>
                  </a:cubicBezTo>
                  <a:lnTo>
                    <a:pt x="4299" y="47387"/>
                  </a:lnTo>
                  <a:cubicBezTo>
                    <a:pt x="4072" y="47542"/>
                    <a:pt x="3787" y="47637"/>
                    <a:pt x="3489" y="47637"/>
                  </a:cubicBezTo>
                  <a:cubicBezTo>
                    <a:pt x="2715" y="47637"/>
                    <a:pt x="2084" y="47006"/>
                    <a:pt x="2084" y="46220"/>
                  </a:cubicBezTo>
                  <a:cubicBezTo>
                    <a:pt x="2084" y="45482"/>
                    <a:pt x="2656" y="44875"/>
                    <a:pt x="3370" y="44815"/>
                  </a:cubicBezTo>
                  <a:close/>
                  <a:moveTo>
                    <a:pt x="3370" y="43029"/>
                  </a:moveTo>
                  <a:lnTo>
                    <a:pt x="3370" y="44565"/>
                  </a:lnTo>
                  <a:cubicBezTo>
                    <a:pt x="2513" y="44637"/>
                    <a:pt x="1834" y="45351"/>
                    <a:pt x="1834" y="46220"/>
                  </a:cubicBezTo>
                  <a:cubicBezTo>
                    <a:pt x="1834" y="47089"/>
                    <a:pt x="2584" y="47875"/>
                    <a:pt x="3489" y="47875"/>
                  </a:cubicBezTo>
                  <a:cubicBezTo>
                    <a:pt x="3846" y="47875"/>
                    <a:pt x="4180" y="47756"/>
                    <a:pt x="4453" y="47566"/>
                  </a:cubicBezTo>
                  <a:lnTo>
                    <a:pt x="5966" y="49399"/>
                  </a:lnTo>
                  <a:lnTo>
                    <a:pt x="5966" y="55745"/>
                  </a:lnTo>
                  <a:cubicBezTo>
                    <a:pt x="5668" y="55805"/>
                    <a:pt x="5454" y="56067"/>
                    <a:pt x="5454" y="56376"/>
                  </a:cubicBezTo>
                  <a:cubicBezTo>
                    <a:pt x="5454" y="56567"/>
                    <a:pt x="5525" y="56733"/>
                    <a:pt x="5656" y="56841"/>
                  </a:cubicBezTo>
                  <a:lnTo>
                    <a:pt x="3370" y="60531"/>
                  </a:lnTo>
                  <a:lnTo>
                    <a:pt x="3370" y="69842"/>
                  </a:lnTo>
                  <a:cubicBezTo>
                    <a:pt x="3239" y="69806"/>
                    <a:pt x="3096" y="69783"/>
                    <a:pt x="2941" y="69783"/>
                  </a:cubicBezTo>
                  <a:cubicBezTo>
                    <a:pt x="2703" y="69783"/>
                    <a:pt x="2465" y="69842"/>
                    <a:pt x="2251" y="69937"/>
                  </a:cubicBezTo>
                  <a:lnTo>
                    <a:pt x="251" y="66282"/>
                  </a:lnTo>
                  <a:lnTo>
                    <a:pt x="251" y="45482"/>
                  </a:lnTo>
                  <a:lnTo>
                    <a:pt x="3370" y="43029"/>
                  </a:lnTo>
                  <a:close/>
                  <a:moveTo>
                    <a:pt x="2941" y="70033"/>
                  </a:moveTo>
                  <a:cubicBezTo>
                    <a:pt x="3096" y="70033"/>
                    <a:pt x="3239" y="70056"/>
                    <a:pt x="3370" y="70092"/>
                  </a:cubicBezTo>
                  <a:lnTo>
                    <a:pt x="3370" y="70592"/>
                  </a:lnTo>
                  <a:cubicBezTo>
                    <a:pt x="3239" y="70533"/>
                    <a:pt x="3096" y="70497"/>
                    <a:pt x="2941" y="70497"/>
                  </a:cubicBezTo>
                  <a:cubicBezTo>
                    <a:pt x="2822" y="70497"/>
                    <a:pt x="2703" y="70521"/>
                    <a:pt x="2596" y="70557"/>
                  </a:cubicBezTo>
                  <a:lnTo>
                    <a:pt x="2370" y="70152"/>
                  </a:lnTo>
                  <a:cubicBezTo>
                    <a:pt x="2548" y="70080"/>
                    <a:pt x="2739" y="70033"/>
                    <a:pt x="2941" y="70033"/>
                  </a:cubicBezTo>
                  <a:close/>
                  <a:moveTo>
                    <a:pt x="3620" y="70199"/>
                  </a:moveTo>
                  <a:cubicBezTo>
                    <a:pt x="4061" y="70437"/>
                    <a:pt x="4358" y="70914"/>
                    <a:pt x="4358" y="71449"/>
                  </a:cubicBezTo>
                  <a:cubicBezTo>
                    <a:pt x="4358" y="71985"/>
                    <a:pt x="4061" y="72450"/>
                    <a:pt x="3620" y="72688"/>
                  </a:cubicBezTo>
                  <a:lnTo>
                    <a:pt x="3620" y="72116"/>
                  </a:lnTo>
                  <a:cubicBezTo>
                    <a:pt x="3787" y="71950"/>
                    <a:pt x="3894" y="71711"/>
                    <a:pt x="3894" y="71449"/>
                  </a:cubicBezTo>
                  <a:cubicBezTo>
                    <a:pt x="3894" y="71188"/>
                    <a:pt x="3787" y="70949"/>
                    <a:pt x="3620" y="70771"/>
                  </a:cubicBezTo>
                  <a:lnTo>
                    <a:pt x="3620" y="70199"/>
                  </a:lnTo>
                  <a:close/>
                  <a:moveTo>
                    <a:pt x="2156" y="70271"/>
                  </a:moveTo>
                  <a:lnTo>
                    <a:pt x="2382" y="70676"/>
                  </a:lnTo>
                  <a:cubicBezTo>
                    <a:pt x="2156" y="70854"/>
                    <a:pt x="2001" y="71128"/>
                    <a:pt x="2001" y="71449"/>
                  </a:cubicBezTo>
                  <a:cubicBezTo>
                    <a:pt x="2001" y="71926"/>
                    <a:pt x="2358" y="72331"/>
                    <a:pt x="2822" y="72390"/>
                  </a:cubicBezTo>
                  <a:lnTo>
                    <a:pt x="2822" y="72854"/>
                  </a:lnTo>
                  <a:cubicBezTo>
                    <a:pt x="2098" y="72783"/>
                    <a:pt x="1539" y="72191"/>
                    <a:pt x="1536" y="71444"/>
                  </a:cubicBezTo>
                  <a:lnTo>
                    <a:pt x="1536" y="71444"/>
                  </a:lnTo>
                  <a:cubicBezTo>
                    <a:pt x="1538" y="70958"/>
                    <a:pt x="1788" y="70520"/>
                    <a:pt x="2156" y="70271"/>
                  </a:cubicBezTo>
                  <a:close/>
                  <a:moveTo>
                    <a:pt x="3370" y="72295"/>
                  </a:moveTo>
                  <a:lnTo>
                    <a:pt x="3370" y="72795"/>
                  </a:lnTo>
                  <a:cubicBezTo>
                    <a:pt x="3275" y="72819"/>
                    <a:pt x="3168" y="72842"/>
                    <a:pt x="3072" y="72854"/>
                  </a:cubicBezTo>
                  <a:lnTo>
                    <a:pt x="3072" y="72390"/>
                  </a:lnTo>
                  <a:cubicBezTo>
                    <a:pt x="3179" y="72366"/>
                    <a:pt x="3275" y="72342"/>
                    <a:pt x="3370" y="72295"/>
                  </a:cubicBezTo>
                  <a:close/>
                  <a:moveTo>
                    <a:pt x="2429" y="0"/>
                  </a:moveTo>
                  <a:cubicBezTo>
                    <a:pt x="1905" y="0"/>
                    <a:pt x="1477" y="417"/>
                    <a:pt x="1477" y="941"/>
                  </a:cubicBezTo>
                  <a:cubicBezTo>
                    <a:pt x="1477" y="1429"/>
                    <a:pt x="1846" y="1822"/>
                    <a:pt x="2310" y="1881"/>
                  </a:cubicBezTo>
                  <a:lnTo>
                    <a:pt x="2310" y="18169"/>
                  </a:lnTo>
                  <a:lnTo>
                    <a:pt x="3370" y="19157"/>
                  </a:lnTo>
                  <a:lnTo>
                    <a:pt x="3370" y="28599"/>
                  </a:lnTo>
                  <a:lnTo>
                    <a:pt x="2286" y="28599"/>
                  </a:lnTo>
                  <a:lnTo>
                    <a:pt x="2286" y="31016"/>
                  </a:lnTo>
                  <a:lnTo>
                    <a:pt x="3370" y="31016"/>
                  </a:lnTo>
                  <a:lnTo>
                    <a:pt x="3370" y="31837"/>
                  </a:lnTo>
                  <a:lnTo>
                    <a:pt x="2286" y="31837"/>
                  </a:lnTo>
                  <a:lnTo>
                    <a:pt x="2286" y="34266"/>
                  </a:lnTo>
                  <a:lnTo>
                    <a:pt x="3370" y="34266"/>
                  </a:lnTo>
                  <a:lnTo>
                    <a:pt x="3370" y="35088"/>
                  </a:lnTo>
                  <a:lnTo>
                    <a:pt x="2286" y="35088"/>
                  </a:lnTo>
                  <a:lnTo>
                    <a:pt x="2286" y="37505"/>
                  </a:lnTo>
                  <a:lnTo>
                    <a:pt x="3370" y="37505"/>
                  </a:lnTo>
                  <a:lnTo>
                    <a:pt x="3370" y="38326"/>
                  </a:lnTo>
                  <a:lnTo>
                    <a:pt x="2286" y="38326"/>
                  </a:lnTo>
                  <a:lnTo>
                    <a:pt x="2286" y="40755"/>
                  </a:lnTo>
                  <a:lnTo>
                    <a:pt x="3370" y="40755"/>
                  </a:lnTo>
                  <a:lnTo>
                    <a:pt x="3370" y="42720"/>
                  </a:lnTo>
                  <a:lnTo>
                    <a:pt x="48" y="45327"/>
                  </a:lnTo>
                  <a:lnTo>
                    <a:pt x="0" y="45363"/>
                  </a:lnTo>
                  <a:lnTo>
                    <a:pt x="0" y="66354"/>
                  </a:lnTo>
                  <a:lnTo>
                    <a:pt x="2048" y="70056"/>
                  </a:lnTo>
                  <a:cubicBezTo>
                    <a:pt x="1584" y="70354"/>
                    <a:pt x="1286" y="70866"/>
                    <a:pt x="1286" y="71449"/>
                  </a:cubicBezTo>
                  <a:cubicBezTo>
                    <a:pt x="1286" y="72319"/>
                    <a:pt x="1965" y="73033"/>
                    <a:pt x="2822" y="73104"/>
                  </a:cubicBezTo>
                  <a:lnTo>
                    <a:pt x="2822" y="88904"/>
                  </a:lnTo>
                  <a:lnTo>
                    <a:pt x="3072" y="88904"/>
                  </a:lnTo>
                  <a:lnTo>
                    <a:pt x="3072" y="73104"/>
                  </a:lnTo>
                  <a:cubicBezTo>
                    <a:pt x="3168" y="73093"/>
                    <a:pt x="3275" y="73081"/>
                    <a:pt x="3370" y="73045"/>
                  </a:cubicBezTo>
                  <a:lnTo>
                    <a:pt x="3370" y="88892"/>
                  </a:lnTo>
                  <a:lnTo>
                    <a:pt x="3620" y="88892"/>
                  </a:lnTo>
                  <a:lnTo>
                    <a:pt x="3620" y="72962"/>
                  </a:lnTo>
                  <a:cubicBezTo>
                    <a:pt x="4191" y="72712"/>
                    <a:pt x="4608" y="72128"/>
                    <a:pt x="4608" y="71449"/>
                  </a:cubicBezTo>
                  <a:cubicBezTo>
                    <a:pt x="4608" y="70771"/>
                    <a:pt x="4191" y="70199"/>
                    <a:pt x="3620" y="69937"/>
                  </a:cubicBezTo>
                  <a:lnTo>
                    <a:pt x="3620" y="60603"/>
                  </a:lnTo>
                  <a:lnTo>
                    <a:pt x="5858" y="56983"/>
                  </a:lnTo>
                  <a:cubicBezTo>
                    <a:pt x="5930" y="57007"/>
                    <a:pt x="6013" y="57019"/>
                    <a:pt x="6096" y="57019"/>
                  </a:cubicBezTo>
                  <a:cubicBezTo>
                    <a:pt x="6442" y="57019"/>
                    <a:pt x="6739" y="56733"/>
                    <a:pt x="6739" y="56376"/>
                  </a:cubicBezTo>
                  <a:cubicBezTo>
                    <a:pt x="6739" y="56067"/>
                    <a:pt x="6513" y="55805"/>
                    <a:pt x="6216" y="55757"/>
                  </a:cubicBezTo>
                  <a:lnTo>
                    <a:pt x="6216" y="55745"/>
                  </a:lnTo>
                  <a:lnTo>
                    <a:pt x="6216" y="49316"/>
                  </a:lnTo>
                  <a:lnTo>
                    <a:pt x="4644" y="47423"/>
                  </a:lnTo>
                  <a:cubicBezTo>
                    <a:pt x="4953" y="47113"/>
                    <a:pt x="5156" y="46696"/>
                    <a:pt x="5156" y="46220"/>
                  </a:cubicBezTo>
                  <a:cubicBezTo>
                    <a:pt x="5156" y="45351"/>
                    <a:pt x="4477" y="44637"/>
                    <a:pt x="3620" y="44577"/>
                  </a:cubicBezTo>
                  <a:lnTo>
                    <a:pt x="3620" y="42839"/>
                  </a:lnTo>
                  <a:lnTo>
                    <a:pt x="9180" y="38469"/>
                  </a:lnTo>
                  <a:lnTo>
                    <a:pt x="9216" y="38434"/>
                  </a:lnTo>
                  <a:lnTo>
                    <a:pt x="9216" y="24646"/>
                  </a:lnTo>
                  <a:cubicBezTo>
                    <a:pt x="9514" y="24598"/>
                    <a:pt x="9740" y="24337"/>
                    <a:pt x="9740" y="24027"/>
                  </a:cubicBezTo>
                  <a:cubicBezTo>
                    <a:pt x="9740" y="23670"/>
                    <a:pt x="9454" y="23384"/>
                    <a:pt x="9097" y="23384"/>
                  </a:cubicBezTo>
                  <a:cubicBezTo>
                    <a:pt x="8894" y="23384"/>
                    <a:pt x="8704" y="23479"/>
                    <a:pt x="8585" y="23634"/>
                  </a:cubicBezTo>
                  <a:lnTo>
                    <a:pt x="3620" y="19050"/>
                  </a:lnTo>
                  <a:lnTo>
                    <a:pt x="3620" y="8013"/>
                  </a:lnTo>
                  <a:lnTo>
                    <a:pt x="3370" y="8013"/>
                  </a:lnTo>
                  <a:lnTo>
                    <a:pt x="3370" y="18824"/>
                  </a:lnTo>
                  <a:lnTo>
                    <a:pt x="2548" y="18062"/>
                  </a:lnTo>
                  <a:lnTo>
                    <a:pt x="2548" y="1881"/>
                  </a:lnTo>
                  <a:cubicBezTo>
                    <a:pt x="3025" y="1822"/>
                    <a:pt x="3382" y="1429"/>
                    <a:pt x="3382" y="941"/>
                  </a:cubicBezTo>
                  <a:cubicBezTo>
                    <a:pt x="3382" y="417"/>
                    <a:pt x="2953" y="0"/>
                    <a:pt x="24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chemeClr val="dk2"/>
            </a:gs>
            <a:gs pos="6000">
              <a:schemeClr val="accent1"/>
            </a:gs>
            <a:gs pos="14000">
              <a:schemeClr val="lt2"/>
            </a:gs>
            <a:gs pos="30000">
              <a:schemeClr val="dk1"/>
            </a:gs>
            <a:gs pos="100000">
              <a:schemeClr val="dk1"/>
            </a:gs>
          </a:gsLst>
          <a:path path="circle">
            <a:fillToRect r="100%" t="100%"/>
          </a:path>
          <a:tileRect b="-100%" l="-100%"/>
        </a:gradFill>
      </p:bgPr>
    </p:bg>
    <p:spTree>
      <p:nvGrpSpPr>
        <p:cNvPr id="244" name="Shape 244"/>
        <p:cNvGrpSpPr/>
        <p:nvPr/>
      </p:nvGrpSpPr>
      <p:grpSpPr>
        <a:xfrm>
          <a:off x="0" y="0"/>
          <a:ext cx="0" cy="0"/>
          <a:chOff x="0" y="0"/>
          <a:chExt cx="0" cy="0"/>
        </a:xfrm>
      </p:grpSpPr>
      <p:sp>
        <p:nvSpPr>
          <p:cNvPr id="245" name="Google Shape;245;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246" name="Google Shape;246;p6"/>
          <p:cNvGrpSpPr/>
          <p:nvPr/>
        </p:nvGrpSpPr>
        <p:grpSpPr>
          <a:xfrm flipH="1">
            <a:off x="8297100" y="-1112500"/>
            <a:ext cx="2479800" cy="2894250"/>
            <a:chOff x="2693662" y="1511141"/>
            <a:chExt cx="2479800" cy="2894250"/>
          </a:xfrm>
        </p:grpSpPr>
        <p:sp>
          <p:nvSpPr>
            <p:cNvPr id="247" name="Google Shape;247;p6"/>
            <p:cNvSpPr/>
            <p:nvPr/>
          </p:nvSpPr>
          <p:spPr>
            <a:xfrm>
              <a:off x="3280037" y="24862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3280037" y="18361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3872787"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3872787"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3280037"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2693662"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6"/>
            <p:cNvSpPr/>
            <p:nvPr/>
          </p:nvSpPr>
          <p:spPr>
            <a:xfrm>
              <a:off x="2693662"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6"/>
            <p:cNvSpPr/>
            <p:nvPr/>
          </p:nvSpPr>
          <p:spPr>
            <a:xfrm>
              <a:off x="3872787"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2693662"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3280037" y="37864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3872787" y="15111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6"/>
            <p:cNvSpPr/>
            <p:nvPr/>
          </p:nvSpPr>
          <p:spPr>
            <a:xfrm>
              <a:off x="4459162" y="24862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a:off x="4459162"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6"/>
          <p:cNvGrpSpPr/>
          <p:nvPr/>
        </p:nvGrpSpPr>
        <p:grpSpPr>
          <a:xfrm>
            <a:off x="274100" y="0"/>
            <a:ext cx="210300" cy="2256301"/>
            <a:chOff x="274100" y="0"/>
            <a:chExt cx="210300" cy="2256301"/>
          </a:xfrm>
        </p:grpSpPr>
        <p:cxnSp>
          <p:nvCxnSpPr>
            <p:cNvPr id="261" name="Google Shape;261;p6"/>
            <p:cNvCxnSpPr/>
            <p:nvPr/>
          </p:nvCxnSpPr>
          <p:spPr>
            <a:xfrm>
              <a:off x="358725" y="1"/>
              <a:ext cx="0" cy="2256300"/>
            </a:xfrm>
            <a:prstGeom prst="straightConnector1">
              <a:avLst/>
            </a:prstGeom>
            <a:noFill/>
            <a:ln cap="flat" cmpd="sng" w="9525">
              <a:solidFill>
                <a:schemeClr val="lt1"/>
              </a:solidFill>
              <a:prstDash val="solid"/>
              <a:round/>
              <a:headEnd len="med" w="med" type="none"/>
              <a:tailEnd len="med" w="med" type="oval"/>
            </a:ln>
          </p:spPr>
        </p:cxnSp>
        <p:cxnSp>
          <p:nvCxnSpPr>
            <p:cNvPr id="262" name="Google Shape;262;p6"/>
            <p:cNvCxnSpPr/>
            <p:nvPr/>
          </p:nvCxnSpPr>
          <p:spPr>
            <a:xfrm rot="5400000">
              <a:off x="-519400" y="793500"/>
              <a:ext cx="1797300" cy="210300"/>
            </a:xfrm>
            <a:prstGeom prst="bentConnector3">
              <a:avLst>
                <a:gd fmla="val 50000" name="adj1"/>
              </a:avLst>
            </a:prstGeom>
            <a:noFill/>
            <a:ln cap="flat" cmpd="sng" w="9525">
              <a:solidFill>
                <a:schemeClr val="lt1"/>
              </a:solidFill>
              <a:prstDash val="solid"/>
              <a:round/>
              <a:headEnd len="med" w="med" type="none"/>
              <a:tailEnd len="med" w="med" type="oval"/>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gradFill>
          <a:gsLst>
            <a:gs pos="0">
              <a:schemeClr val="dk2"/>
            </a:gs>
            <a:gs pos="6000">
              <a:schemeClr val="accent1"/>
            </a:gs>
            <a:gs pos="14000">
              <a:schemeClr val="lt2"/>
            </a:gs>
            <a:gs pos="30000">
              <a:schemeClr val="dk1"/>
            </a:gs>
            <a:gs pos="100000">
              <a:schemeClr val="dk1"/>
            </a:gs>
          </a:gsLst>
          <a:path path="circle">
            <a:fillToRect r="100%" t="100%"/>
          </a:path>
          <a:tileRect b="-100%" l="-100%"/>
        </a:gradFill>
      </p:bgPr>
    </p:bg>
    <p:spTree>
      <p:nvGrpSpPr>
        <p:cNvPr id="263" name="Shape 263"/>
        <p:cNvGrpSpPr/>
        <p:nvPr/>
      </p:nvGrpSpPr>
      <p:grpSpPr>
        <a:xfrm>
          <a:off x="0" y="0"/>
          <a:ext cx="0" cy="0"/>
          <a:chOff x="0" y="0"/>
          <a:chExt cx="0" cy="0"/>
        </a:xfrm>
      </p:grpSpPr>
      <p:sp>
        <p:nvSpPr>
          <p:cNvPr id="264" name="Google Shape;264;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lgn="ctr">
              <a:spcBef>
                <a:spcPts val="0"/>
              </a:spcBef>
              <a:spcAft>
                <a:spcPts val="0"/>
              </a:spcAft>
              <a:buClr>
                <a:schemeClr val="lt1"/>
              </a:buClr>
              <a:buSzPts val="3000"/>
              <a:buNone/>
              <a:defRPr>
                <a:solidFill>
                  <a:schemeClr val="lt1"/>
                </a:solidFill>
              </a:defRPr>
            </a:lvl2pPr>
            <a:lvl3pPr lvl="2" rtl="0" algn="ctr">
              <a:spcBef>
                <a:spcPts val="0"/>
              </a:spcBef>
              <a:spcAft>
                <a:spcPts val="0"/>
              </a:spcAft>
              <a:buClr>
                <a:schemeClr val="lt1"/>
              </a:buClr>
              <a:buSzPts val="3000"/>
              <a:buNone/>
              <a:defRPr>
                <a:solidFill>
                  <a:schemeClr val="lt1"/>
                </a:solidFill>
              </a:defRPr>
            </a:lvl3pPr>
            <a:lvl4pPr lvl="3" rtl="0" algn="ctr">
              <a:spcBef>
                <a:spcPts val="0"/>
              </a:spcBef>
              <a:spcAft>
                <a:spcPts val="0"/>
              </a:spcAft>
              <a:buClr>
                <a:schemeClr val="lt1"/>
              </a:buClr>
              <a:buSzPts val="3000"/>
              <a:buNone/>
              <a:defRPr>
                <a:solidFill>
                  <a:schemeClr val="lt1"/>
                </a:solidFill>
              </a:defRPr>
            </a:lvl4pPr>
            <a:lvl5pPr lvl="4" rtl="0" algn="ctr">
              <a:spcBef>
                <a:spcPts val="0"/>
              </a:spcBef>
              <a:spcAft>
                <a:spcPts val="0"/>
              </a:spcAft>
              <a:buClr>
                <a:schemeClr val="lt1"/>
              </a:buClr>
              <a:buSzPts val="3000"/>
              <a:buNone/>
              <a:defRPr>
                <a:solidFill>
                  <a:schemeClr val="lt1"/>
                </a:solidFill>
              </a:defRPr>
            </a:lvl5pPr>
            <a:lvl6pPr lvl="5" rtl="0" algn="ctr">
              <a:spcBef>
                <a:spcPts val="0"/>
              </a:spcBef>
              <a:spcAft>
                <a:spcPts val="0"/>
              </a:spcAft>
              <a:buClr>
                <a:schemeClr val="lt1"/>
              </a:buClr>
              <a:buSzPts val="3000"/>
              <a:buNone/>
              <a:defRPr>
                <a:solidFill>
                  <a:schemeClr val="lt1"/>
                </a:solidFill>
              </a:defRPr>
            </a:lvl6pPr>
            <a:lvl7pPr lvl="6" rtl="0" algn="ctr">
              <a:spcBef>
                <a:spcPts val="0"/>
              </a:spcBef>
              <a:spcAft>
                <a:spcPts val="0"/>
              </a:spcAft>
              <a:buClr>
                <a:schemeClr val="lt1"/>
              </a:buClr>
              <a:buSzPts val="3000"/>
              <a:buNone/>
              <a:defRPr>
                <a:solidFill>
                  <a:schemeClr val="lt1"/>
                </a:solidFill>
              </a:defRPr>
            </a:lvl7pPr>
            <a:lvl8pPr lvl="7" rtl="0" algn="ctr">
              <a:spcBef>
                <a:spcPts val="0"/>
              </a:spcBef>
              <a:spcAft>
                <a:spcPts val="0"/>
              </a:spcAft>
              <a:buClr>
                <a:schemeClr val="lt1"/>
              </a:buClr>
              <a:buSzPts val="3000"/>
              <a:buNone/>
              <a:defRPr>
                <a:solidFill>
                  <a:schemeClr val="lt1"/>
                </a:solidFill>
              </a:defRPr>
            </a:lvl8pPr>
            <a:lvl9pPr lvl="8" rtl="0" algn="ctr">
              <a:spcBef>
                <a:spcPts val="0"/>
              </a:spcBef>
              <a:spcAft>
                <a:spcPts val="0"/>
              </a:spcAft>
              <a:buClr>
                <a:schemeClr val="lt1"/>
              </a:buClr>
              <a:buSzPts val="3000"/>
              <a:buNone/>
              <a:defRPr>
                <a:solidFill>
                  <a:schemeClr val="lt1"/>
                </a:solidFill>
              </a:defRPr>
            </a:lvl9pPr>
          </a:lstStyle>
          <a:p/>
        </p:txBody>
      </p:sp>
      <p:sp>
        <p:nvSpPr>
          <p:cNvPr id="265" name="Google Shape;265;p7"/>
          <p:cNvSpPr txBox="1"/>
          <p:nvPr>
            <p:ph idx="1" type="body"/>
          </p:nvPr>
        </p:nvSpPr>
        <p:spPr>
          <a:xfrm>
            <a:off x="4549800" y="1365324"/>
            <a:ext cx="3876900" cy="3156600"/>
          </a:xfrm>
          <a:prstGeom prst="rect">
            <a:avLst/>
          </a:prstGeom>
        </p:spPr>
        <p:txBody>
          <a:bodyPr anchorCtr="0" anchor="ctr" bIns="91425" lIns="91425" spcFirstLastPara="1" rIns="91425" wrap="square" tIns="91425">
            <a:noAutofit/>
          </a:bodyPr>
          <a:lstStyle>
            <a:lvl1pPr indent="-304800" lvl="0" marL="457200" rtl="0">
              <a:spcBef>
                <a:spcPts val="0"/>
              </a:spcBef>
              <a:spcAft>
                <a:spcPts val="0"/>
              </a:spcAft>
              <a:buClr>
                <a:schemeClr val="lt1"/>
              </a:buClr>
              <a:buSzPts val="1200"/>
              <a:buChar char="●"/>
              <a:defRPr>
                <a:solidFill>
                  <a:schemeClr val="lt1"/>
                </a:solidFill>
              </a:defRPr>
            </a:lvl1pPr>
            <a:lvl2pPr indent="-304800" lvl="1" marL="914400" rtl="0">
              <a:lnSpc>
                <a:spcPct val="115000"/>
              </a:lnSpc>
              <a:spcBef>
                <a:spcPts val="0"/>
              </a:spcBef>
              <a:spcAft>
                <a:spcPts val="0"/>
              </a:spcAft>
              <a:buClr>
                <a:schemeClr val="lt1"/>
              </a:buClr>
              <a:buSzPts val="1200"/>
              <a:buFont typeface="Roboto Condensed Light"/>
              <a:buChar char="○"/>
              <a:defRPr>
                <a:solidFill>
                  <a:schemeClr val="lt1"/>
                </a:solidFill>
              </a:defRPr>
            </a:lvl2pPr>
            <a:lvl3pPr indent="-304800" lvl="2" marL="1371600" rtl="0">
              <a:lnSpc>
                <a:spcPct val="115000"/>
              </a:lnSpc>
              <a:spcBef>
                <a:spcPts val="1600"/>
              </a:spcBef>
              <a:spcAft>
                <a:spcPts val="0"/>
              </a:spcAft>
              <a:buClr>
                <a:schemeClr val="lt1"/>
              </a:buClr>
              <a:buSzPts val="1200"/>
              <a:buFont typeface="Roboto Condensed Light"/>
              <a:buChar char="■"/>
              <a:defRPr>
                <a:solidFill>
                  <a:schemeClr val="lt1"/>
                </a:solidFill>
              </a:defRPr>
            </a:lvl3pPr>
            <a:lvl4pPr indent="-304800" lvl="3" marL="1828800" rtl="0">
              <a:lnSpc>
                <a:spcPct val="115000"/>
              </a:lnSpc>
              <a:spcBef>
                <a:spcPts val="1600"/>
              </a:spcBef>
              <a:spcAft>
                <a:spcPts val="0"/>
              </a:spcAft>
              <a:buClr>
                <a:schemeClr val="lt1"/>
              </a:buClr>
              <a:buSzPts val="1200"/>
              <a:buFont typeface="Roboto Condensed Light"/>
              <a:buChar char="●"/>
              <a:defRPr>
                <a:solidFill>
                  <a:schemeClr val="lt1"/>
                </a:solidFill>
              </a:defRPr>
            </a:lvl4pPr>
            <a:lvl5pPr indent="-304800" lvl="4" marL="2286000" rtl="0">
              <a:lnSpc>
                <a:spcPct val="115000"/>
              </a:lnSpc>
              <a:spcBef>
                <a:spcPts val="1600"/>
              </a:spcBef>
              <a:spcAft>
                <a:spcPts val="0"/>
              </a:spcAft>
              <a:buClr>
                <a:schemeClr val="lt1"/>
              </a:buClr>
              <a:buSzPts val="1200"/>
              <a:buFont typeface="Roboto Condensed Light"/>
              <a:buChar char="○"/>
              <a:defRPr>
                <a:solidFill>
                  <a:schemeClr val="lt1"/>
                </a:solidFill>
              </a:defRPr>
            </a:lvl5pPr>
            <a:lvl6pPr indent="-304800" lvl="5" marL="2743200" rtl="0">
              <a:lnSpc>
                <a:spcPct val="115000"/>
              </a:lnSpc>
              <a:spcBef>
                <a:spcPts val="1600"/>
              </a:spcBef>
              <a:spcAft>
                <a:spcPts val="0"/>
              </a:spcAft>
              <a:buClr>
                <a:schemeClr val="lt1"/>
              </a:buClr>
              <a:buSzPts val="1200"/>
              <a:buFont typeface="Roboto Condensed Light"/>
              <a:buChar char="■"/>
              <a:defRPr>
                <a:solidFill>
                  <a:schemeClr val="lt1"/>
                </a:solidFill>
              </a:defRPr>
            </a:lvl6pPr>
            <a:lvl7pPr indent="-304800" lvl="6" marL="3200400" rtl="0">
              <a:lnSpc>
                <a:spcPct val="115000"/>
              </a:lnSpc>
              <a:spcBef>
                <a:spcPts val="1600"/>
              </a:spcBef>
              <a:spcAft>
                <a:spcPts val="0"/>
              </a:spcAft>
              <a:buClr>
                <a:schemeClr val="lt1"/>
              </a:buClr>
              <a:buSzPts val="1200"/>
              <a:buFont typeface="Roboto Condensed Light"/>
              <a:buChar char="●"/>
              <a:defRPr>
                <a:solidFill>
                  <a:schemeClr val="lt1"/>
                </a:solidFill>
              </a:defRPr>
            </a:lvl7pPr>
            <a:lvl8pPr indent="-304800" lvl="7" marL="3657600" rtl="0">
              <a:lnSpc>
                <a:spcPct val="115000"/>
              </a:lnSpc>
              <a:spcBef>
                <a:spcPts val="1600"/>
              </a:spcBef>
              <a:spcAft>
                <a:spcPts val="0"/>
              </a:spcAft>
              <a:buClr>
                <a:schemeClr val="lt1"/>
              </a:buClr>
              <a:buSzPts val="1200"/>
              <a:buFont typeface="Roboto Condensed Light"/>
              <a:buChar char="○"/>
              <a:defRPr>
                <a:solidFill>
                  <a:schemeClr val="lt1"/>
                </a:solidFill>
              </a:defRPr>
            </a:lvl8pPr>
            <a:lvl9pPr indent="-304800" lvl="8" marL="4114800" rtl="0">
              <a:lnSpc>
                <a:spcPct val="115000"/>
              </a:lnSpc>
              <a:spcBef>
                <a:spcPts val="1600"/>
              </a:spcBef>
              <a:spcAft>
                <a:spcPts val="1600"/>
              </a:spcAft>
              <a:buClr>
                <a:schemeClr val="lt1"/>
              </a:buClr>
              <a:buSzPts val="1200"/>
              <a:buFont typeface="Roboto Condensed Light"/>
              <a:buChar char="■"/>
              <a:defRPr>
                <a:solidFill>
                  <a:schemeClr val="lt1"/>
                </a:solidFill>
              </a:defRPr>
            </a:lvl9pPr>
          </a:lstStyle>
          <a:p/>
        </p:txBody>
      </p:sp>
      <p:grpSp>
        <p:nvGrpSpPr>
          <p:cNvPr id="266" name="Google Shape;266;p7"/>
          <p:cNvGrpSpPr/>
          <p:nvPr/>
        </p:nvGrpSpPr>
        <p:grpSpPr>
          <a:xfrm flipH="1" rot="10800000">
            <a:off x="8242925" y="-404846"/>
            <a:ext cx="2479800" cy="2894250"/>
            <a:chOff x="2693662" y="1511141"/>
            <a:chExt cx="2479800" cy="2894250"/>
          </a:xfrm>
        </p:grpSpPr>
        <p:sp>
          <p:nvSpPr>
            <p:cNvPr id="267" name="Google Shape;267;p7"/>
            <p:cNvSpPr/>
            <p:nvPr/>
          </p:nvSpPr>
          <p:spPr>
            <a:xfrm>
              <a:off x="3280037" y="24862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3280037" y="18361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3872787"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3872787"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3280037"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
            <p:cNvSpPr/>
            <p:nvPr/>
          </p:nvSpPr>
          <p:spPr>
            <a:xfrm>
              <a:off x="2693662"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2693662"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3872787"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2693662"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3280037" y="37864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3872787" y="15111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4459162" y="24862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p:nvPr/>
          </p:nvSpPr>
          <p:spPr>
            <a:xfrm>
              <a:off x="4459162"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7"/>
          <p:cNvGrpSpPr/>
          <p:nvPr/>
        </p:nvGrpSpPr>
        <p:grpSpPr>
          <a:xfrm rot="-5400000">
            <a:off x="1296900" y="3311675"/>
            <a:ext cx="248700" cy="2842500"/>
            <a:chOff x="8655225" y="0"/>
            <a:chExt cx="248700" cy="2842500"/>
          </a:xfrm>
        </p:grpSpPr>
        <p:cxnSp>
          <p:nvCxnSpPr>
            <p:cNvPr id="281" name="Google Shape;281;p7"/>
            <p:cNvCxnSpPr/>
            <p:nvPr/>
          </p:nvCxnSpPr>
          <p:spPr>
            <a:xfrm rot="10800000">
              <a:off x="8750950" y="0"/>
              <a:ext cx="0" cy="2842500"/>
            </a:xfrm>
            <a:prstGeom prst="straightConnector1">
              <a:avLst/>
            </a:prstGeom>
            <a:noFill/>
            <a:ln cap="flat" cmpd="sng" w="9525">
              <a:solidFill>
                <a:schemeClr val="lt1"/>
              </a:solidFill>
              <a:prstDash val="solid"/>
              <a:round/>
              <a:headEnd len="med" w="med" type="oval"/>
              <a:tailEnd len="med" w="med" type="none"/>
            </a:ln>
          </p:spPr>
        </p:cxnSp>
        <p:cxnSp>
          <p:nvCxnSpPr>
            <p:cNvPr id="282" name="Google Shape;282;p7"/>
            <p:cNvCxnSpPr/>
            <p:nvPr/>
          </p:nvCxnSpPr>
          <p:spPr>
            <a:xfrm rot="5400000">
              <a:off x="7912725" y="742500"/>
              <a:ext cx="1733700" cy="2487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283" name="Google Shape;283;p7"/>
            <p:cNvCxnSpPr/>
            <p:nvPr/>
          </p:nvCxnSpPr>
          <p:spPr>
            <a:xfrm>
              <a:off x="8840200" y="0"/>
              <a:ext cx="0" cy="1402200"/>
            </a:xfrm>
            <a:prstGeom prst="straightConnector1">
              <a:avLst/>
            </a:prstGeom>
            <a:noFill/>
            <a:ln cap="flat" cmpd="sng" w="9525">
              <a:solidFill>
                <a:schemeClr val="lt1"/>
              </a:solidFill>
              <a:prstDash val="solid"/>
              <a:round/>
              <a:headEnd len="med" w="med" type="none"/>
              <a:tailEnd len="med" w="med" type="oval"/>
            </a:ln>
          </p:spPr>
        </p:cxnSp>
        <p:cxnSp>
          <p:nvCxnSpPr>
            <p:cNvPr id="284" name="Google Shape;284;p7"/>
            <p:cNvCxnSpPr/>
            <p:nvPr/>
          </p:nvCxnSpPr>
          <p:spPr>
            <a:xfrm>
              <a:off x="8655350" y="0"/>
              <a:ext cx="0" cy="637500"/>
            </a:xfrm>
            <a:prstGeom prst="straightConnector1">
              <a:avLst/>
            </a:prstGeom>
            <a:noFill/>
            <a:ln cap="flat" cmpd="sng" w="9525">
              <a:solidFill>
                <a:schemeClr val="lt1"/>
              </a:solidFill>
              <a:prstDash val="solid"/>
              <a:round/>
              <a:headEnd len="med" w="med" type="none"/>
              <a:tailEnd len="med" w="med" type="oval"/>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gradFill>
          <a:gsLst>
            <a:gs pos="0">
              <a:schemeClr val="accent2"/>
            </a:gs>
            <a:gs pos="7000">
              <a:schemeClr val="accent1"/>
            </a:gs>
            <a:gs pos="15000">
              <a:schemeClr val="accent3"/>
            </a:gs>
            <a:gs pos="28000">
              <a:schemeClr val="dk2"/>
            </a:gs>
            <a:gs pos="37000">
              <a:schemeClr val="lt2"/>
            </a:gs>
            <a:gs pos="58000">
              <a:schemeClr val="dk1"/>
            </a:gs>
            <a:gs pos="100000">
              <a:schemeClr val="dk1"/>
            </a:gs>
          </a:gsLst>
          <a:path path="circle">
            <a:fillToRect b="100%" r="100%"/>
          </a:path>
          <a:tileRect l="-100%" t="-100%"/>
        </a:gradFill>
      </p:bgPr>
    </p:bg>
    <p:spTree>
      <p:nvGrpSpPr>
        <p:cNvPr id="285" name="Shape 285"/>
        <p:cNvGrpSpPr/>
        <p:nvPr/>
      </p:nvGrpSpPr>
      <p:grpSpPr>
        <a:xfrm>
          <a:off x="0" y="0"/>
          <a:ext cx="0" cy="0"/>
          <a:chOff x="0" y="0"/>
          <a:chExt cx="0" cy="0"/>
        </a:xfrm>
      </p:grpSpPr>
      <p:sp>
        <p:nvSpPr>
          <p:cNvPr id="286" name="Google Shape;286;p8"/>
          <p:cNvSpPr txBox="1"/>
          <p:nvPr>
            <p:ph type="title"/>
          </p:nvPr>
        </p:nvSpPr>
        <p:spPr>
          <a:xfrm>
            <a:off x="1929150" y="1392900"/>
            <a:ext cx="5285700" cy="23577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Clr>
                <a:schemeClr val="lt1"/>
              </a:buClr>
              <a:buSzPts val="4800"/>
              <a:buNone/>
              <a:defRPr sz="60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grpSp>
        <p:nvGrpSpPr>
          <p:cNvPr id="287" name="Google Shape;287;p8"/>
          <p:cNvGrpSpPr/>
          <p:nvPr/>
        </p:nvGrpSpPr>
        <p:grpSpPr>
          <a:xfrm>
            <a:off x="6663313" y="115463"/>
            <a:ext cx="2480675" cy="848050"/>
            <a:chOff x="6695138" y="4153988"/>
            <a:chExt cx="2480675" cy="848050"/>
          </a:xfrm>
        </p:grpSpPr>
        <p:sp>
          <p:nvSpPr>
            <p:cNvPr id="288" name="Google Shape;288;p8"/>
            <p:cNvSpPr/>
            <p:nvPr/>
          </p:nvSpPr>
          <p:spPr>
            <a:xfrm rot="-5400000">
              <a:off x="7658063"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8"/>
            <p:cNvSpPr/>
            <p:nvPr/>
          </p:nvSpPr>
          <p:spPr>
            <a:xfrm rot="-5400000">
              <a:off x="7694663" y="4710013"/>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8"/>
            <p:cNvSpPr/>
            <p:nvPr/>
          </p:nvSpPr>
          <p:spPr>
            <a:xfrm rot="-5400000">
              <a:off x="7768038" y="4709863"/>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8"/>
            <p:cNvSpPr/>
            <p:nvPr/>
          </p:nvSpPr>
          <p:spPr>
            <a:xfrm rot="-5400000">
              <a:off x="7731425" y="470985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8"/>
            <p:cNvSpPr/>
            <p:nvPr/>
          </p:nvSpPr>
          <p:spPr>
            <a:xfrm rot="-5400000">
              <a:off x="7549550" y="4711650"/>
              <a:ext cx="6275" cy="14900"/>
            </a:xfrm>
            <a:custGeom>
              <a:rect b="b" l="l" r="r" t="t"/>
              <a:pathLst>
                <a:path extrusionOk="0" h="596" w="251">
                  <a:moveTo>
                    <a:pt x="1" y="1"/>
                  </a:moveTo>
                  <a:lnTo>
                    <a:pt x="1" y="596"/>
                  </a:lnTo>
                  <a:lnTo>
                    <a:pt x="251" y="596"/>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8"/>
            <p:cNvSpPr/>
            <p:nvPr/>
          </p:nvSpPr>
          <p:spPr>
            <a:xfrm rot="-5400000">
              <a:off x="8833200" y="4617425"/>
              <a:ext cx="6275" cy="18200"/>
            </a:xfrm>
            <a:custGeom>
              <a:rect b="b" l="l" r="r" t="t"/>
              <a:pathLst>
                <a:path extrusionOk="0" h="728"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8"/>
            <p:cNvSpPr/>
            <p:nvPr/>
          </p:nvSpPr>
          <p:spPr>
            <a:xfrm rot="-5400000">
              <a:off x="7804800" y="4710000"/>
              <a:ext cx="6275" cy="18200"/>
            </a:xfrm>
            <a:custGeom>
              <a:rect b="b" l="l" r="r" t="t"/>
              <a:pathLst>
                <a:path extrusionOk="0" h="728"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8"/>
            <p:cNvSpPr/>
            <p:nvPr/>
          </p:nvSpPr>
          <p:spPr>
            <a:xfrm rot="-5400000">
              <a:off x="7584538"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rot="-5400000">
              <a:off x="8098438" y="4709863"/>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rot="-5400000">
              <a:off x="8061675" y="4710000"/>
              <a:ext cx="6275" cy="18200"/>
            </a:xfrm>
            <a:custGeom>
              <a:rect b="b" l="l" r="r" t="t"/>
              <a:pathLst>
                <a:path extrusionOk="0" h="728"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8"/>
            <p:cNvSpPr/>
            <p:nvPr/>
          </p:nvSpPr>
          <p:spPr>
            <a:xfrm rot="-5400000">
              <a:off x="8024913" y="4709863"/>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8"/>
            <p:cNvSpPr/>
            <p:nvPr/>
          </p:nvSpPr>
          <p:spPr>
            <a:xfrm rot="-5400000">
              <a:off x="8171813"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8"/>
            <p:cNvSpPr/>
            <p:nvPr/>
          </p:nvSpPr>
          <p:spPr>
            <a:xfrm rot="-5400000">
              <a:off x="7988313" y="47098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8"/>
            <p:cNvSpPr/>
            <p:nvPr/>
          </p:nvSpPr>
          <p:spPr>
            <a:xfrm rot="-5400000">
              <a:off x="7878163" y="47098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8"/>
            <p:cNvSpPr/>
            <p:nvPr/>
          </p:nvSpPr>
          <p:spPr>
            <a:xfrm rot="-5400000">
              <a:off x="7841563" y="47098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8"/>
            <p:cNvSpPr/>
            <p:nvPr/>
          </p:nvSpPr>
          <p:spPr>
            <a:xfrm rot="-5400000">
              <a:off x="7914938"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
            <p:cNvSpPr/>
            <p:nvPr/>
          </p:nvSpPr>
          <p:spPr>
            <a:xfrm rot="-5400000">
              <a:off x="8135038" y="47098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rot="-5400000">
              <a:off x="7621288" y="47098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rot="-5400000">
              <a:off x="8539563" y="4617288"/>
              <a:ext cx="6275" cy="18475"/>
            </a:xfrm>
            <a:custGeom>
              <a:rect b="b" l="l" r="r" t="t"/>
              <a:pathLst>
                <a:path extrusionOk="0" h="739" w="251">
                  <a:moveTo>
                    <a:pt x="0" y="0"/>
                  </a:moveTo>
                  <a:lnTo>
                    <a:pt x="0"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rot="-5400000">
              <a:off x="8796438" y="4617288"/>
              <a:ext cx="6275" cy="18475"/>
            </a:xfrm>
            <a:custGeom>
              <a:rect b="b" l="l" r="r" t="t"/>
              <a:pathLst>
                <a:path extrusionOk="0" h="739" w="251">
                  <a:moveTo>
                    <a:pt x="0" y="0"/>
                  </a:moveTo>
                  <a:lnTo>
                    <a:pt x="0"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p:nvPr/>
          </p:nvSpPr>
          <p:spPr>
            <a:xfrm rot="-5400000">
              <a:off x="8576175" y="4617275"/>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p:nvPr/>
          </p:nvSpPr>
          <p:spPr>
            <a:xfrm rot="-5400000">
              <a:off x="8649688"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
            <p:cNvSpPr/>
            <p:nvPr/>
          </p:nvSpPr>
          <p:spPr>
            <a:xfrm rot="-5400000">
              <a:off x="8502950" y="4617275"/>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p:nvPr/>
          </p:nvSpPr>
          <p:spPr>
            <a:xfrm rot="-5400000">
              <a:off x="8759825" y="4617275"/>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rot="-5400000">
              <a:off x="8723063" y="4617438"/>
              <a:ext cx="6275" cy="18175"/>
            </a:xfrm>
            <a:custGeom>
              <a:rect b="b" l="l" r="r" t="t"/>
              <a:pathLst>
                <a:path extrusionOk="0" h="727"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rot="-5400000">
              <a:off x="8686313" y="4617288"/>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rot="-5400000">
              <a:off x="8466188" y="4617438"/>
              <a:ext cx="6275" cy="18175"/>
            </a:xfrm>
            <a:custGeom>
              <a:rect b="b" l="l" r="r" t="t"/>
              <a:pathLst>
                <a:path extrusionOk="0" h="727" w="251">
                  <a:moveTo>
                    <a:pt x="0" y="0"/>
                  </a:moveTo>
                  <a:lnTo>
                    <a:pt x="0"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rot="-5400000">
              <a:off x="8392813"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rot="-5400000">
              <a:off x="8943338" y="4617438"/>
              <a:ext cx="6275" cy="18175"/>
            </a:xfrm>
            <a:custGeom>
              <a:rect b="b" l="l" r="r" t="t"/>
              <a:pathLst>
                <a:path extrusionOk="0" h="727" w="251">
                  <a:moveTo>
                    <a:pt x="0" y="0"/>
                  </a:moveTo>
                  <a:lnTo>
                    <a:pt x="0"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rot="-5400000">
              <a:off x="8429438" y="4617288"/>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rot="-5400000">
              <a:off x="8279550" y="4621600"/>
              <a:ext cx="13725" cy="17300"/>
            </a:xfrm>
            <a:custGeom>
              <a:rect b="b" l="l" r="r" t="t"/>
              <a:pathLst>
                <a:path extrusionOk="0" h="692" w="549">
                  <a:moveTo>
                    <a:pt x="179" y="1"/>
                  </a:moveTo>
                  <a:lnTo>
                    <a:pt x="1" y="168"/>
                  </a:lnTo>
                  <a:lnTo>
                    <a:pt x="298" y="489"/>
                  </a:lnTo>
                  <a:lnTo>
                    <a:pt x="298" y="691"/>
                  </a:lnTo>
                  <a:lnTo>
                    <a:pt x="549" y="691"/>
                  </a:lnTo>
                  <a:lnTo>
                    <a:pt x="549" y="394"/>
                  </a:lnTo>
                  <a:lnTo>
                    <a:pt x="1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rot="-5400000">
              <a:off x="8979938" y="4617438"/>
              <a:ext cx="6275" cy="18175"/>
            </a:xfrm>
            <a:custGeom>
              <a:rect b="b" l="l" r="r" t="t"/>
              <a:pathLst>
                <a:path extrusionOk="0" h="727"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8"/>
            <p:cNvSpPr/>
            <p:nvPr/>
          </p:nvSpPr>
          <p:spPr>
            <a:xfrm rot="-5400000">
              <a:off x="8869963" y="4617288"/>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8"/>
            <p:cNvSpPr/>
            <p:nvPr/>
          </p:nvSpPr>
          <p:spPr>
            <a:xfrm rot="-5400000">
              <a:off x="8224038" y="4669363"/>
              <a:ext cx="16700" cy="17600"/>
            </a:xfrm>
            <a:custGeom>
              <a:rect b="b" l="l" r="r" t="t"/>
              <a:pathLst>
                <a:path extrusionOk="0" h="704" w="668">
                  <a:moveTo>
                    <a:pt x="179" y="1"/>
                  </a:moveTo>
                  <a:lnTo>
                    <a:pt x="0" y="168"/>
                  </a:lnTo>
                  <a:lnTo>
                    <a:pt x="489" y="703"/>
                  </a:lnTo>
                  <a:lnTo>
                    <a:pt x="667" y="549"/>
                  </a:lnTo>
                  <a:lnTo>
                    <a:pt x="1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
            <p:cNvSpPr/>
            <p:nvPr/>
          </p:nvSpPr>
          <p:spPr>
            <a:xfrm rot="-5400000">
              <a:off x="8906563"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rot="-5400000">
              <a:off x="8356063" y="4617438"/>
              <a:ext cx="6275" cy="18175"/>
            </a:xfrm>
            <a:custGeom>
              <a:rect b="b" l="l" r="r" t="t"/>
              <a:pathLst>
                <a:path extrusionOk="0" h="727" w="251">
                  <a:moveTo>
                    <a:pt x="0" y="0"/>
                  </a:moveTo>
                  <a:lnTo>
                    <a:pt x="0"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rot="-5400000">
              <a:off x="8250975" y="4644525"/>
              <a:ext cx="17000" cy="17575"/>
            </a:xfrm>
            <a:custGeom>
              <a:rect b="b" l="l" r="r" t="t"/>
              <a:pathLst>
                <a:path extrusionOk="0" h="703" w="680">
                  <a:moveTo>
                    <a:pt x="179" y="0"/>
                  </a:moveTo>
                  <a:lnTo>
                    <a:pt x="1" y="167"/>
                  </a:lnTo>
                  <a:lnTo>
                    <a:pt x="489" y="703"/>
                  </a:lnTo>
                  <a:lnTo>
                    <a:pt x="679" y="536"/>
                  </a:lnTo>
                  <a:lnTo>
                    <a:pt x="1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
            <p:cNvSpPr/>
            <p:nvPr/>
          </p:nvSpPr>
          <p:spPr>
            <a:xfrm rot="-5400000">
              <a:off x="8319288"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
            <p:cNvSpPr/>
            <p:nvPr/>
          </p:nvSpPr>
          <p:spPr>
            <a:xfrm rot="-5400000">
              <a:off x="8273588" y="4099813"/>
              <a:ext cx="214950" cy="1589500"/>
            </a:xfrm>
            <a:custGeom>
              <a:rect b="b" l="l" r="r" t="t"/>
              <a:pathLst>
                <a:path extrusionOk="0" h="63580" w="8598">
                  <a:moveTo>
                    <a:pt x="2644" y="23123"/>
                  </a:moveTo>
                  <a:cubicBezTo>
                    <a:pt x="2989" y="23123"/>
                    <a:pt x="3299" y="23242"/>
                    <a:pt x="3537" y="23444"/>
                  </a:cubicBezTo>
                  <a:lnTo>
                    <a:pt x="3215" y="23777"/>
                  </a:lnTo>
                  <a:cubicBezTo>
                    <a:pt x="3061" y="23658"/>
                    <a:pt x="2858" y="23587"/>
                    <a:pt x="2644" y="23587"/>
                  </a:cubicBezTo>
                  <a:cubicBezTo>
                    <a:pt x="2120" y="23587"/>
                    <a:pt x="1691" y="24004"/>
                    <a:pt x="1691" y="24528"/>
                  </a:cubicBezTo>
                  <a:cubicBezTo>
                    <a:pt x="1691" y="25016"/>
                    <a:pt x="2061" y="25409"/>
                    <a:pt x="2525" y="25468"/>
                  </a:cubicBezTo>
                  <a:lnTo>
                    <a:pt x="2525" y="25933"/>
                  </a:lnTo>
                  <a:cubicBezTo>
                    <a:pt x="1799" y="25873"/>
                    <a:pt x="1227" y="25266"/>
                    <a:pt x="1227" y="24528"/>
                  </a:cubicBezTo>
                  <a:cubicBezTo>
                    <a:pt x="1227" y="23754"/>
                    <a:pt x="1870" y="23123"/>
                    <a:pt x="2644" y="23123"/>
                  </a:cubicBezTo>
                  <a:close/>
                  <a:moveTo>
                    <a:pt x="3716" y="23611"/>
                  </a:moveTo>
                  <a:cubicBezTo>
                    <a:pt x="3930" y="23861"/>
                    <a:pt x="4061" y="24182"/>
                    <a:pt x="4061" y="24528"/>
                  </a:cubicBezTo>
                  <a:cubicBezTo>
                    <a:pt x="4061" y="25266"/>
                    <a:pt x="3489" y="25873"/>
                    <a:pt x="2763" y="25933"/>
                  </a:cubicBezTo>
                  <a:lnTo>
                    <a:pt x="2763" y="25468"/>
                  </a:lnTo>
                  <a:cubicBezTo>
                    <a:pt x="3227" y="25409"/>
                    <a:pt x="3596" y="25016"/>
                    <a:pt x="3596" y="24528"/>
                  </a:cubicBezTo>
                  <a:cubicBezTo>
                    <a:pt x="3596" y="24313"/>
                    <a:pt x="3513" y="24111"/>
                    <a:pt x="3394" y="23944"/>
                  </a:cubicBezTo>
                  <a:lnTo>
                    <a:pt x="3716" y="23611"/>
                  </a:lnTo>
                  <a:close/>
                  <a:moveTo>
                    <a:pt x="4620" y="47959"/>
                  </a:moveTo>
                  <a:lnTo>
                    <a:pt x="4978" y="48316"/>
                  </a:lnTo>
                  <a:cubicBezTo>
                    <a:pt x="4942" y="48423"/>
                    <a:pt x="4918" y="48519"/>
                    <a:pt x="4918" y="48638"/>
                  </a:cubicBezTo>
                  <a:cubicBezTo>
                    <a:pt x="4918" y="49078"/>
                    <a:pt x="5216" y="49447"/>
                    <a:pt x="5632" y="49554"/>
                  </a:cubicBezTo>
                  <a:lnTo>
                    <a:pt x="5632" y="50031"/>
                  </a:lnTo>
                  <a:cubicBezTo>
                    <a:pt x="4966" y="49912"/>
                    <a:pt x="4454" y="49340"/>
                    <a:pt x="4454" y="48638"/>
                  </a:cubicBezTo>
                  <a:cubicBezTo>
                    <a:pt x="4454" y="48388"/>
                    <a:pt x="4513" y="48161"/>
                    <a:pt x="4620" y="47959"/>
                  </a:cubicBezTo>
                  <a:close/>
                  <a:moveTo>
                    <a:pt x="5871" y="47221"/>
                  </a:moveTo>
                  <a:cubicBezTo>
                    <a:pt x="6644" y="47221"/>
                    <a:pt x="7275" y="47864"/>
                    <a:pt x="7275" y="48638"/>
                  </a:cubicBezTo>
                  <a:cubicBezTo>
                    <a:pt x="7275" y="49412"/>
                    <a:pt x="6644" y="50043"/>
                    <a:pt x="5871" y="50055"/>
                  </a:cubicBezTo>
                  <a:lnTo>
                    <a:pt x="5871" y="49590"/>
                  </a:lnTo>
                  <a:cubicBezTo>
                    <a:pt x="6394" y="49578"/>
                    <a:pt x="6811" y="49162"/>
                    <a:pt x="6811" y="48638"/>
                  </a:cubicBezTo>
                  <a:cubicBezTo>
                    <a:pt x="6811" y="48114"/>
                    <a:pt x="6394" y="47685"/>
                    <a:pt x="5871" y="47685"/>
                  </a:cubicBezTo>
                  <a:cubicBezTo>
                    <a:pt x="5549" y="47685"/>
                    <a:pt x="5263" y="47852"/>
                    <a:pt x="5097" y="48090"/>
                  </a:cubicBezTo>
                  <a:lnTo>
                    <a:pt x="4763" y="47757"/>
                  </a:lnTo>
                  <a:cubicBezTo>
                    <a:pt x="5025" y="47435"/>
                    <a:pt x="5418" y="47221"/>
                    <a:pt x="5871" y="47221"/>
                  </a:cubicBezTo>
                  <a:close/>
                  <a:moveTo>
                    <a:pt x="6311" y="1"/>
                  </a:moveTo>
                  <a:cubicBezTo>
                    <a:pt x="5787" y="1"/>
                    <a:pt x="5370" y="417"/>
                    <a:pt x="5370" y="941"/>
                  </a:cubicBezTo>
                  <a:cubicBezTo>
                    <a:pt x="5370" y="1382"/>
                    <a:pt x="5668" y="1751"/>
                    <a:pt x="6073" y="1858"/>
                  </a:cubicBezTo>
                  <a:lnTo>
                    <a:pt x="6073" y="20860"/>
                  </a:lnTo>
                  <a:lnTo>
                    <a:pt x="3716" y="23266"/>
                  </a:lnTo>
                  <a:cubicBezTo>
                    <a:pt x="3430" y="23015"/>
                    <a:pt x="3049" y="22873"/>
                    <a:pt x="2644" y="22873"/>
                  </a:cubicBezTo>
                  <a:cubicBezTo>
                    <a:pt x="1918" y="22873"/>
                    <a:pt x="1287" y="23349"/>
                    <a:pt x="1072" y="24016"/>
                  </a:cubicBezTo>
                  <a:lnTo>
                    <a:pt x="1072" y="15586"/>
                  </a:lnTo>
                  <a:cubicBezTo>
                    <a:pt x="1537" y="15526"/>
                    <a:pt x="1894" y="15134"/>
                    <a:pt x="1894" y="14645"/>
                  </a:cubicBezTo>
                  <a:cubicBezTo>
                    <a:pt x="1894" y="14122"/>
                    <a:pt x="1477" y="13693"/>
                    <a:pt x="953" y="13693"/>
                  </a:cubicBezTo>
                  <a:cubicBezTo>
                    <a:pt x="429" y="13693"/>
                    <a:pt x="1" y="14122"/>
                    <a:pt x="1" y="14645"/>
                  </a:cubicBezTo>
                  <a:cubicBezTo>
                    <a:pt x="1" y="15134"/>
                    <a:pt x="358" y="15526"/>
                    <a:pt x="834" y="15586"/>
                  </a:cubicBezTo>
                  <a:lnTo>
                    <a:pt x="834" y="43399"/>
                  </a:lnTo>
                  <a:cubicBezTo>
                    <a:pt x="537" y="43458"/>
                    <a:pt x="310" y="43720"/>
                    <a:pt x="310" y="44030"/>
                  </a:cubicBezTo>
                  <a:cubicBezTo>
                    <a:pt x="310" y="44387"/>
                    <a:pt x="596" y="44673"/>
                    <a:pt x="953" y="44673"/>
                  </a:cubicBezTo>
                  <a:cubicBezTo>
                    <a:pt x="1084" y="44673"/>
                    <a:pt x="1203" y="44637"/>
                    <a:pt x="1299" y="44566"/>
                  </a:cubicBezTo>
                  <a:lnTo>
                    <a:pt x="4454" y="47780"/>
                  </a:lnTo>
                  <a:cubicBezTo>
                    <a:pt x="4299" y="48030"/>
                    <a:pt x="4216" y="48328"/>
                    <a:pt x="4216" y="48638"/>
                  </a:cubicBezTo>
                  <a:cubicBezTo>
                    <a:pt x="4216" y="49471"/>
                    <a:pt x="4835" y="50162"/>
                    <a:pt x="5632" y="50269"/>
                  </a:cubicBezTo>
                  <a:lnTo>
                    <a:pt x="5632" y="63556"/>
                  </a:lnTo>
                  <a:lnTo>
                    <a:pt x="5871" y="63556"/>
                  </a:lnTo>
                  <a:lnTo>
                    <a:pt x="5871" y="50293"/>
                  </a:lnTo>
                  <a:cubicBezTo>
                    <a:pt x="6787" y="50293"/>
                    <a:pt x="7526" y="49543"/>
                    <a:pt x="7526" y="48638"/>
                  </a:cubicBezTo>
                  <a:cubicBezTo>
                    <a:pt x="7526" y="47721"/>
                    <a:pt x="6775" y="46983"/>
                    <a:pt x="5871" y="46983"/>
                  </a:cubicBezTo>
                  <a:cubicBezTo>
                    <a:pt x="5359" y="46983"/>
                    <a:pt x="4894" y="47209"/>
                    <a:pt x="4597" y="47578"/>
                  </a:cubicBezTo>
                  <a:lnTo>
                    <a:pt x="1477" y="44399"/>
                  </a:lnTo>
                  <a:cubicBezTo>
                    <a:pt x="1549" y="44292"/>
                    <a:pt x="1596" y="44173"/>
                    <a:pt x="1596" y="44030"/>
                  </a:cubicBezTo>
                  <a:cubicBezTo>
                    <a:pt x="1596" y="43720"/>
                    <a:pt x="1370" y="43458"/>
                    <a:pt x="1072" y="43399"/>
                  </a:cubicBezTo>
                  <a:lnTo>
                    <a:pt x="1072" y="25040"/>
                  </a:lnTo>
                  <a:cubicBezTo>
                    <a:pt x="1275" y="25671"/>
                    <a:pt x="1846" y="26123"/>
                    <a:pt x="2525" y="26171"/>
                  </a:cubicBezTo>
                  <a:lnTo>
                    <a:pt x="2525" y="34957"/>
                  </a:lnTo>
                  <a:lnTo>
                    <a:pt x="7537" y="44220"/>
                  </a:lnTo>
                  <a:cubicBezTo>
                    <a:pt x="7406" y="44340"/>
                    <a:pt x="7311" y="44506"/>
                    <a:pt x="7311" y="44697"/>
                  </a:cubicBezTo>
                  <a:cubicBezTo>
                    <a:pt x="7311" y="45054"/>
                    <a:pt x="7609" y="45340"/>
                    <a:pt x="7954" y="45340"/>
                  </a:cubicBezTo>
                  <a:lnTo>
                    <a:pt x="7954" y="63580"/>
                  </a:lnTo>
                  <a:lnTo>
                    <a:pt x="8204" y="63580"/>
                  </a:lnTo>
                  <a:lnTo>
                    <a:pt x="8204" y="45292"/>
                  </a:lnTo>
                  <a:cubicBezTo>
                    <a:pt x="8430" y="45197"/>
                    <a:pt x="8597" y="44971"/>
                    <a:pt x="8597" y="44697"/>
                  </a:cubicBezTo>
                  <a:cubicBezTo>
                    <a:pt x="8597" y="44340"/>
                    <a:pt x="8311" y="44054"/>
                    <a:pt x="7954" y="44054"/>
                  </a:cubicBezTo>
                  <a:lnTo>
                    <a:pt x="7966" y="44066"/>
                  </a:lnTo>
                  <a:cubicBezTo>
                    <a:pt x="7883" y="44066"/>
                    <a:pt x="7811" y="44078"/>
                    <a:pt x="7740" y="44101"/>
                  </a:cubicBezTo>
                  <a:lnTo>
                    <a:pt x="2763" y="34910"/>
                  </a:lnTo>
                  <a:lnTo>
                    <a:pt x="2763" y="26183"/>
                  </a:lnTo>
                  <a:cubicBezTo>
                    <a:pt x="3620" y="26123"/>
                    <a:pt x="4299" y="25409"/>
                    <a:pt x="4299" y="24528"/>
                  </a:cubicBezTo>
                  <a:cubicBezTo>
                    <a:pt x="4299" y="24111"/>
                    <a:pt x="4144" y="23730"/>
                    <a:pt x="3894" y="23444"/>
                  </a:cubicBezTo>
                  <a:lnTo>
                    <a:pt x="6275" y="21003"/>
                  </a:lnTo>
                  <a:lnTo>
                    <a:pt x="6311" y="20968"/>
                  </a:lnTo>
                  <a:lnTo>
                    <a:pt x="6311" y="8502"/>
                  </a:lnTo>
                  <a:lnTo>
                    <a:pt x="6716" y="9026"/>
                  </a:lnTo>
                  <a:lnTo>
                    <a:pt x="6918" y="8883"/>
                  </a:lnTo>
                  <a:lnTo>
                    <a:pt x="6466" y="8299"/>
                  </a:lnTo>
                  <a:lnTo>
                    <a:pt x="6311" y="8407"/>
                  </a:lnTo>
                  <a:lnTo>
                    <a:pt x="6311" y="1894"/>
                  </a:lnTo>
                  <a:cubicBezTo>
                    <a:pt x="6835" y="1894"/>
                    <a:pt x="7264" y="1465"/>
                    <a:pt x="7264" y="941"/>
                  </a:cubicBezTo>
                  <a:cubicBezTo>
                    <a:pt x="7264" y="429"/>
                    <a:pt x="6835" y="1"/>
                    <a:pt x="63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rot="-5400000">
              <a:off x="7823700" y="4806000"/>
              <a:ext cx="16100" cy="18175"/>
            </a:xfrm>
            <a:custGeom>
              <a:rect b="b" l="l" r="r" t="t"/>
              <a:pathLst>
                <a:path extrusionOk="0" h="727" w="644">
                  <a:moveTo>
                    <a:pt x="203" y="0"/>
                  </a:moveTo>
                  <a:lnTo>
                    <a:pt x="0" y="143"/>
                  </a:lnTo>
                  <a:lnTo>
                    <a:pt x="453" y="727"/>
                  </a:lnTo>
                  <a:lnTo>
                    <a:pt x="643" y="584"/>
                  </a:lnTo>
                  <a:lnTo>
                    <a:pt x="2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8"/>
            <p:cNvSpPr/>
            <p:nvPr/>
          </p:nvSpPr>
          <p:spPr>
            <a:xfrm rot="-5400000">
              <a:off x="7911500" y="4738725"/>
              <a:ext cx="16100" cy="18175"/>
            </a:xfrm>
            <a:custGeom>
              <a:rect b="b" l="l" r="r" t="t"/>
              <a:pathLst>
                <a:path extrusionOk="0" h="727" w="644">
                  <a:moveTo>
                    <a:pt x="191" y="1"/>
                  </a:moveTo>
                  <a:lnTo>
                    <a:pt x="0" y="144"/>
                  </a:lnTo>
                  <a:lnTo>
                    <a:pt x="453" y="727"/>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
            <p:cNvSpPr/>
            <p:nvPr/>
          </p:nvSpPr>
          <p:spPr>
            <a:xfrm rot="-5400000">
              <a:off x="7942913" y="4712388"/>
              <a:ext cx="17575" cy="24725"/>
            </a:xfrm>
            <a:custGeom>
              <a:rect b="b" l="l" r="r" t="t"/>
              <a:pathLst>
                <a:path extrusionOk="0" h="989" w="703">
                  <a:moveTo>
                    <a:pt x="191" y="1"/>
                  </a:moveTo>
                  <a:lnTo>
                    <a:pt x="0" y="143"/>
                  </a:lnTo>
                  <a:lnTo>
                    <a:pt x="441" y="727"/>
                  </a:lnTo>
                  <a:lnTo>
                    <a:pt x="453" y="727"/>
                  </a:lnTo>
                  <a:lnTo>
                    <a:pt x="453" y="989"/>
                  </a:lnTo>
                  <a:lnTo>
                    <a:pt x="703" y="989"/>
                  </a:lnTo>
                  <a:lnTo>
                    <a:pt x="703" y="251"/>
                  </a:lnTo>
                  <a:lnTo>
                    <a:pt x="453" y="251"/>
                  </a:lnTo>
                  <a:lnTo>
                    <a:pt x="453" y="346"/>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8"/>
            <p:cNvSpPr/>
            <p:nvPr/>
          </p:nvSpPr>
          <p:spPr>
            <a:xfrm rot="-5400000">
              <a:off x="8202613"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rot="-5400000">
              <a:off x="8732750" y="4677400"/>
              <a:ext cx="10425" cy="18500"/>
            </a:xfrm>
            <a:custGeom>
              <a:rect b="b" l="l" r="r" t="t"/>
              <a:pathLst>
                <a:path extrusionOk="0" h="740" w="417">
                  <a:moveTo>
                    <a:pt x="202" y="1"/>
                  </a:moveTo>
                  <a:lnTo>
                    <a:pt x="0" y="382"/>
                  </a:lnTo>
                  <a:lnTo>
                    <a:pt x="0" y="739"/>
                  </a:lnTo>
                  <a:lnTo>
                    <a:pt x="238" y="739"/>
                  </a:lnTo>
                  <a:lnTo>
                    <a:pt x="238" y="441"/>
                  </a:lnTo>
                  <a:lnTo>
                    <a:pt x="417" y="120"/>
                  </a:lnTo>
                  <a:lnTo>
                    <a:pt x="2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8"/>
            <p:cNvSpPr/>
            <p:nvPr/>
          </p:nvSpPr>
          <p:spPr>
            <a:xfrm rot="-5400000">
              <a:off x="7882188" y="4760888"/>
              <a:ext cx="16100" cy="18500"/>
            </a:xfrm>
            <a:custGeom>
              <a:rect b="b" l="l" r="r" t="t"/>
              <a:pathLst>
                <a:path extrusionOk="0" h="740" w="644">
                  <a:moveTo>
                    <a:pt x="191" y="1"/>
                  </a:moveTo>
                  <a:lnTo>
                    <a:pt x="0" y="156"/>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8"/>
            <p:cNvSpPr/>
            <p:nvPr/>
          </p:nvSpPr>
          <p:spPr>
            <a:xfrm rot="-5400000">
              <a:off x="8057213" y="4626963"/>
              <a:ext cx="16075" cy="18475"/>
            </a:xfrm>
            <a:custGeom>
              <a:rect b="b" l="l" r="r" t="t"/>
              <a:pathLst>
                <a:path extrusionOk="0" h="739" w="643">
                  <a:moveTo>
                    <a:pt x="191" y="1"/>
                  </a:moveTo>
                  <a:lnTo>
                    <a:pt x="0" y="156"/>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8"/>
            <p:cNvSpPr/>
            <p:nvPr/>
          </p:nvSpPr>
          <p:spPr>
            <a:xfrm rot="-5400000">
              <a:off x="8698663" y="4661488"/>
              <a:ext cx="14325" cy="19075"/>
            </a:xfrm>
            <a:custGeom>
              <a:rect b="b" l="l" r="r" t="t"/>
              <a:pathLst>
                <a:path extrusionOk="0" h="763" w="573">
                  <a:moveTo>
                    <a:pt x="358" y="0"/>
                  </a:moveTo>
                  <a:lnTo>
                    <a:pt x="1" y="643"/>
                  </a:lnTo>
                  <a:lnTo>
                    <a:pt x="215" y="762"/>
                  </a:lnTo>
                  <a:lnTo>
                    <a:pt x="572" y="119"/>
                  </a:lnTo>
                  <a:lnTo>
                    <a:pt x="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8"/>
            <p:cNvSpPr/>
            <p:nvPr/>
          </p:nvSpPr>
          <p:spPr>
            <a:xfrm rot="-5400000">
              <a:off x="8634675" y="4625775"/>
              <a:ext cx="14300" cy="19075"/>
            </a:xfrm>
            <a:custGeom>
              <a:rect b="b" l="l" r="r" t="t"/>
              <a:pathLst>
                <a:path extrusionOk="0" h="763" w="572">
                  <a:moveTo>
                    <a:pt x="358" y="0"/>
                  </a:moveTo>
                  <a:lnTo>
                    <a:pt x="1" y="643"/>
                  </a:lnTo>
                  <a:lnTo>
                    <a:pt x="215" y="762"/>
                  </a:lnTo>
                  <a:lnTo>
                    <a:pt x="572" y="119"/>
                  </a:lnTo>
                  <a:lnTo>
                    <a:pt x="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8"/>
            <p:cNvSpPr/>
            <p:nvPr/>
          </p:nvSpPr>
          <p:spPr>
            <a:xfrm rot="-5400000">
              <a:off x="7969100" y="4694225"/>
              <a:ext cx="16100" cy="18475"/>
            </a:xfrm>
            <a:custGeom>
              <a:rect b="b" l="l" r="r" t="t"/>
              <a:pathLst>
                <a:path extrusionOk="0" h="739" w="644">
                  <a:moveTo>
                    <a:pt x="191" y="1"/>
                  </a:moveTo>
                  <a:lnTo>
                    <a:pt x="0" y="155"/>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8"/>
            <p:cNvSpPr/>
            <p:nvPr/>
          </p:nvSpPr>
          <p:spPr>
            <a:xfrm rot="-5400000">
              <a:off x="8666825" y="4643625"/>
              <a:ext cx="14300" cy="19075"/>
            </a:xfrm>
            <a:custGeom>
              <a:rect b="b" l="l" r="r" t="t"/>
              <a:pathLst>
                <a:path extrusionOk="0" h="763" w="572">
                  <a:moveTo>
                    <a:pt x="357" y="0"/>
                  </a:moveTo>
                  <a:lnTo>
                    <a:pt x="0" y="643"/>
                  </a:lnTo>
                  <a:lnTo>
                    <a:pt x="214" y="762"/>
                  </a:lnTo>
                  <a:lnTo>
                    <a:pt x="572" y="119"/>
                  </a:lnTo>
                  <a:lnTo>
                    <a:pt x="3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8"/>
            <p:cNvSpPr/>
            <p:nvPr/>
          </p:nvSpPr>
          <p:spPr>
            <a:xfrm rot="-5400000">
              <a:off x="8349363" y="46092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8"/>
            <p:cNvSpPr/>
            <p:nvPr/>
          </p:nvSpPr>
          <p:spPr>
            <a:xfrm rot="-5400000">
              <a:off x="8386113" y="4609413"/>
              <a:ext cx="6275" cy="18175"/>
            </a:xfrm>
            <a:custGeom>
              <a:rect b="b" l="l" r="r" t="t"/>
              <a:pathLst>
                <a:path extrusionOk="0" h="727"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8"/>
            <p:cNvSpPr/>
            <p:nvPr/>
          </p:nvSpPr>
          <p:spPr>
            <a:xfrm rot="-5400000">
              <a:off x="8422738" y="46094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8"/>
            <p:cNvSpPr/>
            <p:nvPr/>
          </p:nvSpPr>
          <p:spPr>
            <a:xfrm rot="-5400000">
              <a:off x="8532863" y="4609413"/>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8"/>
            <p:cNvSpPr/>
            <p:nvPr/>
          </p:nvSpPr>
          <p:spPr>
            <a:xfrm rot="-5400000">
              <a:off x="8496113" y="46092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8"/>
            <p:cNvSpPr/>
            <p:nvPr/>
          </p:nvSpPr>
          <p:spPr>
            <a:xfrm rot="-5400000">
              <a:off x="8459488"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8"/>
            <p:cNvSpPr/>
            <p:nvPr/>
          </p:nvSpPr>
          <p:spPr>
            <a:xfrm rot="-5400000">
              <a:off x="8091600" y="4608650"/>
              <a:ext cx="6550" cy="19975"/>
            </a:xfrm>
            <a:custGeom>
              <a:rect b="b" l="l" r="r" t="t"/>
              <a:pathLst>
                <a:path extrusionOk="0" h="799" w="262">
                  <a:moveTo>
                    <a:pt x="191" y="1"/>
                  </a:moveTo>
                  <a:lnTo>
                    <a:pt x="0" y="155"/>
                  </a:lnTo>
                  <a:lnTo>
                    <a:pt x="12" y="179"/>
                  </a:lnTo>
                  <a:lnTo>
                    <a:pt x="12" y="798"/>
                  </a:lnTo>
                  <a:lnTo>
                    <a:pt x="262" y="798"/>
                  </a:lnTo>
                  <a:lnTo>
                    <a:pt x="262" y="96"/>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8"/>
            <p:cNvSpPr/>
            <p:nvPr/>
          </p:nvSpPr>
          <p:spPr>
            <a:xfrm rot="-5400000">
              <a:off x="8312738"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8"/>
            <p:cNvSpPr/>
            <p:nvPr/>
          </p:nvSpPr>
          <p:spPr>
            <a:xfrm rot="-5400000">
              <a:off x="8165863" y="46094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8"/>
            <p:cNvSpPr/>
            <p:nvPr/>
          </p:nvSpPr>
          <p:spPr>
            <a:xfrm rot="-5400000">
              <a:off x="8129088"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8"/>
            <p:cNvSpPr/>
            <p:nvPr/>
          </p:nvSpPr>
          <p:spPr>
            <a:xfrm rot="-5400000">
              <a:off x="8275988" y="4609413"/>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8"/>
            <p:cNvSpPr/>
            <p:nvPr/>
          </p:nvSpPr>
          <p:spPr>
            <a:xfrm rot="-5400000">
              <a:off x="8239225" y="460925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8"/>
            <p:cNvSpPr/>
            <p:nvPr/>
          </p:nvSpPr>
          <p:spPr>
            <a:xfrm rot="-5400000">
              <a:off x="8569625" y="460925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8"/>
            <p:cNvSpPr/>
            <p:nvPr/>
          </p:nvSpPr>
          <p:spPr>
            <a:xfrm rot="-5400000">
              <a:off x="8918475" y="4679775"/>
              <a:ext cx="6275" cy="18500"/>
            </a:xfrm>
            <a:custGeom>
              <a:rect b="b" l="l" r="r" t="t"/>
              <a:pathLst>
                <a:path extrusionOk="0" h="740"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8"/>
            <p:cNvSpPr/>
            <p:nvPr/>
          </p:nvSpPr>
          <p:spPr>
            <a:xfrm rot="-5400000">
              <a:off x="8771738" y="4679788"/>
              <a:ext cx="6275" cy="18475"/>
            </a:xfrm>
            <a:custGeom>
              <a:rect b="b" l="l" r="r" t="t"/>
              <a:pathLst>
                <a:path extrusionOk="0" h="739" w="251">
                  <a:moveTo>
                    <a:pt x="0" y="0"/>
                  </a:moveTo>
                  <a:lnTo>
                    <a:pt x="0" y="738"/>
                  </a:lnTo>
                  <a:lnTo>
                    <a:pt x="250" y="738"/>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8"/>
            <p:cNvSpPr/>
            <p:nvPr/>
          </p:nvSpPr>
          <p:spPr>
            <a:xfrm rot="-5400000">
              <a:off x="8881863" y="4679788"/>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8"/>
            <p:cNvSpPr/>
            <p:nvPr/>
          </p:nvSpPr>
          <p:spPr>
            <a:xfrm rot="-5400000">
              <a:off x="8955238" y="4679938"/>
              <a:ext cx="6275" cy="18175"/>
            </a:xfrm>
            <a:custGeom>
              <a:rect b="b" l="l" r="r" t="t"/>
              <a:pathLst>
                <a:path extrusionOk="0" h="727" w="251">
                  <a:moveTo>
                    <a:pt x="0" y="0"/>
                  </a:moveTo>
                  <a:lnTo>
                    <a:pt x="0" y="727"/>
                  </a:lnTo>
                  <a:lnTo>
                    <a:pt x="250" y="727"/>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8"/>
            <p:cNvSpPr/>
            <p:nvPr/>
          </p:nvSpPr>
          <p:spPr>
            <a:xfrm rot="-5400000">
              <a:off x="8808338" y="4679788"/>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8"/>
            <p:cNvSpPr/>
            <p:nvPr/>
          </p:nvSpPr>
          <p:spPr>
            <a:xfrm rot="-5400000">
              <a:off x="8845113" y="4679938"/>
              <a:ext cx="6275" cy="18175"/>
            </a:xfrm>
            <a:custGeom>
              <a:rect b="b" l="l" r="r" t="t"/>
              <a:pathLst>
                <a:path extrusionOk="0" h="727" w="251">
                  <a:moveTo>
                    <a:pt x="0" y="0"/>
                  </a:moveTo>
                  <a:lnTo>
                    <a:pt x="0" y="726"/>
                  </a:lnTo>
                  <a:lnTo>
                    <a:pt x="250" y="726"/>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8"/>
            <p:cNvSpPr/>
            <p:nvPr/>
          </p:nvSpPr>
          <p:spPr>
            <a:xfrm rot="-5400000">
              <a:off x="7853025" y="4783525"/>
              <a:ext cx="15800" cy="18175"/>
            </a:xfrm>
            <a:custGeom>
              <a:rect b="b" l="l" r="r" t="t"/>
              <a:pathLst>
                <a:path extrusionOk="0" h="727" w="632">
                  <a:moveTo>
                    <a:pt x="191" y="0"/>
                  </a:moveTo>
                  <a:lnTo>
                    <a:pt x="0" y="143"/>
                  </a:lnTo>
                  <a:lnTo>
                    <a:pt x="441" y="726"/>
                  </a:lnTo>
                  <a:lnTo>
                    <a:pt x="631" y="584"/>
                  </a:lnTo>
                  <a:lnTo>
                    <a:pt x="1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8"/>
            <p:cNvSpPr/>
            <p:nvPr/>
          </p:nvSpPr>
          <p:spPr>
            <a:xfrm rot="-5400000">
              <a:off x="8991988" y="4679788"/>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8"/>
            <p:cNvSpPr/>
            <p:nvPr/>
          </p:nvSpPr>
          <p:spPr>
            <a:xfrm rot="-5400000">
              <a:off x="8605500" y="4610000"/>
              <a:ext cx="14300" cy="25025"/>
            </a:xfrm>
            <a:custGeom>
              <a:rect b="b" l="l" r="r" t="t"/>
              <a:pathLst>
                <a:path extrusionOk="0" h="1001" w="572">
                  <a:moveTo>
                    <a:pt x="322" y="0"/>
                  </a:moveTo>
                  <a:lnTo>
                    <a:pt x="322" y="393"/>
                  </a:lnTo>
                  <a:lnTo>
                    <a:pt x="251" y="536"/>
                  </a:lnTo>
                  <a:lnTo>
                    <a:pt x="251" y="274"/>
                  </a:lnTo>
                  <a:lnTo>
                    <a:pt x="0" y="274"/>
                  </a:lnTo>
                  <a:lnTo>
                    <a:pt x="0" y="1000"/>
                  </a:lnTo>
                  <a:lnTo>
                    <a:pt x="251" y="1000"/>
                  </a:lnTo>
                  <a:lnTo>
                    <a:pt x="251" y="667"/>
                  </a:lnTo>
                  <a:lnTo>
                    <a:pt x="405" y="762"/>
                  </a:lnTo>
                  <a:lnTo>
                    <a:pt x="572" y="453"/>
                  </a:lnTo>
                  <a:lnTo>
                    <a:pt x="5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8"/>
            <p:cNvSpPr/>
            <p:nvPr/>
          </p:nvSpPr>
          <p:spPr>
            <a:xfrm rot="-5400000">
              <a:off x="8057350" y="3661525"/>
              <a:ext cx="255425" cy="1981500"/>
            </a:xfrm>
            <a:custGeom>
              <a:rect b="b" l="l" r="r" t="t"/>
              <a:pathLst>
                <a:path extrusionOk="0" h="79260" w="10217">
                  <a:moveTo>
                    <a:pt x="5240" y="238"/>
                  </a:moveTo>
                  <a:cubicBezTo>
                    <a:pt x="6013" y="238"/>
                    <a:pt x="6645" y="881"/>
                    <a:pt x="6645" y="1655"/>
                  </a:cubicBezTo>
                  <a:cubicBezTo>
                    <a:pt x="6645" y="2393"/>
                    <a:pt x="6073" y="3001"/>
                    <a:pt x="5359" y="3060"/>
                  </a:cubicBezTo>
                  <a:lnTo>
                    <a:pt x="5359" y="2596"/>
                  </a:lnTo>
                  <a:cubicBezTo>
                    <a:pt x="5823" y="2536"/>
                    <a:pt x="6180" y="2143"/>
                    <a:pt x="6180" y="1655"/>
                  </a:cubicBezTo>
                  <a:cubicBezTo>
                    <a:pt x="6180" y="1131"/>
                    <a:pt x="5763" y="703"/>
                    <a:pt x="5240" y="703"/>
                  </a:cubicBezTo>
                  <a:cubicBezTo>
                    <a:pt x="4716" y="703"/>
                    <a:pt x="4287" y="1131"/>
                    <a:pt x="4287" y="1655"/>
                  </a:cubicBezTo>
                  <a:cubicBezTo>
                    <a:pt x="4287" y="2143"/>
                    <a:pt x="4644" y="2536"/>
                    <a:pt x="5109" y="2596"/>
                  </a:cubicBezTo>
                  <a:lnTo>
                    <a:pt x="5109" y="3060"/>
                  </a:lnTo>
                  <a:cubicBezTo>
                    <a:pt x="4394" y="3001"/>
                    <a:pt x="3823" y="2393"/>
                    <a:pt x="3823" y="1655"/>
                  </a:cubicBezTo>
                  <a:cubicBezTo>
                    <a:pt x="3823" y="881"/>
                    <a:pt x="4454" y="238"/>
                    <a:pt x="5240" y="238"/>
                  </a:cubicBezTo>
                  <a:close/>
                  <a:moveTo>
                    <a:pt x="3704" y="34993"/>
                  </a:moveTo>
                  <a:lnTo>
                    <a:pt x="3704" y="39088"/>
                  </a:lnTo>
                  <a:cubicBezTo>
                    <a:pt x="3620" y="39112"/>
                    <a:pt x="3537" y="39136"/>
                    <a:pt x="3466" y="39196"/>
                  </a:cubicBezTo>
                  <a:lnTo>
                    <a:pt x="3466" y="35183"/>
                  </a:lnTo>
                  <a:lnTo>
                    <a:pt x="3704" y="34993"/>
                  </a:lnTo>
                  <a:close/>
                  <a:moveTo>
                    <a:pt x="5240" y="0"/>
                  </a:moveTo>
                  <a:cubicBezTo>
                    <a:pt x="4323" y="0"/>
                    <a:pt x="3573" y="738"/>
                    <a:pt x="3573" y="1655"/>
                  </a:cubicBezTo>
                  <a:cubicBezTo>
                    <a:pt x="3573" y="2572"/>
                    <a:pt x="4251" y="3239"/>
                    <a:pt x="5109" y="3310"/>
                  </a:cubicBezTo>
                  <a:lnTo>
                    <a:pt x="5109" y="21229"/>
                  </a:lnTo>
                  <a:lnTo>
                    <a:pt x="9002" y="24408"/>
                  </a:lnTo>
                  <a:cubicBezTo>
                    <a:pt x="8954" y="24503"/>
                    <a:pt x="8931" y="24599"/>
                    <a:pt x="8931" y="24706"/>
                  </a:cubicBezTo>
                  <a:cubicBezTo>
                    <a:pt x="8931" y="25015"/>
                    <a:pt x="9145" y="25277"/>
                    <a:pt x="9442" y="25337"/>
                  </a:cubicBezTo>
                  <a:lnTo>
                    <a:pt x="9442" y="29980"/>
                  </a:lnTo>
                  <a:lnTo>
                    <a:pt x="4978" y="33623"/>
                  </a:lnTo>
                  <a:lnTo>
                    <a:pt x="4728" y="33302"/>
                  </a:lnTo>
                  <a:lnTo>
                    <a:pt x="4537" y="33445"/>
                  </a:lnTo>
                  <a:lnTo>
                    <a:pt x="4787" y="33778"/>
                  </a:lnTo>
                  <a:lnTo>
                    <a:pt x="3954" y="34469"/>
                  </a:lnTo>
                  <a:lnTo>
                    <a:pt x="3954" y="32683"/>
                  </a:lnTo>
                  <a:lnTo>
                    <a:pt x="4085" y="32861"/>
                  </a:lnTo>
                  <a:lnTo>
                    <a:pt x="4275" y="32719"/>
                  </a:lnTo>
                  <a:lnTo>
                    <a:pt x="3954" y="32278"/>
                  </a:lnTo>
                  <a:lnTo>
                    <a:pt x="3954" y="14026"/>
                  </a:lnTo>
                  <a:lnTo>
                    <a:pt x="3704" y="14026"/>
                  </a:lnTo>
                  <a:lnTo>
                    <a:pt x="3704" y="32230"/>
                  </a:lnTo>
                  <a:lnTo>
                    <a:pt x="3644" y="32278"/>
                  </a:lnTo>
                  <a:lnTo>
                    <a:pt x="3704" y="32361"/>
                  </a:lnTo>
                  <a:lnTo>
                    <a:pt x="3704" y="34671"/>
                  </a:lnTo>
                  <a:lnTo>
                    <a:pt x="3216" y="35064"/>
                  </a:lnTo>
                  <a:lnTo>
                    <a:pt x="3216" y="39517"/>
                  </a:lnTo>
                  <a:cubicBezTo>
                    <a:pt x="3204" y="39577"/>
                    <a:pt x="3180" y="39648"/>
                    <a:pt x="3180" y="39719"/>
                  </a:cubicBezTo>
                  <a:cubicBezTo>
                    <a:pt x="3180" y="39791"/>
                    <a:pt x="3204" y="39850"/>
                    <a:pt x="3216" y="39922"/>
                  </a:cubicBezTo>
                  <a:lnTo>
                    <a:pt x="3216" y="40196"/>
                  </a:lnTo>
                  <a:lnTo>
                    <a:pt x="3120" y="40303"/>
                  </a:lnTo>
                  <a:lnTo>
                    <a:pt x="2918" y="40089"/>
                  </a:lnTo>
                  <a:lnTo>
                    <a:pt x="2739" y="40255"/>
                  </a:lnTo>
                  <a:lnTo>
                    <a:pt x="2954" y="40481"/>
                  </a:lnTo>
                  <a:lnTo>
                    <a:pt x="1" y="43720"/>
                  </a:lnTo>
                  <a:lnTo>
                    <a:pt x="1" y="79236"/>
                  </a:lnTo>
                  <a:lnTo>
                    <a:pt x="251" y="79236"/>
                  </a:lnTo>
                  <a:lnTo>
                    <a:pt x="251" y="43815"/>
                  </a:lnTo>
                  <a:lnTo>
                    <a:pt x="3120" y="40672"/>
                  </a:lnTo>
                  <a:lnTo>
                    <a:pt x="3216" y="40779"/>
                  </a:lnTo>
                  <a:lnTo>
                    <a:pt x="3216" y="79260"/>
                  </a:lnTo>
                  <a:lnTo>
                    <a:pt x="3466" y="79260"/>
                  </a:lnTo>
                  <a:lnTo>
                    <a:pt x="3466" y="40291"/>
                  </a:lnTo>
                  <a:lnTo>
                    <a:pt x="3489" y="40267"/>
                  </a:lnTo>
                  <a:cubicBezTo>
                    <a:pt x="3597" y="40327"/>
                    <a:pt x="3704" y="40362"/>
                    <a:pt x="3823" y="40362"/>
                  </a:cubicBezTo>
                  <a:cubicBezTo>
                    <a:pt x="4180" y="40362"/>
                    <a:pt x="4466" y="40077"/>
                    <a:pt x="4466" y="39719"/>
                  </a:cubicBezTo>
                  <a:cubicBezTo>
                    <a:pt x="4466" y="39410"/>
                    <a:pt x="4239" y="39148"/>
                    <a:pt x="3954" y="39088"/>
                  </a:cubicBezTo>
                  <a:lnTo>
                    <a:pt x="3954" y="34790"/>
                  </a:lnTo>
                  <a:lnTo>
                    <a:pt x="4942" y="33981"/>
                  </a:lnTo>
                  <a:lnTo>
                    <a:pt x="4978" y="34028"/>
                  </a:lnTo>
                  <a:lnTo>
                    <a:pt x="5180" y="33885"/>
                  </a:lnTo>
                  <a:lnTo>
                    <a:pt x="5132" y="33826"/>
                  </a:lnTo>
                  <a:lnTo>
                    <a:pt x="9693" y="30099"/>
                  </a:lnTo>
                  <a:lnTo>
                    <a:pt x="9693" y="25337"/>
                  </a:lnTo>
                  <a:cubicBezTo>
                    <a:pt x="9990" y="25277"/>
                    <a:pt x="10216" y="25015"/>
                    <a:pt x="10216" y="24706"/>
                  </a:cubicBezTo>
                  <a:cubicBezTo>
                    <a:pt x="10216" y="24348"/>
                    <a:pt x="9919" y="24063"/>
                    <a:pt x="9573" y="24063"/>
                  </a:cubicBezTo>
                  <a:cubicBezTo>
                    <a:pt x="9407" y="24063"/>
                    <a:pt x="9264" y="24122"/>
                    <a:pt x="9157" y="24218"/>
                  </a:cubicBezTo>
                  <a:lnTo>
                    <a:pt x="5359" y="21110"/>
                  </a:lnTo>
                  <a:lnTo>
                    <a:pt x="5359" y="3310"/>
                  </a:lnTo>
                  <a:cubicBezTo>
                    <a:pt x="6216" y="3239"/>
                    <a:pt x="6895" y="2524"/>
                    <a:pt x="6895" y="1655"/>
                  </a:cubicBezTo>
                  <a:cubicBezTo>
                    <a:pt x="6895" y="786"/>
                    <a:pt x="6144" y="0"/>
                    <a:pt x="52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8"/>
            <p:cNvSpPr/>
            <p:nvPr/>
          </p:nvSpPr>
          <p:spPr>
            <a:xfrm rot="-5400000">
              <a:off x="7815063" y="3034063"/>
              <a:ext cx="240825" cy="2480675"/>
            </a:xfrm>
            <a:custGeom>
              <a:rect b="b" l="l" r="r" t="t"/>
              <a:pathLst>
                <a:path extrusionOk="0" h="99227" w="9633">
                  <a:moveTo>
                    <a:pt x="1655" y="251"/>
                  </a:moveTo>
                  <a:cubicBezTo>
                    <a:pt x="2429" y="251"/>
                    <a:pt x="3072" y="882"/>
                    <a:pt x="3072" y="1667"/>
                  </a:cubicBezTo>
                  <a:cubicBezTo>
                    <a:pt x="3072" y="2406"/>
                    <a:pt x="2501" y="3001"/>
                    <a:pt x="1775" y="3072"/>
                  </a:cubicBezTo>
                  <a:lnTo>
                    <a:pt x="1775" y="2608"/>
                  </a:lnTo>
                  <a:cubicBezTo>
                    <a:pt x="2239" y="2548"/>
                    <a:pt x="2608" y="2144"/>
                    <a:pt x="2608" y="1667"/>
                  </a:cubicBezTo>
                  <a:cubicBezTo>
                    <a:pt x="2608" y="1144"/>
                    <a:pt x="2179" y="715"/>
                    <a:pt x="1655" y="715"/>
                  </a:cubicBezTo>
                  <a:cubicBezTo>
                    <a:pt x="1132" y="715"/>
                    <a:pt x="703" y="1144"/>
                    <a:pt x="703" y="1667"/>
                  </a:cubicBezTo>
                  <a:cubicBezTo>
                    <a:pt x="703" y="2144"/>
                    <a:pt x="1060" y="2548"/>
                    <a:pt x="1536" y="2608"/>
                  </a:cubicBezTo>
                  <a:lnTo>
                    <a:pt x="1536" y="3072"/>
                  </a:lnTo>
                  <a:cubicBezTo>
                    <a:pt x="810" y="3001"/>
                    <a:pt x="239" y="2406"/>
                    <a:pt x="239" y="1667"/>
                  </a:cubicBezTo>
                  <a:cubicBezTo>
                    <a:pt x="239" y="882"/>
                    <a:pt x="882" y="251"/>
                    <a:pt x="1655" y="251"/>
                  </a:cubicBezTo>
                  <a:close/>
                  <a:moveTo>
                    <a:pt x="4549" y="29302"/>
                  </a:moveTo>
                  <a:lnTo>
                    <a:pt x="7442" y="31850"/>
                  </a:lnTo>
                  <a:lnTo>
                    <a:pt x="7442" y="56579"/>
                  </a:lnTo>
                  <a:cubicBezTo>
                    <a:pt x="7144" y="56627"/>
                    <a:pt x="6930" y="56888"/>
                    <a:pt x="6930" y="57210"/>
                  </a:cubicBezTo>
                  <a:cubicBezTo>
                    <a:pt x="6930" y="57412"/>
                    <a:pt x="7025" y="57591"/>
                    <a:pt x="7180" y="57710"/>
                  </a:cubicBezTo>
                  <a:lnTo>
                    <a:pt x="6501" y="58496"/>
                  </a:lnTo>
                  <a:lnTo>
                    <a:pt x="4549" y="56496"/>
                  </a:lnTo>
                  <a:lnTo>
                    <a:pt x="4549" y="29302"/>
                  </a:lnTo>
                  <a:close/>
                  <a:moveTo>
                    <a:pt x="6894" y="59246"/>
                  </a:moveTo>
                  <a:lnTo>
                    <a:pt x="7228" y="59567"/>
                  </a:lnTo>
                  <a:cubicBezTo>
                    <a:pt x="7097" y="59734"/>
                    <a:pt x="7025" y="59936"/>
                    <a:pt x="7025" y="60163"/>
                  </a:cubicBezTo>
                  <a:cubicBezTo>
                    <a:pt x="7025" y="60639"/>
                    <a:pt x="7382" y="61032"/>
                    <a:pt x="7847" y="61091"/>
                  </a:cubicBezTo>
                  <a:lnTo>
                    <a:pt x="7847" y="61103"/>
                  </a:lnTo>
                  <a:lnTo>
                    <a:pt x="7847" y="61568"/>
                  </a:lnTo>
                  <a:cubicBezTo>
                    <a:pt x="7132" y="61508"/>
                    <a:pt x="6561" y="60901"/>
                    <a:pt x="6561" y="60163"/>
                  </a:cubicBezTo>
                  <a:cubicBezTo>
                    <a:pt x="6561" y="59805"/>
                    <a:pt x="6692" y="59484"/>
                    <a:pt x="6894" y="59246"/>
                  </a:cubicBezTo>
                  <a:close/>
                  <a:moveTo>
                    <a:pt x="7966" y="58746"/>
                  </a:moveTo>
                  <a:cubicBezTo>
                    <a:pt x="8752" y="58746"/>
                    <a:pt x="9383" y="59377"/>
                    <a:pt x="9383" y="60163"/>
                  </a:cubicBezTo>
                  <a:cubicBezTo>
                    <a:pt x="9383" y="60901"/>
                    <a:pt x="8823" y="61508"/>
                    <a:pt x="8097" y="61568"/>
                  </a:cubicBezTo>
                  <a:lnTo>
                    <a:pt x="8097" y="61103"/>
                  </a:lnTo>
                  <a:cubicBezTo>
                    <a:pt x="8561" y="61044"/>
                    <a:pt x="8918" y="60639"/>
                    <a:pt x="8918" y="60163"/>
                  </a:cubicBezTo>
                  <a:cubicBezTo>
                    <a:pt x="8918" y="59639"/>
                    <a:pt x="8490" y="59210"/>
                    <a:pt x="7966" y="59210"/>
                  </a:cubicBezTo>
                  <a:cubicBezTo>
                    <a:pt x="7751" y="59210"/>
                    <a:pt x="7561" y="59282"/>
                    <a:pt x="7406" y="59401"/>
                  </a:cubicBezTo>
                  <a:lnTo>
                    <a:pt x="7073" y="59067"/>
                  </a:lnTo>
                  <a:cubicBezTo>
                    <a:pt x="7323" y="58865"/>
                    <a:pt x="7632" y="58746"/>
                    <a:pt x="7966" y="58746"/>
                  </a:cubicBezTo>
                  <a:close/>
                  <a:moveTo>
                    <a:pt x="6513" y="58853"/>
                  </a:moveTo>
                  <a:lnTo>
                    <a:pt x="6728" y="59067"/>
                  </a:lnTo>
                  <a:cubicBezTo>
                    <a:pt x="6478" y="59353"/>
                    <a:pt x="6311" y="59746"/>
                    <a:pt x="6311" y="60163"/>
                  </a:cubicBezTo>
                  <a:cubicBezTo>
                    <a:pt x="6311" y="61032"/>
                    <a:pt x="6989" y="61746"/>
                    <a:pt x="7847" y="61806"/>
                  </a:cubicBezTo>
                  <a:lnTo>
                    <a:pt x="7847" y="70533"/>
                  </a:lnTo>
                  <a:lnTo>
                    <a:pt x="3263" y="79022"/>
                  </a:lnTo>
                  <a:lnTo>
                    <a:pt x="3251" y="79022"/>
                  </a:lnTo>
                  <a:lnTo>
                    <a:pt x="3251" y="62592"/>
                  </a:lnTo>
                  <a:lnTo>
                    <a:pt x="6513" y="58853"/>
                  </a:lnTo>
                  <a:close/>
                  <a:moveTo>
                    <a:pt x="1655" y="1"/>
                  </a:moveTo>
                  <a:cubicBezTo>
                    <a:pt x="739" y="1"/>
                    <a:pt x="1" y="751"/>
                    <a:pt x="1" y="1667"/>
                  </a:cubicBezTo>
                  <a:cubicBezTo>
                    <a:pt x="1" y="2572"/>
                    <a:pt x="679" y="3251"/>
                    <a:pt x="1536" y="3310"/>
                  </a:cubicBezTo>
                  <a:lnTo>
                    <a:pt x="1536" y="8942"/>
                  </a:lnTo>
                  <a:lnTo>
                    <a:pt x="441" y="8942"/>
                  </a:lnTo>
                  <a:lnTo>
                    <a:pt x="441" y="11359"/>
                  </a:lnTo>
                  <a:lnTo>
                    <a:pt x="1536" y="11359"/>
                  </a:lnTo>
                  <a:lnTo>
                    <a:pt x="1536" y="12181"/>
                  </a:lnTo>
                  <a:lnTo>
                    <a:pt x="441" y="12181"/>
                  </a:lnTo>
                  <a:lnTo>
                    <a:pt x="441" y="14609"/>
                  </a:lnTo>
                  <a:lnTo>
                    <a:pt x="1536" y="14609"/>
                  </a:lnTo>
                  <a:lnTo>
                    <a:pt x="1536" y="15431"/>
                  </a:lnTo>
                  <a:lnTo>
                    <a:pt x="441" y="15431"/>
                  </a:lnTo>
                  <a:lnTo>
                    <a:pt x="441" y="17848"/>
                  </a:lnTo>
                  <a:lnTo>
                    <a:pt x="1536" y="17848"/>
                  </a:lnTo>
                  <a:lnTo>
                    <a:pt x="1536" y="18669"/>
                  </a:lnTo>
                  <a:lnTo>
                    <a:pt x="441" y="18669"/>
                  </a:lnTo>
                  <a:lnTo>
                    <a:pt x="441" y="21098"/>
                  </a:lnTo>
                  <a:lnTo>
                    <a:pt x="1536" y="21098"/>
                  </a:lnTo>
                  <a:lnTo>
                    <a:pt x="1536" y="26647"/>
                  </a:lnTo>
                  <a:lnTo>
                    <a:pt x="4299" y="29076"/>
                  </a:lnTo>
                  <a:lnTo>
                    <a:pt x="4299" y="56591"/>
                  </a:lnTo>
                  <a:lnTo>
                    <a:pt x="6347" y="58674"/>
                  </a:lnTo>
                  <a:lnTo>
                    <a:pt x="3013" y="62496"/>
                  </a:lnTo>
                  <a:lnTo>
                    <a:pt x="3013" y="79475"/>
                  </a:lnTo>
                  <a:lnTo>
                    <a:pt x="2870" y="79737"/>
                  </a:lnTo>
                  <a:cubicBezTo>
                    <a:pt x="2810" y="79713"/>
                    <a:pt x="2739" y="79689"/>
                    <a:pt x="2656" y="79689"/>
                  </a:cubicBezTo>
                  <a:cubicBezTo>
                    <a:pt x="2298" y="79689"/>
                    <a:pt x="2013" y="79975"/>
                    <a:pt x="2013" y="80332"/>
                  </a:cubicBezTo>
                  <a:cubicBezTo>
                    <a:pt x="2013" y="80606"/>
                    <a:pt x="2179" y="80832"/>
                    <a:pt x="2406" y="80927"/>
                  </a:cubicBezTo>
                  <a:lnTo>
                    <a:pt x="2406" y="99215"/>
                  </a:lnTo>
                  <a:lnTo>
                    <a:pt x="2656" y="99215"/>
                  </a:lnTo>
                  <a:lnTo>
                    <a:pt x="2656" y="80975"/>
                  </a:lnTo>
                  <a:cubicBezTo>
                    <a:pt x="2787" y="80975"/>
                    <a:pt x="2918" y="80939"/>
                    <a:pt x="3013" y="80868"/>
                  </a:cubicBezTo>
                  <a:lnTo>
                    <a:pt x="3013" y="84940"/>
                  </a:lnTo>
                  <a:lnTo>
                    <a:pt x="6739" y="88964"/>
                  </a:lnTo>
                  <a:lnTo>
                    <a:pt x="6978" y="99227"/>
                  </a:lnTo>
                  <a:lnTo>
                    <a:pt x="7216" y="99227"/>
                  </a:lnTo>
                  <a:lnTo>
                    <a:pt x="6978" y="88869"/>
                  </a:lnTo>
                  <a:lnTo>
                    <a:pt x="3263" y="84844"/>
                  </a:lnTo>
                  <a:lnTo>
                    <a:pt x="3263" y="80558"/>
                  </a:lnTo>
                  <a:cubicBezTo>
                    <a:pt x="3287" y="80487"/>
                    <a:pt x="3299" y="80415"/>
                    <a:pt x="3299" y="80332"/>
                  </a:cubicBezTo>
                  <a:cubicBezTo>
                    <a:pt x="3299" y="80260"/>
                    <a:pt x="3287" y="80177"/>
                    <a:pt x="3263" y="80118"/>
                  </a:cubicBezTo>
                  <a:lnTo>
                    <a:pt x="3263" y="79534"/>
                  </a:lnTo>
                  <a:lnTo>
                    <a:pt x="8085" y="70628"/>
                  </a:lnTo>
                  <a:lnTo>
                    <a:pt x="8097" y="70593"/>
                  </a:lnTo>
                  <a:lnTo>
                    <a:pt x="8097" y="61806"/>
                  </a:lnTo>
                  <a:cubicBezTo>
                    <a:pt x="8954" y="61746"/>
                    <a:pt x="9633" y="61032"/>
                    <a:pt x="9633" y="60163"/>
                  </a:cubicBezTo>
                  <a:cubicBezTo>
                    <a:pt x="9633" y="59246"/>
                    <a:pt x="8883" y="58508"/>
                    <a:pt x="7966" y="58508"/>
                  </a:cubicBezTo>
                  <a:cubicBezTo>
                    <a:pt x="7561" y="58508"/>
                    <a:pt x="7192" y="58651"/>
                    <a:pt x="6906" y="58901"/>
                  </a:cubicBezTo>
                  <a:lnTo>
                    <a:pt x="6680" y="58662"/>
                  </a:lnTo>
                  <a:lnTo>
                    <a:pt x="7406" y="57829"/>
                  </a:lnTo>
                  <a:cubicBezTo>
                    <a:pt x="7466" y="57841"/>
                    <a:pt x="7513" y="57841"/>
                    <a:pt x="7573" y="57841"/>
                  </a:cubicBezTo>
                  <a:cubicBezTo>
                    <a:pt x="7930" y="57841"/>
                    <a:pt x="8216" y="57555"/>
                    <a:pt x="8216" y="57210"/>
                  </a:cubicBezTo>
                  <a:cubicBezTo>
                    <a:pt x="8216" y="56888"/>
                    <a:pt x="7990" y="56627"/>
                    <a:pt x="7692" y="56579"/>
                  </a:cubicBezTo>
                  <a:lnTo>
                    <a:pt x="7692" y="31731"/>
                  </a:lnTo>
                  <a:lnTo>
                    <a:pt x="4549" y="28968"/>
                  </a:lnTo>
                  <a:lnTo>
                    <a:pt x="4549" y="1060"/>
                  </a:lnTo>
                  <a:lnTo>
                    <a:pt x="4299" y="1060"/>
                  </a:lnTo>
                  <a:lnTo>
                    <a:pt x="4299" y="28754"/>
                  </a:lnTo>
                  <a:lnTo>
                    <a:pt x="1775" y="26539"/>
                  </a:lnTo>
                  <a:lnTo>
                    <a:pt x="1775" y="21098"/>
                  </a:lnTo>
                  <a:lnTo>
                    <a:pt x="2870" y="21098"/>
                  </a:lnTo>
                  <a:lnTo>
                    <a:pt x="2870" y="18669"/>
                  </a:lnTo>
                  <a:lnTo>
                    <a:pt x="1775" y="18669"/>
                  </a:lnTo>
                  <a:lnTo>
                    <a:pt x="1775" y="17848"/>
                  </a:lnTo>
                  <a:lnTo>
                    <a:pt x="2870" y="17848"/>
                  </a:lnTo>
                  <a:lnTo>
                    <a:pt x="2870" y="15431"/>
                  </a:lnTo>
                  <a:lnTo>
                    <a:pt x="1775" y="15431"/>
                  </a:lnTo>
                  <a:lnTo>
                    <a:pt x="1775" y="14609"/>
                  </a:lnTo>
                  <a:lnTo>
                    <a:pt x="2870" y="14609"/>
                  </a:lnTo>
                  <a:lnTo>
                    <a:pt x="2870" y="12181"/>
                  </a:lnTo>
                  <a:lnTo>
                    <a:pt x="1775" y="12181"/>
                  </a:lnTo>
                  <a:lnTo>
                    <a:pt x="1775" y="11359"/>
                  </a:lnTo>
                  <a:lnTo>
                    <a:pt x="2870" y="11359"/>
                  </a:lnTo>
                  <a:lnTo>
                    <a:pt x="2870" y="8942"/>
                  </a:lnTo>
                  <a:lnTo>
                    <a:pt x="1775" y="8942"/>
                  </a:lnTo>
                  <a:lnTo>
                    <a:pt x="1775" y="3310"/>
                  </a:lnTo>
                  <a:cubicBezTo>
                    <a:pt x="2632" y="3251"/>
                    <a:pt x="3310" y="2537"/>
                    <a:pt x="3310" y="1667"/>
                  </a:cubicBezTo>
                  <a:cubicBezTo>
                    <a:pt x="3310" y="786"/>
                    <a:pt x="2572" y="1"/>
                    <a:pt x="16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8"/>
            <p:cNvSpPr/>
            <p:nvPr/>
          </p:nvSpPr>
          <p:spPr>
            <a:xfrm rot="-5400000">
              <a:off x="7942763" y="3310888"/>
              <a:ext cx="243500" cy="2222600"/>
            </a:xfrm>
            <a:custGeom>
              <a:rect b="b" l="l" r="r" t="t"/>
              <a:pathLst>
                <a:path extrusionOk="0" h="88904" w="9740">
                  <a:moveTo>
                    <a:pt x="3620" y="19372"/>
                  </a:moveTo>
                  <a:lnTo>
                    <a:pt x="8478" y="23860"/>
                  </a:lnTo>
                  <a:cubicBezTo>
                    <a:pt x="8466" y="23920"/>
                    <a:pt x="8454" y="23967"/>
                    <a:pt x="8454" y="24015"/>
                  </a:cubicBezTo>
                  <a:cubicBezTo>
                    <a:pt x="8454" y="24337"/>
                    <a:pt x="8680" y="24598"/>
                    <a:pt x="8978" y="24646"/>
                  </a:cubicBezTo>
                  <a:lnTo>
                    <a:pt x="8978" y="38314"/>
                  </a:lnTo>
                  <a:lnTo>
                    <a:pt x="3620" y="42529"/>
                  </a:lnTo>
                  <a:lnTo>
                    <a:pt x="3620" y="40755"/>
                  </a:lnTo>
                  <a:lnTo>
                    <a:pt x="4703" y="40755"/>
                  </a:lnTo>
                  <a:lnTo>
                    <a:pt x="4703" y="38326"/>
                  </a:lnTo>
                  <a:lnTo>
                    <a:pt x="3620" y="38326"/>
                  </a:lnTo>
                  <a:lnTo>
                    <a:pt x="3620" y="37505"/>
                  </a:lnTo>
                  <a:lnTo>
                    <a:pt x="4703" y="37505"/>
                  </a:lnTo>
                  <a:lnTo>
                    <a:pt x="4703" y="35088"/>
                  </a:lnTo>
                  <a:lnTo>
                    <a:pt x="3620" y="35088"/>
                  </a:lnTo>
                  <a:lnTo>
                    <a:pt x="3620" y="34266"/>
                  </a:lnTo>
                  <a:lnTo>
                    <a:pt x="4703" y="34266"/>
                  </a:lnTo>
                  <a:lnTo>
                    <a:pt x="4703" y="31837"/>
                  </a:lnTo>
                  <a:lnTo>
                    <a:pt x="3620" y="31837"/>
                  </a:lnTo>
                  <a:lnTo>
                    <a:pt x="3620" y="31016"/>
                  </a:lnTo>
                  <a:lnTo>
                    <a:pt x="4703" y="31016"/>
                  </a:lnTo>
                  <a:lnTo>
                    <a:pt x="4703" y="28599"/>
                  </a:lnTo>
                  <a:lnTo>
                    <a:pt x="3620" y="28599"/>
                  </a:lnTo>
                  <a:lnTo>
                    <a:pt x="3620" y="19372"/>
                  </a:lnTo>
                  <a:close/>
                  <a:moveTo>
                    <a:pt x="3620" y="44815"/>
                  </a:moveTo>
                  <a:cubicBezTo>
                    <a:pt x="4334" y="44875"/>
                    <a:pt x="4906" y="45482"/>
                    <a:pt x="4906" y="46220"/>
                  </a:cubicBezTo>
                  <a:cubicBezTo>
                    <a:pt x="4906" y="46613"/>
                    <a:pt x="4739" y="46970"/>
                    <a:pt x="4489" y="47232"/>
                  </a:cubicBezTo>
                  <a:lnTo>
                    <a:pt x="4191" y="46863"/>
                  </a:lnTo>
                  <a:cubicBezTo>
                    <a:pt x="4346" y="46696"/>
                    <a:pt x="4442" y="46470"/>
                    <a:pt x="4442" y="46220"/>
                  </a:cubicBezTo>
                  <a:cubicBezTo>
                    <a:pt x="4442" y="45732"/>
                    <a:pt x="4084" y="45339"/>
                    <a:pt x="3620" y="45280"/>
                  </a:cubicBezTo>
                  <a:lnTo>
                    <a:pt x="3620" y="44815"/>
                  </a:lnTo>
                  <a:close/>
                  <a:moveTo>
                    <a:pt x="3370" y="44815"/>
                  </a:moveTo>
                  <a:lnTo>
                    <a:pt x="3370" y="45280"/>
                  </a:lnTo>
                  <a:cubicBezTo>
                    <a:pt x="2906" y="45339"/>
                    <a:pt x="2548" y="45744"/>
                    <a:pt x="2548" y="46220"/>
                  </a:cubicBezTo>
                  <a:cubicBezTo>
                    <a:pt x="2548" y="46744"/>
                    <a:pt x="2965" y="47173"/>
                    <a:pt x="3489" y="47173"/>
                  </a:cubicBezTo>
                  <a:cubicBezTo>
                    <a:pt x="3680" y="47173"/>
                    <a:pt x="3858" y="47113"/>
                    <a:pt x="4001" y="47030"/>
                  </a:cubicBezTo>
                  <a:lnTo>
                    <a:pt x="4299" y="47387"/>
                  </a:lnTo>
                  <a:cubicBezTo>
                    <a:pt x="4072" y="47542"/>
                    <a:pt x="3787" y="47637"/>
                    <a:pt x="3489" y="47637"/>
                  </a:cubicBezTo>
                  <a:cubicBezTo>
                    <a:pt x="2715" y="47637"/>
                    <a:pt x="2084" y="47006"/>
                    <a:pt x="2084" y="46220"/>
                  </a:cubicBezTo>
                  <a:cubicBezTo>
                    <a:pt x="2084" y="45482"/>
                    <a:pt x="2656" y="44875"/>
                    <a:pt x="3370" y="44815"/>
                  </a:cubicBezTo>
                  <a:close/>
                  <a:moveTo>
                    <a:pt x="3370" y="43029"/>
                  </a:moveTo>
                  <a:lnTo>
                    <a:pt x="3370" y="44565"/>
                  </a:lnTo>
                  <a:cubicBezTo>
                    <a:pt x="2513" y="44637"/>
                    <a:pt x="1834" y="45351"/>
                    <a:pt x="1834" y="46220"/>
                  </a:cubicBezTo>
                  <a:cubicBezTo>
                    <a:pt x="1834" y="47089"/>
                    <a:pt x="2584" y="47875"/>
                    <a:pt x="3489" y="47875"/>
                  </a:cubicBezTo>
                  <a:cubicBezTo>
                    <a:pt x="3846" y="47875"/>
                    <a:pt x="4180" y="47756"/>
                    <a:pt x="4453" y="47566"/>
                  </a:cubicBezTo>
                  <a:lnTo>
                    <a:pt x="5966" y="49399"/>
                  </a:lnTo>
                  <a:lnTo>
                    <a:pt x="5966" y="55745"/>
                  </a:lnTo>
                  <a:cubicBezTo>
                    <a:pt x="5668" y="55805"/>
                    <a:pt x="5454" y="56067"/>
                    <a:pt x="5454" y="56376"/>
                  </a:cubicBezTo>
                  <a:cubicBezTo>
                    <a:pt x="5454" y="56567"/>
                    <a:pt x="5525" y="56733"/>
                    <a:pt x="5656" y="56841"/>
                  </a:cubicBezTo>
                  <a:lnTo>
                    <a:pt x="3370" y="60531"/>
                  </a:lnTo>
                  <a:lnTo>
                    <a:pt x="3370" y="69842"/>
                  </a:lnTo>
                  <a:cubicBezTo>
                    <a:pt x="3239" y="69806"/>
                    <a:pt x="3096" y="69783"/>
                    <a:pt x="2941" y="69783"/>
                  </a:cubicBezTo>
                  <a:cubicBezTo>
                    <a:pt x="2703" y="69783"/>
                    <a:pt x="2465" y="69842"/>
                    <a:pt x="2251" y="69937"/>
                  </a:cubicBezTo>
                  <a:lnTo>
                    <a:pt x="251" y="66282"/>
                  </a:lnTo>
                  <a:lnTo>
                    <a:pt x="251" y="45482"/>
                  </a:lnTo>
                  <a:lnTo>
                    <a:pt x="3370" y="43029"/>
                  </a:lnTo>
                  <a:close/>
                  <a:moveTo>
                    <a:pt x="2941" y="70033"/>
                  </a:moveTo>
                  <a:cubicBezTo>
                    <a:pt x="3096" y="70033"/>
                    <a:pt x="3239" y="70056"/>
                    <a:pt x="3370" y="70092"/>
                  </a:cubicBezTo>
                  <a:lnTo>
                    <a:pt x="3370" y="70592"/>
                  </a:lnTo>
                  <a:cubicBezTo>
                    <a:pt x="3239" y="70533"/>
                    <a:pt x="3096" y="70497"/>
                    <a:pt x="2941" y="70497"/>
                  </a:cubicBezTo>
                  <a:cubicBezTo>
                    <a:pt x="2822" y="70497"/>
                    <a:pt x="2703" y="70521"/>
                    <a:pt x="2596" y="70557"/>
                  </a:cubicBezTo>
                  <a:lnTo>
                    <a:pt x="2370" y="70152"/>
                  </a:lnTo>
                  <a:cubicBezTo>
                    <a:pt x="2548" y="70080"/>
                    <a:pt x="2739" y="70033"/>
                    <a:pt x="2941" y="70033"/>
                  </a:cubicBezTo>
                  <a:close/>
                  <a:moveTo>
                    <a:pt x="3620" y="70199"/>
                  </a:moveTo>
                  <a:cubicBezTo>
                    <a:pt x="4061" y="70437"/>
                    <a:pt x="4358" y="70914"/>
                    <a:pt x="4358" y="71449"/>
                  </a:cubicBezTo>
                  <a:cubicBezTo>
                    <a:pt x="4358" y="71985"/>
                    <a:pt x="4061" y="72450"/>
                    <a:pt x="3620" y="72688"/>
                  </a:cubicBezTo>
                  <a:lnTo>
                    <a:pt x="3620" y="72116"/>
                  </a:lnTo>
                  <a:cubicBezTo>
                    <a:pt x="3787" y="71950"/>
                    <a:pt x="3894" y="71711"/>
                    <a:pt x="3894" y="71449"/>
                  </a:cubicBezTo>
                  <a:cubicBezTo>
                    <a:pt x="3894" y="71188"/>
                    <a:pt x="3787" y="70949"/>
                    <a:pt x="3620" y="70771"/>
                  </a:cubicBezTo>
                  <a:lnTo>
                    <a:pt x="3620" y="70199"/>
                  </a:lnTo>
                  <a:close/>
                  <a:moveTo>
                    <a:pt x="2156" y="70271"/>
                  </a:moveTo>
                  <a:lnTo>
                    <a:pt x="2382" y="70676"/>
                  </a:lnTo>
                  <a:cubicBezTo>
                    <a:pt x="2156" y="70854"/>
                    <a:pt x="2001" y="71128"/>
                    <a:pt x="2001" y="71449"/>
                  </a:cubicBezTo>
                  <a:cubicBezTo>
                    <a:pt x="2001" y="71926"/>
                    <a:pt x="2358" y="72331"/>
                    <a:pt x="2822" y="72390"/>
                  </a:cubicBezTo>
                  <a:lnTo>
                    <a:pt x="2822" y="72854"/>
                  </a:lnTo>
                  <a:cubicBezTo>
                    <a:pt x="2098" y="72783"/>
                    <a:pt x="1539" y="72191"/>
                    <a:pt x="1536" y="71444"/>
                  </a:cubicBezTo>
                  <a:lnTo>
                    <a:pt x="1536" y="71444"/>
                  </a:lnTo>
                  <a:cubicBezTo>
                    <a:pt x="1538" y="70958"/>
                    <a:pt x="1788" y="70520"/>
                    <a:pt x="2156" y="70271"/>
                  </a:cubicBezTo>
                  <a:close/>
                  <a:moveTo>
                    <a:pt x="3370" y="72295"/>
                  </a:moveTo>
                  <a:lnTo>
                    <a:pt x="3370" y="72795"/>
                  </a:lnTo>
                  <a:cubicBezTo>
                    <a:pt x="3275" y="72819"/>
                    <a:pt x="3168" y="72842"/>
                    <a:pt x="3072" y="72854"/>
                  </a:cubicBezTo>
                  <a:lnTo>
                    <a:pt x="3072" y="72390"/>
                  </a:lnTo>
                  <a:cubicBezTo>
                    <a:pt x="3179" y="72366"/>
                    <a:pt x="3275" y="72342"/>
                    <a:pt x="3370" y="72295"/>
                  </a:cubicBezTo>
                  <a:close/>
                  <a:moveTo>
                    <a:pt x="2429" y="0"/>
                  </a:moveTo>
                  <a:cubicBezTo>
                    <a:pt x="1905" y="0"/>
                    <a:pt x="1477" y="417"/>
                    <a:pt x="1477" y="941"/>
                  </a:cubicBezTo>
                  <a:cubicBezTo>
                    <a:pt x="1477" y="1429"/>
                    <a:pt x="1846" y="1822"/>
                    <a:pt x="2310" y="1881"/>
                  </a:cubicBezTo>
                  <a:lnTo>
                    <a:pt x="2310" y="18169"/>
                  </a:lnTo>
                  <a:lnTo>
                    <a:pt x="3370" y="19157"/>
                  </a:lnTo>
                  <a:lnTo>
                    <a:pt x="3370" y="28599"/>
                  </a:lnTo>
                  <a:lnTo>
                    <a:pt x="2286" y="28599"/>
                  </a:lnTo>
                  <a:lnTo>
                    <a:pt x="2286" y="31016"/>
                  </a:lnTo>
                  <a:lnTo>
                    <a:pt x="3370" y="31016"/>
                  </a:lnTo>
                  <a:lnTo>
                    <a:pt x="3370" y="31837"/>
                  </a:lnTo>
                  <a:lnTo>
                    <a:pt x="2286" y="31837"/>
                  </a:lnTo>
                  <a:lnTo>
                    <a:pt x="2286" y="34266"/>
                  </a:lnTo>
                  <a:lnTo>
                    <a:pt x="3370" y="34266"/>
                  </a:lnTo>
                  <a:lnTo>
                    <a:pt x="3370" y="35088"/>
                  </a:lnTo>
                  <a:lnTo>
                    <a:pt x="2286" y="35088"/>
                  </a:lnTo>
                  <a:lnTo>
                    <a:pt x="2286" y="37505"/>
                  </a:lnTo>
                  <a:lnTo>
                    <a:pt x="3370" y="37505"/>
                  </a:lnTo>
                  <a:lnTo>
                    <a:pt x="3370" y="38326"/>
                  </a:lnTo>
                  <a:lnTo>
                    <a:pt x="2286" y="38326"/>
                  </a:lnTo>
                  <a:lnTo>
                    <a:pt x="2286" y="40755"/>
                  </a:lnTo>
                  <a:lnTo>
                    <a:pt x="3370" y="40755"/>
                  </a:lnTo>
                  <a:lnTo>
                    <a:pt x="3370" y="42720"/>
                  </a:lnTo>
                  <a:lnTo>
                    <a:pt x="48" y="45327"/>
                  </a:lnTo>
                  <a:lnTo>
                    <a:pt x="0" y="45363"/>
                  </a:lnTo>
                  <a:lnTo>
                    <a:pt x="0" y="66354"/>
                  </a:lnTo>
                  <a:lnTo>
                    <a:pt x="2048" y="70056"/>
                  </a:lnTo>
                  <a:cubicBezTo>
                    <a:pt x="1584" y="70354"/>
                    <a:pt x="1286" y="70866"/>
                    <a:pt x="1286" y="71449"/>
                  </a:cubicBezTo>
                  <a:cubicBezTo>
                    <a:pt x="1286" y="72319"/>
                    <a:pt x="1965" y="73033"/>
                    <a:pt x="2822" y="73104"/>
                  </a:cubicBezTo>
                  <a:lnTo>
                    <a:pt x="2822" y="88904"/>
                  </a:lnTo>
                  <a:lnTo>
                    <a:pt x="3072" y="88904"/>
                  </a:lnTo>
                  <a:lnTo>
                    <a:pt x="3072" y="73104"/>
                  </a:lnTo>
                  <a:cubicBezTo>
                    <a:pt x="3168" y="73093"/>
                    <a:pt x="3275" y="73081"/>
                    <a:pt x="3370" y="73045"/>
                  </a:cubicBezTo>
                  <a:lnTo>
                    <a:pt x="3370" y="88892"/>
                  </a:lnTo>
                  <a:lnTo>
                    <a:pt x="3620" y="88892"/>
                  </a:lnTo>
                  <a:lnTo>
                    <a:pt x="3620" y="72962"/>
                  </a:lnTo>
                  <a:cubicBezTo>
                    <a:pt x="4191" y="72712"/>
                    <a:pt x="4608" y="72128"/>
                    <a:pt x="4608" y="71449"/>
                  </a:cubicBezTo>
                  <a:cubicBezTo>
                    <a:pt x="4608" y="70771"/>
                    <a:pt x="4191" y="70199"/>
                    <a:pt x="3620" y="69937"/>
                  </a:cubicBezTo>
                  <a:lnTo>
                    <a:pt x="3620" y="60603"/>
                  </a:lnTo>
                  <a:lnTo>
                    <a:pt x="5858" y="56983"/>
                  </a:lnTo>
                  <a:cubicBezTo>
                    <a:pt x="5930" y="57007"/>
                    <a:pt x="6013" y="57019"/>
                    <a:pt x="6096" y="57019"/>
                  </a:cubicBezTo>
                  <a:cubicBezTo>
                    <a:pt x="6442" y="57019"/>
                    <a:pt x="6739" y="56733"/>
                    <a:pt x="6739" y="56376"/>
                  </a:cubicBezTo>
                  <a:cubicBezTo>
                    <a:pt x="6739" y="56067"/>
                    <a:pt x="6513" y="55805"/>
                    <a:pt x="6216" y="55757"/>
                  </a:cubicBezTo>
                  <a:lnTo>
                    <a:pt x="6216" y="55745"/>
                  </a:lnTo>
                  <a:lnTo>
                    <a:pt x="6216" y="49316"/>
                  </a:lnTo>
                  <a:lnTo>
                    <a:pt x="4644" y="47423"/>
                  </a:lnTo>
                  <a:cubicBezTo>
                    <a:pt x="4953" y="47113"/>
                    <a:pt x="5156" y="46696"/>
                    <a:pt x="5156" y="46220"/>
                  </a:cubicBezTo>
                  <a:cubicBezTo>
                    <a:pt x="5156" y="45351"/>
                    <a:pt x="4477" y="44637"/>
                    <a:pt x="3620" y="44577"/>
                  </a:cubicBezTo>
                  <a:lnTo>
                    <a:pt x="3620" y="42839"/>
                  </a:lnTo>
                  <a:lnTo>
                    <a:pt x="9180" y="38469"/>
                  </a:lnTo>
                  <a:lnTo>
                    <a:pt x="9216" y="38434"/>
                  </a:lnTo>
                  <a:lnTo>
                    <a:pt x="9216" y="24646"/>
                  </a:lnTo>
                  <a:cubicBezTo>
                    <a:pt x="9514" y="24598"/>
                    <a:pt x="9740" y="24337"/>
                    <a:pt x="9740" y="24027"/>
                  </a:cubicBezTo>
                  <a:cubicBezTo>
                    <a:pt x="9740" y="23670"/>
                    <a:pt x="9454" y="23384"/>
                    <a:pt x="9097" y="23384"/>
                  </a:cubicBezTo>
                  <a:cubicBezTo>
                    <a:pt x="8894" y="23384"/>
                    <a:pt x="8704" y="23479"/>
                    <a:pt x="8585" y="23634"/>
                  </a:cubicBezTo>
                  <a:lnTo>
                    <a:pt x="3620" y="19050"/>
                  </a:lnTo>
                  <a:lnTo>
                    <a:pt x="3620" y="8013"/>
                  </a:lnTo>
                  <a:lnTo>
                    <a:pt x="3370" y="8013"/>
                  </a:lnTo>
                  <a:lnTo>
                    <a:pt x="3370" y="18824"/>
                  </a:lnTo>
                  <a:lnTo>
                    <a:pt x="2548" y="18062"/>
                  </a:lnTo>
                  <a:lnTo>
                    <a:pt x="2548" y="1881"/>
                  </a:lnTo>
                  <a:cubicBezTo>
                    <a:pt x="3025" y="1822"/>
                    <a:pt x="3382" y="1429"/>
                    <a:pt x="3382" y="941"/>
                  </a:cubicBezTo>
                  <a:cubicBezTo>
                    <a:pt x="3382" y="417"/>
                    <a:pt x="2953" y="0"/>
                    <a:pt x="24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3" name="Google Shape;363;p8"/>
          <p:cNvGrpSpPr/>
          <p:nvPr/>
        </p:nvGrpSpPr>
        <p:grpSpPr>
          <a:xfrm flipH="1" rot="10800000">
            <a:off x="-609625" y="-587846"/>
            <a:ext cx="2479800" cy="2894250"/>
            <a:chOff x="2693662" y="1511141"/>
            <a:chExt cx="2479800" cy="2894250"/>
          </a:xfrm>
        </p:grpSpPr>
        <p:sp>
          <p:nvSpPr>
            <p:cNvPr id="364" name="Google Shape;364;p8"/>
            <p:cNvSpPr/>
            <p:nvPr/>
          </p:nvSpPr>
          <p:spPr>
            <a:xfrm>
              <a:off x="3280037" y="24862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8"/>
            <p:cNvSpPr/>
            <p:nvPr/>
          </p:nvSpPr>
          <p:spPr>
            <a:xfrm>
              <a:off x="3280037" y="18361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8"/>
            <p:cNvSpPr/>
            <p:nvPr/>
          </p:nvSpPr>
          <p:spPr>
            <a:xfrm>
              <a:off x="3872787"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8"/>
            <p:cNvSpPr/>
            <p:nvPr/>
          </p:nvSpPr>
          <p:spPr>
            <a:xfrm>
              <a:off x="3872787"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8"/>
            <p:cNvSpPr/>
            <p:nvPr/>
          </p:nvSpPr>
          <p:spPr>
            <a:xfrm>
              <a:off x="3280037"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2693662"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8"/>
            <p:cNvSpPr/>
            <p:nvPr/>
          </p:nvSpPr>
          <p:spPr>
            <a:xfrm>
              <a:off x="2693662"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a:off x="3872787"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8"/>
            <p:cNvSpPr/>
            <p:nvPr/>
          </p:nvSpPr>
          <p:spPr>
            <a:xfrm>
              <a:off x="2693662"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8"/>
            <p:cNvSpPr/>
            <p:nvPr/>
          </p:nvSpPr>
          <p:spPr>
            <a:xfrm>
              <a:off x="3280037" y="37864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a:off x="3872787" y="15111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8"/>
            <p:cNvSpPr/>
            <p:nvPr/>
          </p:nvSpPr>
          <p:spPr>
            <a:xfrm>
              <a:off x="4459162" y="24862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8"/>
            <p:cNvSpPr/>
            <p:nvPr/>
          </p:nvSpPr>
          <p:spPr>
            <a:xfrm>
              <a:off x="4459162"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8"/>
          <p:cNvGrpSpPr/>
          <p:nvPr/>
        </p:nvGrpSpPr>
        <p:grpSpPr>
          <a:xfrm flipH="1">
            <a:off x="7420675" y="3161454"/>
            <a:ext cx="2479800" cy="2894250"/>
            <a:chOff x="2693662" y="1511141"/>
            <a:chExt cx="2479800" cy="2894250"/>
          </a:xfrm>
        </p:grpSpPr>
        <p:sp>
          <p:nvSpPr>
            <p:cNvPr id="378" name="Google Shape;378;p8"/>
            <p:cNvSpPr/>
            <p:nvPr/>
          </p:nvSpPr>
          <p:spPr>
            <a:xfrm>
              <a:off x="3280037" y="24862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3280037" y="18361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3872787"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3872787"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3280037"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8"/>
            <p:cNvSpPr/>
            <p:nvPr/>
          </p:nvSpPr>
          <p:spPr>
            <a:xfrm>
              <a:off x="2693662"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8"/>
            <p:cNvSpPr/>
            <p:nvPr/>
          </p:nvSpPr>
          <p:spPr>
            <a:xfrm>
              <a:off x="2693662"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3872787"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2693662"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3280037" y="37864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8"/>
            <p:cNvSpPr/>
            <p:nvPr/>
          </p:nvSpPr>
          <p:spPr>
            <a:xfrm>
              <a:off x="3872787" y="15111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8"/>
            <p:cNvSpPr/>
            <p:nvPr/>
          </p:nvSpPr>
          <p:spPr>
            <a:xfrm>
              <a:off x="4459162" y="24862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4459162"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gradFill>
          <a:gsLst>
            <a:gs pos="0">
              <a:schemeClr val="dk1"/>
            </a:gs>
            <a:gs pos="74000">
              <a:schemeClr val="dk1"/>
            </a:gs>
            <a:gs pos="84000">
              <a:schemeClr val="lt2"/>
            </a:gs>
            <a:gs pos="89000">
              <a:schemeClr val="accent3"/>
            </a:gs>
            <a:gs pos="94000">
              <a:schemeClr val="accent2"/>
            </a:gs>
            <a:gs pos="100000">
              <a:schemeClr val="accent1"/>
            </a:gs>
            <a:gs pos="100000">
              <a:srgbClr val="737373"/>
            </a:gs>
          </a:gsLst>
          <a:lin ang="13500032" scaled="0"/>
        </a:gradFill>
      </p:bgPr>
    </p:bg>
    <p:spTree>
      <p:nvGrpSpPr>
        <p:cNvPr id="391" name="Shape 391"/>
        <p:cNvGrpSpPr/>
        <p:nvPr/>
      </p:nvGrpSpPr>
      <p:grpSpPr>
        <a:xfrm>
          <a:off x="0" y="0"/>
          <a:ext cx="0" cy="0"/>
          <a:chOff x="0" y="0"/>
          <a:chExt cx="0" cy="0"/>
        </a:xfrm>
      </p:grpSpPr>
      <p:grpSp>
        <p:nvGrpSpPr>
          <p:cNvPr id="392" name="Google Shape;392;p9"/>
          <p:cNvGrpSpPr/>
          <p:nvPr/>
        </p:nvGrpSpPr>
        <p:grpSpPr>
          <a:xfrm>
            <a:off x="7410137" y="-483784"/>
            <a:ext cx="2479800" cy="6144750"/>
            <a:chOff x="7410137" y="-483784"/>
            <a:chExt cx="2479800" cy="6144750"/>
          </a:xfrm>
        </p:grpSpPr>
        <p:sp>
          <p:nvSpPr>
            <p:cNvPr id="393" name="Google Shape;393;p9"/>
            <p:cNvSpPr/>
            <p:nvPr/>
          </p:nvSpPr>
          <p:spPr>
            <a:xfrm>
              <a:off x="7996512" y="491370"/>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7996512" y="-158730"/>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9"/>
            <p:cNvSpPr/>
            <p:nvPr/>
          </p:nvSpPr>
          <p:spPr>
            <a:xfrm>
              <a:off x="8589262" y="166316"/>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9"/>
            <p:cNvSpPr/>
            <p:nvPr/>
          </p:nvSpPr>
          <p:spPr>
            <a:xfrm>
              <a:off x="8589262" y="816416"/>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p:nvPr/>
          </p:nvSpPr>
          <p:spPr>
            <a:xfrm>
              <a:off x="7996512" y="1141466"/>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9"/>
            <p:cNvSpPr/>
            <p:nvPr/>
          </p:nvSpPr>
          <p:spPr>
            <a:xfrm>
              <a:off x="7410137" y="816416"/>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9"/>
            <p:cNvSpPr/>
            <p:nvPr/>
          </p:nvSpPr>
          <p:spPr>
            <a:xfrm>
              <a:off x="7410137" y="166316"/>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9"/>
            <p:cNvSpPr/>
            <p:nvPr/>
          </p:nvSpPr>
          <p:spPr>
            <a:xfrm>
              <a:off x="8589262" y="1466516"/>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7410137" y="1466516"/>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7996512" y="1791566"/>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8589262" y="-483784"/>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9175637" y="491366"/>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9175637" y="1141466"/>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8589262" y="2116616"/>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a:off x="7996512" y="2441666"/>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8589262" y="2766716"/>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7996512" y="3091766"/>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8589262" y="3416816"/>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9"/>
            <p:cNvSpPr/>
            <p:nvPr/>
          </p:nvSpPr>
          <p:spPr>
            <a:xfrm>
              <a:off x="7996512" y="3741866"/>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8589262" y="4066916"/>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7996512" y="4391966"/>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p:nvPr/>
          </p:nvSpPr>
          <p:spPr>
            <a:xfrm>
              <a:off x="7410137" y="4717016"/>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
            <p:cNvSpPr/>
            <p:nvPr/>
          </p:nvSpPr>
          <p:spPr>
            <a:xfrm>
              <a:off x="7996512" y="5042066"/>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8589262" y="4717016"/>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7" name="Google Shape;417;p9"/>
          <p:cNvSpPr txBox="1"/>
          <p:nvPr>
            <p:ph type="title"/>
          </p:nvPr>
        </p:nvSpPr>
        <p:spPr>
          <a:xfrm>
            <a:off x="713225" y="1371400"/>
            <a:ext cx="4035000" cy="760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4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18" name="Google Shape;418;p9"/>
          <p:cNvSpPr txBox="1"/>
          <p:nvPr>
            <p:ph idx="1" type="subTitle"/>
          </p:nvPr>
        </p:nvSpPr>
        <p:spPr>
          <a:xfrm>
            <a:off x="713225" y="2185100"/>
            <a:ext cx="4035000" cy="1587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999999"/>
              </a:buClr>
              <a:buSzPts val="800"/>
              <a:buFont typeface="Open Sans"/>
              <a:buChar char="●"/>
              <a:defRPr sz="1600"/>
            </a:lvl1pPr>
            <a:lvl2pPr lvl="1" rtl="0" algn="ctr">
              <a:lnSpc>
                <a:spcPct val="100000"/>
              </a:lnSpc>
              <a:spcBef>
                <a:spcPts val="0"/>
              </a:spcBef>
              <a:spcAft>
                <a:spcPts val="0"/>
              </a:spcAft>
              <a:buClr>
                <a:srgbClr val="999999"/>
              </a:buClr>
              <a:buSzPts val="800"/>
              <a:buFont typeface="Open Sans"/>
              <a:buChar char="○"/>
              <a:defRPr/>
            </a:lvl2pPr>
            <a:lvl3pPr lvl="2" rtl="0" algn="ctr">
              <a:lnSpc>
                <a:spcPct val="100000"/>
              </a:lnSpc>
              <a:spcBef>
                <a:spcPts val="0"/>
              </a:spcBef>
              <a:spcAft>
                <a:spcPts val="0"/>
              </a:spcAft>
              <a:buClr>
                <a:srgbClr val="999999"/>
              </a:buClr>
              <a:buSzPts val="800"/>
              <a:buFont typeface="Open Sans"/>
              <a:buChar char="■"/>
              <a:defRPr/>
            </a:lvl3pPr>
            <a:lvl4pPr lvl="3" rtl="0" algn="ctr">
              <a:lnSpc>
                <a:spcPct val="100000"/>
              </a:lnSpc>
              <a:spcBef>
                <a:spcPts val="0"/>
              </a:spcBef>
              <a:spcAft>
                <a:spcPts val="0"/>
              </a:spcAft>
              <a:buClr>
                <a:srgbClr val="999999"/>
              </a:buClr>
              <a:buSzPts val="800"/>
              <a:buFont typeface="Open Sans"/>
              <a:buChar char="●"/>
              <a:defRPr/>
            </a:lvl4pPr>
            <a:lvl5pPr lvl="4" rtl="0" algn="ctr">
              <a:lnSpc>
                <a:spcPct val="100000"/>
              </a:lnSpc>
              <a:spcBef>
                <a:spcPts val="0"/>
              </a:spcBef>
              <a:spcAft>
                <a:spcPts val="0"/>
              </a:spcAft>
              <a:buClr>
                <a:srgbClr val="999999"/>
              </a:buClr>
              <a:buSzPts val="1200"/>
              <a:buFont typeface="Open Sans"/>
              <a:buChar char="○"/>
              <a:defRPr/>
            </a:lvl5pPr>
            <a:lvl6pPr lvl="5" rtl="0" algn="ctr">
              <a:lnSpc>
                <a:spcPct val="100000"/>
              </a:lnSpc>
              <a:spcBef>
                <a:spcPts val="0"/>
              </a:spcBef>
              <a:spcAft>
                <a:spcPts val="0"/>
              </a:spcAft>
              <a:buClr>
                <a:srgbClr val="999999"/>
              </a:buClr>
              <a:buSzPts val="1200"/>
              <a:buFont typeface="Open Sans"/>
              <a:buChar char="■"/>
              <a:defRPr/>
            </a:lvl6pPr>
            <a:lvl7pPr lvl="6" rtl="0" algn="ctr">
              <a:lnSpc>
                <a:spcPct val="100000"/>
              </a:lnSpc>
              <a:spcBef>
                <a:spcPts val="0"/>
              </a:spcBef>
              <a:spcAft>
                <a:spcPts val="0"/>
              </a:spcAft>
              <a:buClr>
                <a:srgbClr val="999999"/>
              </a:buClr>
              <a:buSzPts val="700"/>
              <a:buFont typeface="Open Sans"/>
              <a:buChar char="●"/>
              <a:defRPr/>
            </a:lvl7pPr>
            <a:lvl8pPr lvl="7" rtl="0" algn="ctr">
              <a:lnSpc>
                <a:spcPct val="100000"/>
              </a:lnSpc>
              <a:spcBef>
                <a:spcPts val="0"/>
              </a:spcBef>
              <a:spcAft>
                <a:spcPts val="0"/>
              </a:spcAft>
              <a:buClr>
                <a:srgbClr val="999999"/>
              </a:buClr>
              <a:buSzPts val="700"/>
              <a:buFont typeface="Open Sans"/>
              <a:buChar char="○"/>
              <a:defRPr/>
            </a:lvl8pPr>
            <a:lvl9pPr lvl="8" rtl="0" algn="ctr">
              <a:lnSpc>
                <a:spcPct val="100000"/>
              </a:lnSpc>
              <a:spcBef>
                <a:spcPts val="0"/>
              </a:spcBef>
              <a:spcAft>
                <a:spcPts val="0"/>
              </a:spcAft>
              <a:buClr>
                <a:srgbClr val="999999"/>
              </a:buClr>
              <a:buSzPts val="600"/>
              <a:buFont typeface="Open Sans"/>
              <a:buChar char="■"/>
              <a:defRPr/>
            </a:lvl9pPr>
          </a:lstStyle>
          <a:p/>
        </p:txBody>
      </p:sp>
      <p:sp>
        <p:nvSpPr>
          <p:cNvPr id="419" name="Google Shape;419;p9"/>
          <p:cNvSpPr/>
          <p:nvPr>
            <p:ph idx="2" type="pic"/>
          </p:nvPr>
        </p:nvSpPr>
        <p:spPr>
          <a:xfrm>
            <a:off x="5171475" y="660500"/>
            <a:ext cx="3215100" cy="3856200"/>
          </a:xfrm>
          <a:prstGeom prst="rect">
            <a:avLst/>
          </a:prstGeom>
          <a:noFill/>
          <a:ln cap="flat" cmpd="sng" w="9525">
            <a:solidFill>
              <a:schemeClr val="lt1"/>
            </a:solidFill>
            <a:prstDash val="solid"/>
            <a:round/>
            <a:headEnd len="sm" w="sm" type="none"/>
            <a:tailEnd len="sm" w="sm" type="none"/>
          </a:ln>
        </p:spPr>
      </p:sp>
      <p:grpSp>
        <p:nvGrpSpPr>
          <p:cNvPr id="420" name="Google Shape;420;p9"/>
          <p:cNvGrpSpPr/>
          <p:nvPr/>
        </p:nvGrpSpPr>
        <p:grpSpPr>
          <a:xfrm>
            <a:off x="-37850" y="4443552"/>
            <a:ext cx="3325250" cy="554100"/>
            <a:chOff x="-37850" y="4443552"/>
            <a:chExt cx="3325250" cy="554100"/>
          </a:xfrm>
        </p:grpSpPr>
        <p:cxnSp>
          <p:nvCxnSpPr>
            <p:cNvPr id="421" name="Google Shape;421;p9"/>
            <p:cNvCxnSpPr/>
            <p:nvPr/>
          </p:nvCxnSpPr>
          <p:spPr>
            <a:xfrm>
              <a:off x="-600" y="4864825"/>
              <a:ext cx="3288000" cy="0"/>
            </a:xfrm>
            <a:prstGeom prst="straightConnector1">
              <a:avLst/>
            </a:prstGeom>
            <a:noFill/>
            <a:ln cap="flat" cmpd="sng" w="9525">
              <a:solidFill>
                <a:schemeClr val="lt1"/>
              </a:solidFill>
              <a:prstDash val="solid"/>
              <a:round/>
              <a:headEnd len="med" w="med" type="none"/>
              <a:tailEnd len="med" w="med" type="oval"/>
            </a:ln>
          </p:spPr>
        </p:cxnSp>
        <p:cxnSp>
          <p:nvCxnSpPr>
            <p:cNvPr id="422" name="Google Shape;422;p9"/>
            <p:cNvCxnSpPr/>
            <p:nvPr/>
          </p:nvCxnSpPr>
          <p:spPr>
            <a:xfrm>
              <a:off x="-600" y="4720600"/>
              <a:ext cx="2076300" cy="0"/>
            </a:xfrm>
            <a:prstGeom prst="straightConnector1">
              <a:avLst/>
            </a:prstGeom>
            <a:noFill/>
            <a:ln cap="flat" cmpd="sng" w="9525">
              <a:solidFill>
                <a:schemeClr val="lt1"/>
              </a:solidFill>
              <a:prstDash val="solid"/>
              <a:round/>
              <a:headEnd len="med" w="med" type="none"/>
              <a:tailEnd len="med" w="med" type="oval"/>
            </a:ln>
          </p:spPr>
        </p:cxnSp>
        <p:cxnSp>
          <p:nvCxnSpPr>
            <p:cNvPr id="423" name="Google Shape;423;p9"/>
            <p:cNvCxnSpPr/>
            <p:nvPr/>
          </p:nvCxnSpPr>
          <p:spPr>
            <a:xfrm>
              <a:off x="-37850" y="4443552"/>
              <a:ext cx="1372800" cy="554100"/>
            </a:xfrm>
            <a:prstGeom prst="bentConnector3">
              <a:avLst>
                <a:gd fmla="val 50000" name="adj1"/>
              </a:avLst>
            </a:prstGeom>
            <a:noFill/>
            <a:ln cap="flat" cmpd="sng" w="9525">
              <a:solidFill>
                <a:schemeClr val="lt1"/>
              </a:solidFill>
              <a:prstDash val="solid"/>
              <a:round/>
              <a:headEnd len="med" w="med" type="none"/>
              <a:tailEnd len="med" w="med" type="oval"/>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424" name="Shape 424"/>
        <p:cNvGrpSpPr/>
        <p:nvPr/>
      </p:nvGrpSpPr>
      <p:grpSpPr>
        <a:xfrm>
          <a:off x="0" y="0"/>
          <a:ext cx="0" cy="0"/>
          <a:chOff x="0" y="0"/>
          <a:chExt cx="0" cy="0"/>
        </a:xfrm>
      </p:grpSpPr>
      <p:sp>
        <p:nvSpPr>
          <p:cNvPr id="425" name="Google Shape;425;p10"/>
          <p:cNvSpPr txBox="1"/>
          <p:nvPr>
            <p:ph type="title"/>
          </p:nvPr>
        </p:nvSpPr>
        <p:spPr>
          <a:xfrm>
            <a:off x="713225" y="3562175"/>
            <a:ext cx="3107100" cy="1046400"/>
          </a:xfrm>
          <a:prstGeom prst="rect">
            <a:avLst/>
          </a:prstGeom>
          <a:gradFill>
            <a:gsLst>
              <a:gs pos="0">
                <a:schemeClr val="accent3"/>
              </a:gs>
              <a:gs pos="3000">
                <a:schemeClr val="accent2"/>
              </a:gs>
              <a:gs pos="9000">
                <a:schemeClr val="accent1"/>
              </a:gs>
              <a:gs pos="22000">
                <a:schemeClr val="lt2"/>
              </a:gs>
              <a:gs pos="46000">
                <a:schemeClr val="dk1"/>
              </a:gs>
              <a:gs pos="100000">
                <a:schemeClr val="dk1"/>
              </a:gs>
            </a:gsLst>
            <a:lin ang="10800025"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sz="2400">
                <a:solidFill>
                  <a:schemeClr val="lt1"/>
                </a:solidFill>
              </a:defRPr>
            </a:lvl1pPr>
            <a:lvl2pPr lvl="1" rtl="0" algn="ctr">
              <a:lnSpc>
                <a:spcPct val="115000"/>
              </a:lnSpc>
              <a:spcBef>
                <a:spcPts val="0"/>
              </a:spcBef>
              <a:spcAft>
                <a:spcPts val="0"/>
              </a:spcAft>
              <a:buSzPts val="3000"/>
              <a:buNone/>
              <a:defRPr/>
            </a:lvl2pPr>
            <a:lvl3pPr lvl="2" rtl="0" algn="ctr">
              <a:lnSpc>
                <a:spcPct val="115000"/>
              </a:lnSpc>
              <a:spcBef>
                <a:spcPts val="0"/>
              </a:spcBef>
              <a:spcAft>
                <a:spcPts val="0"/>
              </a:spcAft>
              <a:buSzPts val="3000"/>
              <a:buNone/>
              <a:defRPr/>
            </a:lvl3pPr>
            <a:lvl4pPr lvl="3" rtl="0" algn="ctr">
              <a:lnSpc>
                <a:spcPct val="115000"/>
              </a:lnSpc>
              <a:spcBef>
                <a:spcPts val="0"/>
              </a:spcBef>
              <a:spcAft>
                <a:spcPts val="0"/>
              </a:spcAft>
              <a:buSzPts val="3000"/>
              <a:buNone/>
              <a:defRPr/>
            </a:lvl4pPr>
            <a:lvl5pPr lvl="4" rtl="0" algn="ctr">
              <a:lnSpc>
                <a:spcPct val="115000"/>
              </a:lnSpc>
              <a:spcBef>
                <a:spcPts val="0"/>
              </a:spcBef>
              <a:spcAft>
                <a:spcPts val="0"/>
              </a:spcAft>
              <a:buSzPts val="3000"/>
              <a:buNone/>
              <a:defRPr/>
            </a:lvl5pPr>
            <a:lvl6pPr lvl="5" rtl="0" algn="ctr">
              <a:lnSpc>
                <a:spcPct val="115000"/>
              </a:lnSpc>
              <a:spcBef>
                <a:spcPts val="0"/>
              </a:spcBef>
              <a:spcAft>
                <a:spcPts val="0"/>
              </a:spcAft>
              <a:buSzPts val="3000"/>
              <a:buNone/>
              <a:defRPr/>
            </a:lvl6pPr>
            <a:lvl7pPr lvl="6" rtl="0" algn="ctr">
              <a:lnSpc>
                <a:spcPct val="115000"/>
              </a:lnSpc>
              <a:spcBef>
                <a:spcPts val="0"/>
              </a:spcBef>
              <a:spcAft>
                <a:spcPts val="0"/>
              </a:spcAft>
              <a:buSzPts val="3000"/>
              <a:buNone/>
              <a:defRPr/>
            </a:lvl7pPr>
            <a:lvl8pPr lvl="7" rtl="0" algn="ctr">
              <a:lnSpc>
                <a:spcPct val="115000"/>
              </a:lnSpc>
              <a:spcBef>
                <a:spcPts val="0"/>
              </a:spcBef>
              <a:spcAft>
                <a:spcPts val="0"/>
              </a:spcAft>
              <a:buSzPts val="3000"/>
              <a:buNone/>
              <a:defRPr/>
            </a:lvl8pPr>
            <a:lvl9pPr lvl="8" rtl="0" algn="ctr">
              <a:lnSpc>
                <a:spcPct val="115000"/>
              </a:lnSpc>
              <a:spcBef>
                <a:spcPts val="0"/>
              </a:spcBef>
              <a:spcAft>
                <a:spcPts val="0"/>
              </a:spcAft>
              <a:buSzPts val="3000"/>
              <a:buNone/>
              <a:defRPr/>
            </a:lvl9pPr>
          </a:lstStyle>
          <a:p/>
        </p:txBody>
      </p:sp>
      <p:grpSp>
        <p:nvGrpSpPr>
          <p:cNvPr id="426" name="Google Shape;426;p10"/>
          <p:cNvGrpSpPr/>
          <p:nvPr/>
        </p:nvGrpSpPr>
        <p:grpSpPr>
          <a:xfrm rot="5400000">
            <a:off x="7479625" y="-658350"/>
            <a:ext cx="848050" cy="2480675"/>
            <a:chOff x="8231675" y="0"/>
            <a:chExt cx="848050" cy="2480675"/>
          </a:xfrm>
        </p:grpSpPr>
        <p:sp>
          <p:nvSpPr>
            <p:cNvPr id="427" name="Google Shape;427;p10"/>
            <p:cNvSpPr/>
            <p:nvPr/>
          </p:nvSpPr>
          <p:spPr>
            <a:xfrm rot="10800000">
              <a:off x="8793650" y="1505525"/>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0"/>
            <p:cNvSpPr/>
            <p:nvPr/>
          </p:nvSpPr>
          <p:spPr>
            <a:xfrm rot="10800000">
              <a:off x="8793650" y="1468925"/>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0"/>
            <p:cNvSpPr/>
            <p:nvPr/>
          </p:nvSpPr>
          <p:spPr>
            <a:xfrm rot="10800000">
              <a:off x="8793650" y="1395400"/>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0"/>
            <p:cNvSpPr/>
            <p:nvPr/>
          </p:nvSpPr>
          <p:spPr>
            <a:xfrm rot="10800000">
              <a:off x="8793650" y="143200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0"/>
            <p:cNvSpPr/>
            <p:nvPr/>
          </p:nvSpPr>
          <p:spPr>
            <a:xfrm rot="10800000">
              <a:off x="8793650" y="1615675"/>
              <a:ext cx="6275" cy="14900"/>
            </a:xfrm>
            <a:custGeom>
              <a:rect b="b" l="l" r="r" t="t"/>
              <a:pathLst>
                <a:path extrusionOk="0" h="596" w="251">
                  <a:moveTo>
                    <a:pt x="1" y="1"/>
                  </a:moveTo>
                  <a:lnTo>
                    <a:pt x="1" y="596"/>
                  </a:lnTo>
                  <a:lnTo>
                    <a:pt x="251" y="596"/>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0"/>
            <p:cNvSpPr/>
            <p:nvPr/>
          </p:nvSpPr>
          <p:spPr>
            <a:xfrm rot="10800000">
              <a:off x="8701075" y="330375"/>
              <a:ext cx="6275" cy="18200"/>
            </a:xfrm>
            <a:custGeom>
              <a:rect b="b" l="l" r="r" t="t"/>
              <a:pathLst>
                <a:path extrusionOk="0" h="728"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0"/>
            <p:cNvSpPr/>
            <p:nvPr/>
          </p:nvSpPr>
          <p:spPr>
            <a:xfrm rot="10800000">
              <a:off x="8793650" y="1358775"/>
              <a:ext cx="6275" cy="18200"/>
            </a:xfrm>
            <a:custGeom>
              <a:rect b="b" l="l" r="r" t="t"/>
              <a:pathLst>
                <a:path extrusionOk="0" h="728"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0"/>
            <p:cNvSpPr/>
            <p:nvPr/>
          </p:nvSpPr>
          <p:spPr>
            <a:xfrm rot="10800000">
              <a:off x="8793650" y="1579050"/>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0"/>
            <p:cNvSpPr/>
            <p:nvPr/>
          </p:nvSpPr>
          <p:spPr>
            <a:xfrm rot="10800000">
              <a:off x="8793650" y="1065000"/>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0"/>
            <p:cNvSpPr/>
            <p:nvPr/>
          </p:nvSpPr>
          <p:spPr>
            <a:xfrm rot="10800000">
              <a:off x="8793650" y="1101900"/>
              <a:ext cx="6275" cy="18200"/>
            </a:xfrm>
            <a:custGeom>
              <a:rect b="b" l="l" r="r" t="t"/>
              <a:pathLst>
                <a:path extrusionOk="0" h="728"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0"/>
            <p:cNvSpPr/>
            <p:nvPr/>
          </p:nvSpPr>
          <p:spPr>
            <a:xfrm rot="10800000">
              <a:off x="8793650" y="1138525"/>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0"/>
            <p:cNvSpPr/>
            <p:nvPr/>
          </p:nvSpPr>
          <p:spPr>
            <a:xfrm rot="10800000">
              <a:off x="8793650" y="991775"/>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0"/>
            <p:cNvSpPr/>
            <p:nvPr/>
          </p:nvSpPr>
          <p:spPr>
            <a:xfrm rot="10800000">
              <a:off x="8793650" y="1175125"/>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0"/>
            <p:cNvSpPr/>
            <p:nvPr/>
          </p:nvSpPr>
          <p:spPr>
            <a:xfrm rot="10800000">
              <a:off x="8793650" y="1285275"/>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0"/>
            <p:cNvSpPr/>
            <p:nvPr/>
          </p:nvSpPr>
          <p:spPr>
            <a:xfrm rot="10800000">
              <a:off x="8793650" y="1321875"/>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0"/>
            <p:cNvSpPr/>
            <p:nvPr/>
          </p:nvSpPr>
          <p:spPr>
            <a:xfrm rot="10800000">
              <a:off x="8793650" y="1248650"/>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0"/>
            <p:cNvSpPr/>
            <p:nvPr/>
          </p:nvSpPr>
          <p:spPr>
            <a:xfrm rot="10800000">
              <a:off x="8793650" y="1028400"/>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0"/>
            <p:cNvSpPr/>
            <p:nvPr/>
          </p:nvSpPr>
          <p:spPr>
            <a:xfrm rot="10800000">
              <a:off x="8793650" y="1542150"/>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0"/>
            <p:cNvSpPr/>
            <p:nvPr/>
          </p:nvSpPr>
          <p:spPr>
            <a:xfrm rot="10800000">
              <a:off x="8701075" y="623875"/>
              <a:ext cx="6275" cy="18475"/>
            </a:xfrm>
            <a:custGeom>
              <a:rect b="b" l="l" r="r" t="t"/>
              <a:pathLst>
                <a:path extrusionOk="0" h="739" w="251">
                  <a:moveTo>
                    <a:pt x="0" y="0"/>
                  </a:moveTo>
                  <a:lnTo>
                    <a:pt x="0"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0"/>
            <p:cNvSpPr/>
            <p:nvPr/>
          </p:nvSpPr>
          <p:spPr>
            <a:xfrm rot="10800000">
              <a:off x="8701075" y="367000"/>
              <a:ext cx="6275" cy="18475"/>
            </a:xfrm>
            <a:custGeom>
              <a:rect b="b" l="l" r="r" t="t"/>
              <a:pathLst>
                <a:path extrusionOk="0" h="739" w="251">
                  <a:moveTo>
                    <a:pt x="0" y="0"/>
                  </a:moveTo>
                  <a:lnTo>
                    <a:pt x="0"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0"/>
            <p:cNvSpPr/>
            <p:nvPr/>
          </p:nvSpPr>
          <p:spPr>
            <a:xfrm rot="10800000">
              <a:off x="8701075" y="587250"/>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0"/>
            <p:cNvSpPr/>
            <p:nvPr/>
          </p:nvSpPr>
          <p:spPr>
            <a:xfrm rot="10800000">
              <a:off x="8701075" y="513750"/>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0"/>
            <p:cNvSpPr/>
            <p:nvPr/>
          </p:nvSpPr>
          <p:spPr>
            <a:xfrm rot="10800000">
              <a:off x="8701075" y="660475"/>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0"/>
            <p:cNvSpPr/>
            <p:nvPr/>
          </p:nvSpPr>
          <p:spPr>
            <a:xfrm rot="10800000">
              <a:off x="8701075" y="403600"/>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0"/>
            <p:cNvSpPr/>
            <p:nvPr/>
          </p:nvSpPr>
          <p:spPr>
            <a:xfrm rot="10800000">
              <a:off x="8701075" y="440525"/>
              <a:ext cx="6275" cy="18175"/>
            </a:xfrm>
            <a:custGeom>
              <a:rect b="b" l="l" r="r" t="t"/>
              <a:pathLst>
                <a:path extrusionOk="0" h="727"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0"/>
            <p:cNvSpPr/>
            <p:nvPr/>
          </p:nvSpPr>
          <p:spPr>
            <a:xfrm rot="10800000">
              <a:off x="8701075" y="477125"/>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0"/>
            <p:cNvSpPr/>
            <p:nvPr/>
          </p:nvSpPr>
          <p:spPr>
            <a:xfrm rot="10800000">
              <a:off x="8701075" y="697400"/>
              <a:ext cx="6275" cy="18175"/>
            </a:xfrm>
            <a:custGeom>
              <a:rect b="b" l="l" r="r" t="t"/>
              <a:pathLst>
                <a:path extrusionOk="0" h="727" w="251">
                  <a:moveTo>
                    <a:pt x="0" y="0"/>
                  </a:moveTo>
                  <a:lnTo>
                    <a:pt x="0"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0"/>
            <p:cNvSpPr/>
            <p:nvPr/>
          </p:nvSpPr>
          <p:spPr>
            <a:xfrm rot="10800000">
              <a:off x="8701075" y="770625"/>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0"/>
            <p:cNvSpPr/>
            <p:nvPr/>
          </p:nvSpPr>
          <p:spPr>
            <a:xfrm rot="10800000">
              <a:off x="8701075" y="220250"/>
              <a:ext cx="6275" cy="18175"/>
            </a:xfrm>
            <a:custGeom>
              <a:rect b="b" l="l" r="r" t="t"/>
              <a:pathLst>
                <a:path extrusionOk="0" h="727" w="251">
                  <a:moveTo>
                    <a:pt x="0" y="0"/>
                  </a:moveTo>
                  <a:lnTo>
                    <a:pt x="0"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0"/>
            <p:cNvSpPr/>
            <p:nvPr/>
          </p:nvSpPr>
          <p:spPr>
            <a:xfrm rot="10800000">
              <a:off x="8701075" y="734000"/>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0"/>
            <p:cNvSpPr/>
            <p:nvPr/>
          </p:nvSpPr>
          <p:spPr>
            <a:xfrm rot="10800000">
              <a:off x="8701075" y="880750"/>
              <a:ext cx="13725" cy="17300"/>
            </a:xfrm>
            <a:custGeom>
              <a:rect b="b" l="l" r="r" t="t"/>
              <a:pathLst>
                <a:path extrusionOk="0" h="692" w="549">
                  <a:moveTo>
                    <a:pt x="179" y="1"/>
                  </a:moveTo>
                  <a:lnTo>
                    <a:pt x="1" y="168"/>
                  </a:lnTo>
                  <a:lnTo>
                    <a:pt x="298" y="489"/>
                  </a:lnTo>
                  <a:lnTo>
                    <a:pt x="298" y="691"/>
                  </a:lnTo>
                  <a:lnTo>
                    <a:pt x="549" y="691"/>
                  </a:lnTo>
                  <a:lnTo>
                    <a:pt x="549" y="394"/>
                  </a:lnTo>
                  <a:lnTo>
                    <a:pt x="1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0"/>
            <p:cNvSpPr/>
            <p:nvPr/>
          </p:nvSpPr>
          <p:spPr>
            <a:xfrm rot="10800000">
              <a:off x="8701075" y="183650"/>
              <a:ext cx="6275" cy="18175"/>
            </a:xfrm>
            <a:custGeom>
              <a:rect b="b" l="l" r="r" t="t"/>
              <a:pathLst>
                <a:path extrusionOk="0" h="727"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0"/>
            <p:cNvSpPr/>
            <p:nvPr/>
          </p:nvSpPr>
          <p:spPr>
            <a:xfrm rot="10800000">
              <a:off x="8701075" y="293475"/>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0"/>
            <p:cNvSpPr/>
            <p:nvPr/>
          </p:nvSpPr>
          <p:spPr>
            <a:xfrm rot="10800000">
              <a:off x="8747500" y="934625"/>
              <a:ext cx="16700" cy="17600"/>
            </a:xfrm>
            <a:custGeom>
              <a:rect b="b" l="l" r="r" t="t"/>
              <a:pathLst>
                <a:path extrusionOk="0" h="704" w="668">
                  <a:moveTo>
                    <a:pt x="179" y="1"/>
                  </a:moveTo>
                  <a:lnTo>
                    <a:pt x="0" y="168"/>
                  </a:lnTo>
                  <a:lnTo>
                    <a:pt x="489" y="703"/>
                  </a:lnTo>
                  <a:lnTo>
                    <a:pt x="667" y="549"/>
                  </a:lnTo>
                  <a:lnTo>
                    <a:pt x="1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0"/>
            <p:cNvSpPr/>
            <p:nvPr/>
          </p:nvSpPr>
          <p:spPr>
            <a:xfrm rot="10800000">
              <a:off x="8701075" y="256875"/>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0"/>
            <p:cNvSpPr/>
            <p:nvPr/>
          </p:nvSpPr>
          <p:spPr>
            <a:xfrm rot="10800000">
              <a:off x="8701075" y="807525"/>
              <a:ext cx="6275" cy="18175"/>
            </a:xfrm>
            <a:custGeom>
              <a:rect b="b" l="l" r="r" t="t"/>
              <a:pathLst>
                <a:path extrusionOk="0" h="727" w="251">
                  <a:moveTo>
                    <a:pt x="0" y="0"/>
                  </a:moveTo>
                  <a:lnTo>
                    <a:pt x="0"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0"/>
            <p:cNvSpPr/>
            <p:nvPr/>
          </p:nvSpPr>
          <p:spPr>
            <a:xfrm rot="10800000">
              <a:off x="8722500" y="907550"/>
              <a:ext cx="17000" cy="17575"/>
            </a:xfrm>
            <a:custGeom>
              <a:rect b="b" l="l" r="r" t="t"/>
              <a:pathLst>
                <a:path extrusionOk="0" h="703" w="680">
                  <a:moveTo>
                    <a:pt x="179" y="0"/>
                  </a:moveTo>
                  <a:lnTo>
                    <a:pt x="1" y="167"/>
                  </a:lnTo>
                  <a:lnTo>
                    <a:pt x="489" y="703"/>
                  </a:lnTo>
                  <a:lnTo>
                    <a:pt x="679" y="536"/>
                  </a:lnTo>
                  <a:lnTo>
                    <a:pt x="1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0"/>
            <p:cNvSpPr/>
            <p:nvPr/>
          </p:nvSpPr>
          <p:spPr>
            <a:xfrm rot="10800000">
              <a:off x="8701075" y="844150"/>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0"/>
            <p:cNvSpPr/>
            <p:nvPr/>
          </p:nvSpPr>
          <p:spPr>
            <a:xfrm rot="10800000">
              <a:off x="8864775" y="0"/>
              <a:ext cx="214950" cy="1589500"/>
            </a:xfrm>
            <a:custGeom>
              <a:rect b="b" l="l" r="r" t="t"/>
              <a:pathLst>
                <a:path extrusionOk="0" h="63580" w="8598">
                  <a:moveTo>
                    <a:pt x="2644" y="23123"/>
                  </a:moveTo>
                  <a:cubicBezTo>
                    <a:pt x="2989" y="23123"/>
                    <a:pt x="3299" y="23242"/>
                    <a:pt x="3537" y="23444"/>
                  </a:cubicBezTo>
                  <a:lnTo>
                    <a:pt x="3215" y="23777"/>
                  </a:lnTo>
                  <a:cubicBezTo>
                    <a:pt x="3061" y="23658"/>
                    <a:pt x="2858" y="23587"/>
                    <a:pt x="2644" y="23587"/>
                  </a:cubicBezTo>
                  <a:cubicBezTo>
                    <a:pt x="2120" y="23587"/>
                    <a:pt x="1691" y="24004"/>
                    <a:pt x="1691" y="24528"/>
                  </a:cubicBezTo>
                  <a:cubicBezTo>
                    <a:pt x="1691" y="25016"/>
                    <a:pt x="2061" y="25409"/>
                    <a:pt x="2525" y="25468"/>
                  </a:cubicBezTo>
                  <a:lnTo>
                    <a:pt x="2525" y="25933"/>
                  </a:lnTo>
                  <a:cubicBezTo>
                    <a:pt x="1799" y="25873"/>
                    <a:pt x="1227" y="25266"/>
                    <a:pt x="1227" y="24528"/>
                  </a:cubicBezTo>
                  <a:cubicBezTo>
                    <a:pt x="1227" y="23754"/>
                    <a:pt x="1870" y="23123"/>
                    <a:pt x="2644" y="23123"/>
                  </a:cubicBezTo>
                  <a:close/>
                  <a:moveTo>
                    <a:pt x="3716" y="23611"/>
                  </a:moveTo>
                  <a:cubicBezTo>
                    <a:pt x="3930" y="23861"/>
                    <a:pt x="4061" y="24182"/>
                    <a:pt x="4061" y="24528"/>
                  </a:cubicBezTo>
                  <a:cubicBezTo>
                    <a:pt x="4061" y="25266"/>
                    <a:pt x="3489" y="25873"/>
                    <a:pt x="2763" y="25933"/>
                  </a:cubicBezTo>
                  <a:lnTo>
                    <a:pt x="2763" y="25468"/>
                  </a:lnTo>
                  <a:cubicBezTo>
                    <a:pt x="3227" y="25409"/>
                    <a:pt x="3596" y="25016"/>
                    <a:pt x="3596" y="24528"/>
                  </a:cubicBezTo>
                  <a:cubicBezTo>
                    <a:pt x="3596" y="24313"/>
                    <a:pt x="3513" y="24111"/>
                    <a:pt x="3394" y="23944"/>
                  </a:cubicBezTo>
                  <a:lnTo>
                    <a:pt x="3716" y="23611"/>
                  </a:lnTo>
                  <a:close/>
                  <a:moveTo>
                    <a:pt x="4620" y="47959"/>
                  </a:moveTo>
                  <a:lnTo>
                    <a:pt x="4978" y="48316"/>
                  </a:lnTo>
                  <a:cubicBezTo>
                    <a:pt x="4942" y="48423"/>
                    <a:pt x="4918" y="48519"/>
                    <a:pt x="4918" y="48638"/>
                  </a:cubicBezTo>
                  <a:cubicBezTo>
                    <a:pt x="4918" y="49078"/>
                    <a:pt x="5216" y="49447"/>
                    <a:pt x="5632" y="49554"/>
                  </a:cubicBezTo>
                  <a:lnTo>
                    <a:pt x="5632" y="50031"/>
                  </a:lnTo>
                  <a:cubicBezTo>
                    <a:pt x="4966" y="49912"/>
                    <a:pt x="4454" y="49340"/>
                    <a:pt x="4454" y="48638"/>
                  </a:cubicBezTo>
                  <a:cubicBezTo>
                    <a:pt x="4454" y="48388"/>
                    <a:pt x="4513" y="48161"/>
                    <a:pt x="4620" y="47959"/>
                  </a:cubicBezTo>
                  <a:close/>
                  <a:moveTo>
                    <a:pt x="5871" y="47221"/>
                  </a:moveTo>
                  <a:cubicBezTo>
                    <a:pt x="6644" y="47221"/>
                    <a:pt x="7275" y="47864"/>
                    <a:pt x="7275" y="48638"/>
                  </a:cubicBezTo>
                  <a:cubicBezTo>
                    <a:pt x="7275" y="49412"/>
                    <a:pt x="6644" y="50043"/>
                    <a:pt x="5871" y="50055"/>
                  </a:cubicBezTo>
                  <a:lnTo>
                    <a:pt x="5871" y="49590"/>
                  </a:lnTo>
                  <a:cubicBezTo>
                    <a:pt x="6394" y="49578"/>
                    <a:pt x="6811" y="49162"/>
                    <a:pt x="6811" y="48638"/>
                  </a:cubicBezTo>
                  <a:cubicBezTo>
                    <a:pt x="6811" y="48114"/>
                    <a:pt x="6394" y="47685"/>
                    <a:pt x="5871" y="47685"/>
                  </a:cubicBezTo>
                  <a:cubicBezTo>
                    <a:pt x="5549" y="47685"/>
                    <a:pt x="5263" y="47852"/>
                    <a:pt x="5097" y="48090"/>
                  </a:cubicBezTo>
                  <a:lnTo>
                    <a:pt x="4763" y="47757"/>
                  </a:lnTo>
                  <a:cubicBezTo>
                    <a:pt x="5025" y="47435"/>
                    <a:pt x="5418" y="47221"/>
                    <a:pt x="5871" y="47221"/>
                  </a:cubicBezTo>
                  <a:close/>
                  <a:moveTo>
                    <a:pt x="6311" y="1"/>
                  </a:moveTo>
                  <a:cubicBezTo>
                    <a:pt x="5787" y="1"/>
                    <a:pt x="5370" y="417"/>
                    <a:pt x="5370" y="941"/>
                  </a:cubicBezTo>
                  <a:cubicBezTo>
                    <a:pt x="5370" y="1382"/>
                    <a:pt x="5668" y="1751"/>
                    <a:pt x="6073" y="1858"/>
                  </a:cubicBezTo>
                  <a:lnTo>
                    <a:pt x="6073" y="20860"/>
                  </a:lnTo>
                  <a:lnTo>
                    <a:pt x="3716" y="23266"/>
                  </a:lnTo>
                  <a:cubicBezTo>
                    <a:pt x="3430" y="23015"/>
                    <a:pt x="3049" y="22873"/>
                    <a:pt x="2644" y="22873"/>
                  </a:cubicBezTo>
                  <a:cubicBezTo>
                    <a:pt x="1918" y="22873"/>
                    <a:pt x="1287" y="23349"/>
                    <a:pt x="1072" y="24016"/>
                  </a:cubicBezTo>
                  <a:lnTo>
                    <a:pt x="1072" y="15586"/>
                  </a:lnTo>
                  <a:cubicBezTo>
                    <a:pt x="1537" y="15526"/>
                    <a:pt x="1894" y="15134"/>
                    <a:pt x="1894" y="14645"/>
                  </a:cubicBezTo>
                  <a:cubicBezTo>
                    <a:pt x="1894" y="14122"/>
                    <a:pt x="1477" y="13693"/>
                    <a:pt x="953" y="13693"/>
                  </a:cubicBezTo>
                  <a:cubicBezTo>
                    <a:pt x="429" y="13693"/>
                    <a:pt x="1" y="14122"/>
                    <a:pt x="1" y="14645"/>
                  </a:cubicBezTo>
                  <a:cubicBezTo>
                    <a:pt x="1" y="15134"/>
                    <a:pt x="358" y="15526"/>
                    <a:pt x="834" y="15586"/>
                  </a:cubicBezTo>
                  <a:lnTo>
                    <a:pt x="834" y="43399"/>
                  </a:lnTo>
                  <a:cubicBezTo>
                    <a:pt x="537" y="43458"/>
                    <a:pt x="310" y="43720"/>
                    <a:pt x="310" y="44030"/>
                  </a:cubicBezTo>
                  <a:cubicBezTo>
                    <a:pt x="310" y="44387"/>
                    <a:pt x="596" y="44673"/>
                    <a:pt x="953" y="44673"/>
                  </a:cubicBezTo>
                  <a:cubicBezTo>
                    <a:pt x="1084" y="44673"/>
                    <a:pt x="1203" y="44637"/>
                    <a:pt x="1299" y="44566"/>
                  </a:cubicBezTo>
                  <a:lnTo>
                    <a:pt x="4454" y="47780"/>
                  </a:lnTo>
                  <a:cubicBezTo>
                    <a:pt x="4299" y="48030"/>
                    <a:pt x="4216" y="48328"/>
                    <a:pt x="4216" y="48638"/>
                  </a:cubicBezTo>
                  <a:cubicBezTo>
                    <a:pt x="4216" y="49471"/>
                    <a:pt x="4835" y="50162"/>
                    <a:pt x="5632" y="50269"/>
                  </a:cubicBezTo>
                  <a:lnTo>
                    <a:pt x="5632" y="63556"/>
                  </a:lnTo>
                  <a:lnTo>
                    <a:pt x="5871" y="63556"/>
                  </a:lnTo>
                  <a:lnTo>
                    <a:pt x="5871" y="50293"/>
                  </a:lnTo>
                  <a:cubicBezTo>
                    <a:pt x="6787" y="50293"/>
                    <a:pt x="7526" y="49543"/>
                    <a:pt x="7526" y="48638"/>
                  </a:cubicBezTo>
                  <a:cubicBezTo>
                    <a:pt x="7526" y="47721"/>
                    <a:pt x="6775" y="46983"/>
                    <a:pt x="5871" y="46983"/>
                  </a:cubicBezTo>
                  <a:cubicBezTo>
                    <a:pt x="5359" y="46983"/>
                    <a:pt x="4894" y="47209"/>
                    <a:pt x="4597" y="47578"/>
                  </a:cubicBezTo>
                  <a:lnTo>
                    <a:pt x="1477" y="44399"/>
                  </a:lnTo>
                  <a:cubicBezTo>
                    <a:pt x="1549" y="44292"/>
                    <a:pt x="1596" y="44173"/>
                    <a:pt x="1596" y="44030"/>
                  </a:cubicBezTo>
                  <a:cubicBezTo>
                    <a:pt x="1596" y="43720"/>
                    <a:pt x="1370" y="43458"/>
                    <a:pt x="1072" y="43399"/>
                  </a:cubicBezTo>
                  <a:lnTo>
                    <a:pt x="1072" y="25040"/>
                  </a:lnTo>
                  <a:cubicBezTo>
                    <a:pt x="1275" y="25671"/>
                    <a:pt x="1846" y="26123"/>
                    <a:pt x="2525" y="26171"/>
                  </a:cubicBezTo>
                  <a:lnTo>
                    <a:pt x="2525" y="34957"/>
                  </a:lnTo>
                  <a:lnTo>
                    <a:pt x="7537" y="44220"/>
                  </a:lnTo>
                  <a:cubicBezTo>
                    <a:pt x="7406" y="44340"/>
                    <a:pt x="7311" y="44506"/>
                    <a:pt x="7311" y="44697"/>
                  </a:cubicBezTo>
                  <a:cubicBezTo>
                    <a:pt x="7311" y="45054"/>
                    <a:pt x="7609" y="45340"/>
                    <a:pt x="7954" y="45340"/>
                  </a:cubicBezTo>
                  <a:lnTo>
                    <a:pt x="7954" y="63580"/>
                  </a:lnTo>
                  <a:lnTo>
                    <a:pt x="8204" y="63580"/>
                  </a:lnTo>
                  <a:lnTo>
                    <a:pt x="8204" y="45292"/>
                  </a:lnTo>
                  <a:cubicBezTo>
                    <a:pt x="8430" y="45197"/>
                    <a:pt x="8597" y="44971"/>
                    <a:pt x="8597" y="44697"/>
                  </a:cubicBezTo>
                  <a:cubicBezTo>
                    <a:pt x="8597" y="44340"/>
                    <a:pt x="8311" y="44054"/>
                    <a:pt x="7954" y="44054"/>
                  </a:cubicBezTo>
                  <a:lnTo>
                    <a:pt x="7966" y="44066"/>
                  </a:lnTo>
                  <a:cubicBezTo>
                    <a:pt x="7883" y="44066"/>
                    <a:pt x="7811" y="44078"/>
                    <a:pt x="7740" y="44101"/>
                  </a:cubicBezTo>
                  <a:lnTo>
                    <a:pt x="2763" y="34910"/>
                  </a:lnTo>
                  <a:lnTo>
                    <a:pt x="2763" y="26183"/>
                  </a:lnTo>
                  <a:cubicBezTo>
                    <a:pt x="3620" y="26123"/>
                    <a:pt x="4299" y="25409"/>
                    <a:pt x="4299" y="24528"/>
                  </a:cubicBezTo>
                  <a:cubicBezTo>
                    <a:pt x="4299" y="24111"/>
                    <a:pt x="4144" y="23730"/>
                    <a:pt x="3894" y="23444"/>
                  </a:cubicBezTo>
                  <a:lnTo>
                    <a:pt x="6275" y="21003"/>
                  </a:lnTo>
                  <a:lnTo>
                    <a:pt x="6311" y="20968"/>
                  </a:lnTo>
                  <a:lnTo>
                    <a:pt x="6311" y="8502"/>
                  </a:lnTo>
                  <a:lnTo>
                    <a:pt x="6716" y="9026"/>
                  </a:lnTo>
                  <a:lnTo>
                    <a:pt x="6918" y="8883"/>
                  </a:lnTo>
                  <a:lnTo>
                    <a:pt x="6466" y="8299"/>
                  </a:lnTo>
                  <a:lnTo>
                    <a:pt x="6311" y="8407"/>
                  </a:lnTo>
                  <a:lnTo>
                    <a:pt x="6311" y="1894"/>
                  </a:lnTo>
                  <a:cubicBezTo>
                    <a:pt x="6835" y="1894"/>
                    <a:pt x="7264" y="1465"/>
                    <a:pt x="7264" y="941"/>
                  </a:cubicBezTo>
                  <a:cubicBezTo>
                    <a:pt x="7264" y="429"/>
                    <a:pt x="6835" y="1"/>
                    <a:pt x="63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0"/>
            <p:cNvSpPr/>
            <p:nvPr/>
          </p:nvSpPr>
          <p:spPr>
            <a:xfrm rot="10800000">
              <a:off x="8884725" y="1334975"/>
              <a:ext cx="16100" cy="18175"/>
            </a:xfrm>
            <a:custGeom>
              <a:rect b="b" l="l" r="r" t="t"/>
              <a:pathLst>
                <a:path extrusionOk="0" h="727" w="644">
                  <a:moveTo>
                    <a:pt x="203" y="0"/>
                  </a:moveTo>
                  <a:lnTo>
                    <a:pt x="0" y="143"/>
                  </a:lnTo>
                  <a:lnTo>
                    <a:pt x="453" y="727"/>
                  </a:lnTo>
                  <a:lnTo>
                    <a:pt x="643" y="584"/>
                  </a:lnTo>
                  <a:lnTo>
                    <a:pt x="2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0"/>
            <p:cNvSpPr/>
            <p:nvPr/>
          </p:nvSpPr>
          <p:spPr>
            <a:xfrm rot="10800000">
              <a:off x="8817450" y="1247175"/>
              <a:ext cx="16100" cy="18175"/>
            </a:xfrm>
            <a:custGeom>
              <a:rect b="b" l="l" r="r" t="t"/>
              <a:pathLst>
                <a:path extrusionOk="0" h="727" w="644">
                  <a:moveTo>
                    <a:pt x="191" y="1"/>
                  </a:moveTo>
                  <a:lnTo>
                    <a:pt x="0" y="144"/>
                  </a:lnTo>
                  <a:lnTo>
                    <a:pt x="453" y="727"/>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0"/>
            <p:cNvSpPr/>
            <p:nvPr/>
          </p:nvSpPr>
          <p:spPr>
            <a:xfrm rot="10800000">
              <a:off x="8793650" y="1211750"/>
              <a:ext cx="17575" cy="24725"/>
            </a:xfrm>
            <a:custGeom>
              <a:rect b="b" l="l" r="r" t="t"/>
              <a:pathLst>
                <a:path extrusionOk="0" h="989" w="703">
                  <a:moveTo>
                    <a:pt x="191" y="1"/>
                  </a:moveTo>
                  <a:lnTo>
                    <a:pt x="0" y="143"/>
                  </a:lnTo>
                  <a:lnTo>
                    <a:pt x="441" y="727"/>
                  </a:lnTo>
                  <a:lnTo>
                    <a:pt x="453" y="727"/>
                  </a:lnTo>
                  <a:lnTo>
                    <a:pt x="453" y="989"/>
                  </a:lnTo>
                  <a:lnTo>
                    <a:pt x="703" y="989"/>
                  </a:lnTo>
                  <a:lnTo>
                    <a:pt x="703" y="251"/>
                  </a:lnTo>
                  <a:lnTo>
                    <a:pt x="453" y="251"/>
                  </a:lnTo>
                  <a:lnTo>
                    <a:pt x="453" y="346"/>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0"/>
            <p:cNvSpPr/>
            <p:nvPr/>
          </p:nvSpPr>
          <p:spPr>
            <a:xfrm rot="10800000">
              <a:off x="8693050" y="960825"/>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0"/>
            <p:cNvSpPr/>
            <p:nvPr/>
          </p:nvSpPr>
          <p:spPr>
            <a:xfrm rot="10800000">
              <a:off x="8759125" y="428600"/>
              <a:ext cx="10425" cy="18500"/>
            </a:xfrm>
            <a:custGeom>
              <a:rect b="b" l="l" r="r" t="t"/>
              <a:pathLst>
                <a:path extrusionOk="0" h="740" w="417">
                  <a:moveTo>
                    <a:pt x="202" y="1"/>
                  </a:moveTo>
                  <a:lnTo>
                    <a:pt x="0" y="382"/>
                  </a:lnTo>
                  <a:lnTo>
                    <a:pt x="0" y="739"/>
                  </a:lnTo>
                  <a:lnTo>
                    <a:pt x="238" y="739"/>
                  </a:lnTo>
                  <a:lnTo>
                    <a:pt x="238" y="441"/>
                  </a:lnTo>
                  <a:lnTo>
                    <a:pt x="417" y="120"/>
                  </a:lnTo>
                  <a:lnTo>
                    <a:pt x="2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0"/>
            <p:cNvSpPr/>
            <p:nvPr/>
          </p:nvSpPr>
          <p:spPr>
            <a:xfrm rot="10800000">
              <a:off x="8839775" y="1276325"/>
              <a:ext cx="16100" cy="18500"/>
            </a:xfrm>
            <a:custGeom>
              <a:rect b="b" l="l" r="r" t="t"/>
              <a:pathLst>
                <a:path extrusionOk="0" h="740" w="644">
                  <a:moveTo>
                    <a:pt x="191" y="1"/>
                  </a:moveTo>
                  <a:lnTo>
                    <a:pt x="0" y="156"/>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0"/>
            <p:cNvSpPr/>
            <p:nvPr/>
          </p:nvSpPr>
          <p:spPr>
            <a:xfrm rot="10800000">
              <a:off x="8705850" y="1101325"/>
              <a:ext cx="16075" cy="18475"/>
            </a:xfrm>
            <a:custGeom>
              <a:rect b="b" l="l" r="r" t="t"/>
              <a:pathLst>
                <a:path extrusionOk="0" h="739" w="643">
                  <a:moveTo>
                    <a:pt x="191" y="1"/>
                  </a:moveTo>
                  <a:lnTo>
                    <a:pt x="0" y="156"/>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0"/>
            <p:cNvSpPr/>
            <p:nvPr/>
          </p:nvSpPr>
          <p:spPr>
            <a:xfrm rot="10800000">
              <a:off x="8741550" y="460450"/>
              <a:ext cx="14325" cy="19075"/>
            </a:xfrm>
            <a:custGeom>
              <a:rect b="b" l="l" r="r" t="t"/>
              <a:pathLst>
                <a:path extrusionOk="0" h="763" w="573">
                  <a:moveTo>
                    <a:pt x="358" y="0"/>
                  </a:moveTo>
                  <a:lnTo>
                    <a:pt x="1" y="643"/>
                  </a:lnTo>
                  <a:lnTo>
                    <a:pt x="215" y="762"/>
                  </a:lnTo>
                  <a:lnTo>
                    <a:pt x="572" y="119"/>
                  </a:lnTo>
                  <a:lnTo>
                    <a:pt x="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0"/>
            <p:cNvSpPr/>
            <p:nvPr/>
          </p:nvSpPr>
          <p:spPr>
            <a:xfrm rot="10800000">
              <a:off x="8705850" y="524450"/>
              <a:ext cx="14300" cy="19075"/>
            </a:xfrm>
            <a:custGeom>
              <a:rect b="b" l="l" r="r" t="t"/>
              <a:pathLst>
                <a:path extrusionOk="0" h="763" w="572">
                  <a:moveTo>
                    <a:pt x="358" y="0"/>
                  </a:moveTo>
                  <a:lnTo>
                    <a:pt x="1" y="643"/>
                  </a:lnTo>
                  <a:lnTo>
                    <a:pt x="215" y="762"/>
                  </a:lnTo>
                  <a:lnTo>
                    <a:pt x="572" y="119"/>
                  </a:lnTo>
                  <a:lnTo>
                    <a:pt x="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0"/>
            <p:cNvSpPr/>
            <p:nvPr/>
          </p:nvSpPr>
          <p:spPr>
            <a:xfrm rot="10800000">
              <a:off x="8773100" y="1189425"/>
              <a:ext cx="16100" cy="18475"/>
            </a:xfrm>
            <a:custGeom>
              <a:rect b="b" l="l" r="r" t="t"/>
              <a:pathLst>
                <a:path extrusionOk="0" h="739" w="644">
                  <a:moveTo>
                    <a:pt x="191" y="1"/>
                  </a:moveTo>
                  <a:lnTo>
                    <a:pt x="0" y="155"/>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0"/>
            <p:cNvSpPr/>
            <p:nvPr/>
          </p:nvSpPr>
          <p:spPr>
            <a:xfrm rot="10800000">
              <a:off x="8723700" y="492300"/>
              <a:ext cx="14300" cy="19075"/>
            </a:xfrm>
            <a:custGeom>
              <a:rect b="b" l="l" r="r" t="t"/>
              <a:pathLst>
                <a:path extrusionOk="0" h="763" w="572">
                  <a:moveTo>
                    <a:pt x="357" y="0"/>
                  </a:moveTo>
                  <a:lnTo>
                    <a:pt x="0" y="643"/>
                  </a:lnTo>
                  <a:lnTo>
                    <a:pt x="214" y="762"/>
                  </a:lnTo>
                  <a:lnTo>
                    <a:pt x="572" y="119"/>
                  </a:lnTo>
                  <a:lnTo>
                    <a:pt x="3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0"/>
            <p:cNvSpPr/>
            <p:nvPr/>
          </p:nvSpPr>
          <p:spPr>
            <a:xfrm rot="10800000">
              <a:off x="8693050" y="814075"/>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0"/>
            <p:cNvSpPr/>
            <p:nvPr/>
          </p:nvSpPr>
          <p:spPr>
            <a:xfrm rot="10800000">
              <a:off x="8693050" y="777475"/>
              <a:ext cx="6275" cy="18175"/>
            </a:xfrm>
            <a:custGeom>
              <a:rect b="b" l="l" r="r" t="t"/>
              <a:pathLst>
                <a:path extrusionOk="0" h="727"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0"/>
            <p:cNvSpPr/>
            <p:nvPr/>
          </p:nvSpPr>
          <p:spPr>
            <a:xfrm rot="10800000">
              <a:off x="8693050" y="740850"/>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0"/>
            <p:cNvSpPr/>
            <p:nvPr/>
          </p:nvSpPr>
          <p:spPr>
            <a:xfrm rot="10800000">
              <a:off x="8693050" y="630725"/>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0"/>
            <p:cNvSpPr/>
            <p:nvPr/>
          </p:nvSpPr>
          <p:spPr>
            <a:xfrm rot="10800000">
              <a:off x="8693050" y="667325"/>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0"/>
            <p:cNvSpPr/>
            <p:nvPr/>
          </p:nvSpPr>
          <p:spPr>
            <a:xfrm rot="10800000">
              <a:off x="8693050" y="703950"/>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0"/>
            <p:cNvSpPr/>
            <p:nvPr/>
          </p:nvSpPr>
          <p:spPr>
            <a:xfrm rot="10800000">
              <a:off x="8693050" y="1070950"/>
              <a:ext cx="6550" cy="19975"/>
            </a:xfrm>
            <a:custGeom>
              <a:rect b="b" l="l" r="r" t="t"/>
              <a:pathLst>
                <a:path extrusionOk="0" h="799" w="262">
                  <a:moveTo>
                    <a:pt x="191" y="1"/>
                  </a:moveTo>
                  <a:lnTo>
                    <a:pt x="0" y="155"/>
                  </a:lnTo>
                  <a:lnTo>
                    <a:pt x="12" y="179"/>
                  </a:lnTo>
                  <a:lnTo>
                    <a:pt x="12" y="798"/>
                  </a:lnTo>
                  <a:lnTo>
                    <a:pt x="262" y="798"/>
                  </a:lnTo>
                  <a:lnTo>
                    <a:pt x="262" y="96"/>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0"/>
            <p:cNvSpPr/>
            <p:nvPr/>
          </p:nvSpPr>
          <p:spPr>
            <a:xfrm rot="10800000">
              <a:off x="8693050" y="850700"/>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0"/>
            <p:cNvSpPr/>
            <p:nvPr/>
          </p:nvSpPr>
          <p:spPr>
            <a:xfrm rot="10800000">
              <a:off x="8693050" y="997725"/>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0"/>
            <p:cNvSpPr/>
            <p:nvPr/>
          </p:nvSpPr>
          <p:spPr>
            <a:xfrm rot="10800000">
              <a:off x="8693050" y="1034350"/>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0"/>
            <p:cNvSpPr/>
            <p:nvPr/>
          </p:nvSpPr>
          <p:spPr>
            <a:xfrm rot="10800000">
              <a:off x="8693050" y="887600"/>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0"/>
            <p:cNvSpPr/>
            <p:nvPr/>
          </p:nvSpPr>
          <p:spPr>
            <a:xfrm rot="10800000">
              <a:off x="8693050" y="92420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0"/>
            <p:cNvSpPr/>
            <p:nvPr/>
          </p:nvSpPr>
          <p:spPr>
            <a:xfrm rot="10800000">
              <a:off x="8693050" y="59380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0"/>
            <p:cNvSpPr/>
            <p:nvPr/>
          </p:nvSpPr>
          <p:spPr>
            <a:xfrm rot="10800000">
              <a:off x="8763575" y="244950"/>
              <a:ext cx="6275" cy="18500"/>
            </a:xfrm>
            <a:custGeom>
              <a:rect b="b" l="l" r="r" t="t"/>
              <a:pathLst>
                <a:path extrusionOk="0" h="740"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0"/>
            <p:cNvSpPr/>
            <p:nvPr/>
          </p:nvSpPr>
          <p:spPr>
            <a:xfrm rot="10800000">
              <a:off x="8763575" y="391700"/>
              <a:ext cx="6275" cy="18475"/>
            </a:xfrm>
            <a:custGeom>
              <a:rect b="b" l="l" r="r" t="t"/>
              <a:pathLst>
                <a:path extrusionOk="0" h="739" w="251">
                  <a:moveTo>
                    <a:pt x="0" y="0"/>
                  </a:moveTo>
                  <a:lnTo>
                    <a:pt x="0" y="738"/>
                  </a:lnTo>
                  <a:lnTo>
                    <a:pt x="250" y="738"/>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0"/>
            <p:cNvSpPr/>
            <p:nvPr/>
          </p:nvSpPr>
          <p:spPr>
            <a:xfrm rot="10800000">
              <a:off x="8763575" y="281575"/>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0"/>
            <p:cNvSpPr/>
            <p:nvPr/>
          </p:nvSpPr>
          <p:spPr>
            <a:xfrm rot="10800000">
              <a:off x="8763575" y="208350"/>
              <a:ext cx="6275" cy="18175"/>
            </a:xfrm>
            <a:custGeom>
              <a:rect b="b" l="l" r="r" t="t"/>
              <a:pathLst>
                <a:path extrusionOk="0" h="727" w="251">
                  <a:moveTo>
                    <a:pt x="0" y="0"/>
                  </a:moveTo>
                  <a:lnTo>
                    <a:pt x="0" y="727"/>
                  </a:lnTo>
                  <a:lnTo>
                    <a:pt x="250" y="727"/>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0"/>
            <p:cNvSpPr/>
            <p:nvPr/>
          </p:nvSpPr>
          <p:spPr>
            <a:xfrm rot="10800000">
              <a:off x="8763575" y="355100"/>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0"/>
            <p:cNvSpPr/>
            <p:nvPr/>
          </p:nvSpPr>
          <p:spPr>
            <a:xfrm rot="10800000">
              <a:off x="8763575" y="318475"/>
              <a:ext cx="6275" cy="18175"/>
            </a:xfrm>
            <a:custGeom>
              <a:rect b="b" l="l" r="r" t="t"/>
              <a:pathLst>
                <a:path extrusionOk="0" h="727" w="251">
                  <a:moveTo>
                    <a:pt x="0" y="0"/>
                  </a:moveTo>
                  <a:lnTo>
                    <a:pt x="0" y="726"/>
                  </a:lnTo>
                  <a:lnTo>
                    <a:pt x="250" y="726"/>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0"/>
            <p:cNvSpPr/>
            <p:nvPr/>
          </p:nvSpPr>
          <p:spPr>
            <a:xfrm rot="10800000">
              <a:off x="8862400" y="1305800"/>
              <a:ext cx="15800" cy="18175"/>
            </a:xfrm>
            <a:custGeom>
              <a:rect b="b" l="l" r="r" t="t"/>
              <a:pathLst>
                <a:path extrusionOk="0" h="727" w="632">
                  <a:moveTo>
                    <a:pt x="191" y="0"/>
                  </a:moveTo>
                  <a:lnTo>
                    <a:pt x="0" y="143"/>
                  </a:lnTo>
                  <a:lnTo>
                    <a:pt x="441" y="726"/>
                  </a:lnTo>
                  <a:lnTo>
                    <a:pt x="631" y="584"/>
                  </a:lnTo>
                  <a:lnTo>
                    <a:pt x="1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0"/>
            <p:cNvSpPr/>
            <p:nvPr/>
          </p:nvSpPr>
          <p:spPr>
            <a:xfrm rot="10800000">
              <a:off x="8763575" y="171450"/>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0"/>
            <p:cNvSpPr/>
            <p:nvPr/>
          </p:nvSpPr>
          <p:spPr>
            <a:xfrm rot="10800000">
              <a:off x="8693050" y="550650"/>
              <a:ext cx="14300" cy="25025"/>
            </a:xfrm>
            <a:custGeom>
              <a:rect b="b" l="l" r="r" t="t"/>
              <a:pathLst>
                <a:path extrusionOk="0" h="1001" w="572">
                  <a:moveTo>
                    <a:pt x="322" y="0"/>
                  </a:moveTo>
                  <a:lnTo>
                    <a:pt x="322" y="393"/>
                  </a:lnTo>
                  <a:lnTo>
                    <a:pt x="251" y="536"/>
                  </a:lnTo>
                  <a:lnTo>
                    <a:pt x="251" y="274"/>
                  </a:lnTo>
                  <a:lnTo>
                    <a:pt x="0" y="274"/>
                  </a:lnTo>
                  <a:lnTo>
                    <a:pt x="0" y="1000"/>
                  </a:lnTo>
                  <a:lnTo>
                    <a:pt x="251" y="1000"/>
                  </a:lnTo>
                  <a:lnTo>
                    <a:pt x="251" y="667"/>
                  </a:lnTo>
                  <a:lnTo>
                    <a:pt x="405" y="762"/>
                  </a:lnTo>
                  <a:lnTo>
                    <a:pt x="572" y="453"/>
                  </a:lnTo>
                  <a:lnTo>
                    <a:pt x="5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0"/>
            <p:cNvSpPr/>
            <p:nvPr/>
          </p:nvSpPr>
          <p:spPr>
            <a:xfrm rot="10800000">
              <a:off x="8602250" y="0"/>
              <a:ext cx="255425" cy="1981500"/>
            </a:xfrm>
            <a:custGeom>
              <a:rect b="b" l="l" r="r" t="t"/>
              <a:pathLst>
                <a:path extrusionOk="0" h="79260" w="10217">
                  <a:moveTo>
                    <a:pt x="5240" y="238"/>
                  </a:moveTo>
                  <a:cubicBezTo>
                    <a:pt x="6013" y="238"/>
                    <a:pt x="6645" y="881"/>
                    <a:pt x="6645" y="1655"/>
                  </a:cubicBezTo>
                  <a:cubicBezTo>
                    <a:pt x="6645" y="2393"/>
                    <a:pt x="6073" y="3001"/>
                    <a:pt x="5359" y="3060"/>
                  </a:cubicBezTo>
                  <a:lnTo>
                    <a:pt x="5359" y="2596"/>
                  </a:lnTo>
                  <a:cubicBezTo>
                    <a:pt x="5823" y="2536"/>
                    <a:pt x="6180" y="2143"/>
                    <a:pt x="6180" y="1655"/>
                  </a:cubicBezTo>
                  <a:cubicBezTo>
                    <a:pt x="6180" y="1131"/>
                    <a:pt x="5763" y="703"/>
                    <a:pt x="5240" y="703"/>
                  </a:cubicBezTo>
                  <a:cubicBezTo>
                    <a:pt x="4716" y="703"/>
                    <a:pt x="4287" y="1131"/>
                    <a:pt x="4287" y="1655"/>
                  </a:cubicBezTo>
                  <a:cubicBezTo>
                    <a:pt x="4287" y="2143"/>
                    <a:pt x="4644" y="2536"/>
                    <a:pt x="5109" y="2596"/>
                  </a:cubicBezTo>
                  <a:lnTo>
                    <a:pt x="5109" y="3060"/>
                  </a:lnTo>
                  <a:cubicBezTo>
                    <a:pt x="4394" y="3001"/>
                    <a:pt x="3823" y="2393"/>
                    <a:pt x="3823" y="1655"/>
                  </a:cubicBezTo>
                  <a:cubicBezTo>
                    <a:pt x="3823" y="881"/>
                    <a:pt x="4454" y="238"/>
                    <a:pt x="5240" y="238"/>
                  </a:cubicBezTo>
                  <a:close/>
                  <a:moveTo>
                    <a:pt x="3704" y="34993"/>
                  </a:moveTo>
                  <a:lnTo>
                    <a:pt x="3704" y="39088"/>
                  </a:lnTo>
                  <a:cubicBezTo>
                    <a:pt x="3620" y="39112"/>
                    <a:pt x="3537" y="39136"/>
                    <a:pt x="3466" y="39196"/>
                  </a:cubicBezTo>
                  <a:lnTo>
                    <a:pt x="3466" y="35183"/>
                  </a:lnTo>
                  <a:lnTo>
                    <a:pt x="3704" y="34993"/>
                  </a:lnTo>
                  <a:close/>
                  <a:moveTo>
                    <a:pt x="5240" y="0"/>
                  </a:moveTo>
                  <a:cubicBezTo>
                    <a:pt x="4323" y="0"/>
                    <a:pt x="3573" y="738"/>
                    <a:pt x="3573" y="1655"/>
                  </a:cubicBezTo>
                  <a:cubicBezTo>
                    <a:pt x="3573" y="2572"/>
                    <a:pt x="4251" y="3239"/>
                    <a:pt x="5109" y="3310"/>
                  </a:cubicBezTo>
                  <a:lnTo>
                    <a:pt x="5109" y="21229"/>
                  </a:lnTo>
                  <a:lnTo>
                    <a:pt x="9002" y="24408"/>
                  </a:lnTo>
                  <a:cubicBezTo>
                    <a:pt x="8954" y="24503"/>
                    <a:pt x="8931" y="24599"/>
                    <a:pt x="8931" y="24706"/>
                  </a:cubicBezTo>
                  <a:cubicBezTo>
                    <a:pt x="8931" y="25015"/>
                    <a:pt x="9145" y="25277"/>
                    <a:pt x="9442" y="25337"/>
                  </a:cubicBezTo>
                  <a:lnTo>
                    <a:pt x="9442" y="29980"/>
                  </a:lnTo>
                  <a:lnTo>
                    <a:pt x="4978" y="33623"/>
                  </a:lnTo>
                  <a:lnTo>
                    <a:pt x="4728" y="33302"/>
                  </a:lnTo>
                  <a:lnTo>
                    <a:pt x="4537" y="33445"/>
                  </a:lnTo>
                  <a:lnTo>
                    <a:pt x="4787" y="33778"/>
                  </a:lnTo>
                  <a:lnTo>
                    <a:pt x="3954" y="34469"/>
                  </a:lnTo>
                  <a:lnTo>
                    <a:pt x="3954" y="32683"/>
                  </a:lnTo>
                  <a:lnTo>
                    <a:pt x="4085" y="32861"/>
                  </a:lnTo>
                  <a:lnTo>
                    <a:pt x="4275" y="32719"/>
                  </a:lnTo>
                  <a:lnTo>
                    <a:pt x="3954" y="32278"/>
                  </a:lnTo>
                  <a:lnTo>
                    <a:pt x="3954" y="14026"/>
                  </a:lnTo>
                  <a:lnTo>
                    <a:pt x="3704" y="14026"/>
                  </a:lnTo>
                  <a:lnTo>
                    <a:pt x="3704" y="32230"/>
                  </a:lnTo>
                  <a:lnTo>
                    <a:pt x="3644" y="32278"/>
                  </a:lnTo>
                  <a:lnTo>
                    <a:pt x="3704" y="32361"/>
                  </a:lnTo>
                  <a:lnTo>
                    <a:pt x="3704" y="34671"/>
                  </a:lnTo>
                  <a:lnTo>
                    <a:pt x="3216" y="35064"/>
                  </a:lnTo>
                  <a:lnTo>
                    <a:pt x="3216" y="39517"/>
                  </a:lnTo>
                  <a:cubicBezTo>
                    <a:pt x="3204" y="39577"/>
                    <a:pt x="3180" y="39648"/>
                    <a:pt x="3180" y="39719"/>
                  </a:cubicBezTo>
                  <a:cubicBezTo>
                    <a:pt x="3180" y="39791"/>
                    <a:pt x="3204" y="39850"/>
                    <a:pt x="3216" y="39922"/>
                  </a:cubicBezTo>
                  <a:lnTo>
                    <a:pt x="3216" y="40196"/>
                  </a:lnTo>
                  <a:lnTo>
                    <a:pt x="3120" y="40303"/>
                  </a:lnTo>
                  <a:lnTo>
                    <a:pt x="2918" y="40089"/>
                  </a:lnTo>
                  <a:lnTo>
                    <a:pt x="2739" y="40255"/>
                  </a:lnTo>
                  <a:lnTo>
                    <a:pt x="2954" y="40481"/>
                  </a:lnTo>
                  <a:lnTo>
                    <a:pt x="1" y="43720"/>
                  </a:lnTo>
                  <a:lnTo>
                    <a:pt x="1" y="79236"/>
                  </a:lnTo>
                  <a:lnTo>
                    <a:pt x="251" y="79236"/>
                  </a:lnTo>
                  <a:lnTo>
                    <a:pt x="251" y="43815"/>
                  </a:lnTo>
                  <a:lnTo>
                    <a:pt x="3120" y="40672"/>
                  </a:lnTo>
                  <a:lnTo>
                    <a:pt x="3216" y="40779"/>
                  </a:lnTo>
                  <a:lnTo>
                    <a:pt x="3216" y="79260"/>
                  </a:lnTo>
                  <a:lnTo>
                    <a:pt x="3466" y="79260"/>
                  </a:lnTo>
                  <a:lnTo>
                    <a:pt x="3466" y="40291"/>
                  </a:lnTo>
                  <a:lnTo>
                    <a:pt x="3489" y="40267"/>
                  </a:lnTo>
                  <a:cubicBezTo>
                    <a:pt x="3597" y="40327"/>
                    <a:pt x="3704" y="40362"/>
                    <a:pt x="3823" y="40362"/>
                  </a:cubicBezTo>
                  <a:cubicBezTo>
                    <a:pt x="4180" y="40362"/>
                    <a:pt x="4466" y="40077"/>
                    <a:pt x="4466" y="39719"/>
                  </a:cubicBezTo>
                  <a:cubicBezTo>
                    <a:pt x="4466" y="39410"/>
                    <a:pt x="4239" y="39148"/>
                    <a:pt x="3954" y="39088"/>
                  </a:cubicBezTo>
                  <a:lnTo>
                    <a:pt x="3954" y="34790"/>
                  </a:lnTo>
                  <a:lnTo>
                    <a:pt x="4942" y="33981"/>
                  </a:lnTo>
                  <a:lnTo>
                    <a:pt x="4978" y="34028"/>
                  </a:lnTo>
                  <a:lnTo>
                    <a:pt x="5180" y="33885"/>
                  </a:lnTo>
                  <a:lnTo>
                    <a:pt x="5132" y="33826"/>
                  </a:lnTo>
                  <a:lnTo>
                    <a:pt x="9693" y="30099"/>
                  </a:lnTo>
                  <a:lnTo>
                    <a:pt x="9693" y="25337"/>
                  </a:lnTo>
                  <a:cubicBezTo>
                    <a:pt x="9990" y="25277"/>
                    <a:pt x="10216" y="25015"/>
                    <a:pt x="10216" y="24706"/>
                  </a:cubicBezTo>
                  <a:cubicBezTo>
                    <a:pt x="10216" y="24348"/>
                    <a:pt x="9919" y="24063"/>
                    <a:pt x="9573" y="24063"/>
                  </a:cubicBezTo>
                  <a:cubicBezTo>
                    <a:pt x="9407" y="24063"/>
                    <a:pt x="9264" y="24122"/>
                    <a:pt x="9157" y="24218"/>
                  </a:cubicBezTo>
                  <a:lnTo>
                    <a:pt x="5359" y="21110"/>
                  </a:lnTo>
                  <a:lnTo>
                    <a:pt x="5359" y="3310"/>
                  </a:lnTo>
                  <a:cubicBezTo>
                    <a:pt x="6216" y="3239"/>
                    <a:pt x="6895" y="2524"/>
                    <a:pt x="6895" y="1655"/>
                  </a:cubicBezTo>
                  <a:cubicBezTo>
                    <a:pt x="6895" y="786"/>
                    <a:pt x="6144" y="0"/>
                    <a:pt x="52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0"/>
            <p:cNvSpPr/>
            <p:nvPr/>
          </p:nvSpPr>
          <p:spPr>
            <a:xfrm rot="10800000">
              <a:off x="8231675" y="0"/>
              <a:ext cx="240825" cy="2480675"/>
            </a:xfrm>
            <a:custGeom>
              <a:rect b="b" l="l" r="r" t="t"/>
              <a:pathLst>
                <a:path extrusionOk="0" h="99227" w="9633">
                  <a:moveTo>
                    <a:pt x="1655" y="251"/>
                  </a:moveTo>
                  <a:cubicBezTo>
                    <a:pt x="2429" y="251"/>
                    <a:pt x="3072" y="882"/>
                    <a:pt x="3072" y="1667"/>
                  </a:cubicBezTo>
                  <a:cubicBezTo>
                    <a:pt x="3072" y="2406"/>
                    <a:pt x="2501" y="3001"/>
                    <a:pt x="1775" y="3072"/>
                  </a:cubicBezTo>
                  <a:lnTo>
                    <a:pt x="1775" y="2608"/>
                  </a:lnTo>
                  <a:cubicBezTo>
                    <a:pt x="2239" y="2548"/>
                    <a:pt x="2608" y="2144"/>
                    <a:pt x="2608" y="1667"/>
                  </a:cubicBezTo>
                  <a:cubicBezTo>
                    <a:pt x="2608" y="1144"/>
                    <a:pt x="2179" y="715"/>
                    <a:pt x="1655" y="715"/>
                  </a:cubicBezTo>
                  <a:cubicBezTo>
                    <a:pt x="1132" y="715"/>
                    <a:pt x="703" y="1144"/>
                    <a:pt x="703" y="1667"/>
                  </a:cubicBezTo>
                  <a:cubicBezTo>
                    <a:pt x="703" y="2144"/>
                    <a:pt x="1060" y="2548"/>
                    <a:pt x="1536" y="2608"/>
                  </a:cubicBezTo>
                  <a:lnTo>
                    <a:pt x="1536" y="3072"/>
                  </a:lnTo>
                  <a:cubicBezTo>
                    <a:pt x="810" y="3001"/>
                    <a:pt x="239" y="2406"/>
                    <a:pt x="239" y="1667"/>
                  </a:cubicBezTo>
                  <a:cubicBezTo>
                    <a:pt x="239" y="882"/>
                    <a:pt x="882" y="251"/>
                    <a:pt x="1655" y="251"/>
                  </a:cubicBezTo>
                  <a:close/>
                  <a:moveTo>
                    <a:pt x="4549" y="29302"/>
                  </a:moveTo>
                  <a:lnTo>
                    <a:pt x="7442" y="31850"/>
                  </a:lnTo>
                  <a:lnTo>
                    <a:pt x="7442" y="56579"/>
                  </a:lnTo>
                  <a:cubicBezTo>
                    <a:pt x="7144" y="56627"/>
                    <a:pt x="6930" y="56888"/>
                    <a:pt x="6930" y="57210"/>
                  </a:cubicBezTo>
                  <a:cubicBezTo>
                    <a:pt x="6930" y="57412"/>
                    <a:pt x="7025" y="57591"/>
                    <a:pt x="7180" y="57710"/>
                  </a:cubicBezTo>
                  <a:lnTo>
                    <a:pt x="6501" y="58496"/>
                  </a:lnTo>
                  <a:lnTo>
                    <a:pt x="4549" y="56496"/>
                  </a:lnTo>
                  <a:lnTo>
                    <a:pt x="4549" y="29302"/>
                  </a:lnTo>
                  <a:close/>
                  <a:moveTo>
                    <a:pt x="6894" y="59246"/>
                  </a:moveTo>
                  <a:lnTo>
                    <a:pt x="7228" y="59567"/>
                  </a:lnTo>
                  <a:cubicBezTo>
                    <a:pt x="7097" y="59734"/>
                    <a:pt x="7025" y="59936"/>
                    <a:pt x="7025" y="60163"/>
                  </a:cubicBezTo>
                  <a:cubicBezTo>
                    <a:pt x="7025" y="60639"/>
                    <a:pt x="7382" y="61032"/>
                    <a:pt x="7847" y="61091"/>
                  </a:cubicBezTo>
                  <a:lnTo>
                    <a:pt x="7847" y="61103"/>
                  </a:lnTo>
                  <a:lnTo>
                    <a:pt x="7847" y="61568"/>
                  </a:lnTo>
                  <a:cubicBezTo>
                    <a:pt x="7132" y="61508"/>
                    <a:pt x="6561" y="60901"/>
                    <a:pt x="6561" y="60163"/>
                  </a:cubicBezTo>
                  <a:cubicBezTo>
                    <a:pt x="6561" y="59805"/>
                    <a:pt x="6692" y="59484"/>
                    <a:pt x="6894" y="59246"/>
                  </a:cubicBezTo>
                  <a:close/>
                  <a:moveTo>
                    <a:pt x="7966" y="58746"/>
                  </a:moveTo>
                  <a:cubicBezTo>
                    <a:pt x="8752" y="58746"/>
                    <a:pt x="9383" y="59377"/>
                    <a:pt x="9383" y="60163"/>
                  </a:cubicBezTo>
                  <a:cubicBezTo>
                    <a:pt x="9383" y="60901"/>
                    <a:pt x="8823" y="61508"/>
                    <a:pt x="8097" y="61568"/>
                  </a:cubicBezTo>
                  <a:lnTo>
                    <a:pt x="8097" y="61103"/>
                  </a:lnTo>
                  <a:cubicBezTo>
                    <a:pt x="8561" y="61044"/>
                    <a:pt x="8918" y="60639"/>
                    <a:pt x="8918" y="60163"/>
                  </a:cubicBezTo>
                  <a:cubicBezTo>
                    <a:pt x="8918" y="59639"/>
                    <a:pt x="8490" y="59210"/>
                    <a:pt x="7966" y="59210"/>
                  </a:cubicBezTo>
                  <a:cubicBezTo>
                    <a:pt x="7751" y="59210"/>
                    <a:pt x="7561" y="59282"/>
                    <a:pt x="7406" y="59401"/>
                  </a:cubicBezTo>
                  <a:lnTo>
                    <a:pt x="7073" y="59067"/>
                  </a:lnTo>
                  <a:cubicBezTo>
                    <a:pt x="7323" y="58865"/>
                    <a:pt x="7632" y="58746"/>
                    <a:pt x="7966" y="58746"/>
                  </a:cubicBezTo>
                  <a:close/>
                  <a:moveTo>
                    <a:pt x="6513" y="58853"/>
                  </a:moveTo>
                  <a:lnTo>
                    <a:pt x="6728" y="59067"/>
                  </a:lnTo>
                  <a:cubicBezTo>
                    <a:pt x="6478" y="59353"/>
                    <a:pt x="6311" y="59746"/>
                    <a:pt x="6311" y="60163"/>
                  </a:cubicBezTo>
                  <a:cubicBezTo>
                    <a:pt x="6311" y="61032"/>
                    <a:pt x="6989" y="61746"/>
                    <a:pt x="7847" y="61806"/>
                  </a:cubicBezTo>
                  <a:lnTo>
                    <a:pt x="7847" y="70533"/>
                  </a:lnTo>
                  <a:lnTo>
                    <a:pt x="3263" y="79022"/>
                  </a:lnTo>
                  <a:lnTo>
                    <a:pt x="3251" y="79022"/>
                  </a:lnTo>
                  <a:lnTo>
                    <a:pt x="3251" y="62592"/>
                  </a:lnTo>
                  <a:lnTo>
                    <a:pt x="6513" y="58853"/>
                  </a:lnTo>
                  <a:close/>
                  <a:moveTo>
                    <a:pt x="1655" y="1"/>
                  </a:moveTo>
                  <a:cubicBezTo>
                    <a:pt x="739" y="1"/>
                    <a:pt x="1" y="751"/>
                    <a:pt x="1" y="1667"/>
                  </a:cubicBezTo>
                  <a:cubicBezTo>
                    <a:pt x="1" y="2572"/>
                    <a:pt x="679" y="3251"/>
                    <a:pt x="1536" y="3310"/>
                  </a:cubicBezTo>
                  <a:lnTo>
                    <a:pt x="1536" y="8942"/>
                  </a:lnTo>
                  <a:lnTo>
                    <a:pt x="441" y="8942"/>
                  </a:lnTo>
                  <a:lnTo>
                    <a:pt x="441" y="11359"/>
                  </a:lnTo>
                  <a:lnTo>
                    <a:pt x="1536" y="11359"/>
                  </a:lnTo>
                  <a:lnTo>
                    <a:pt x="1536" y="12181"/>
                  </a:lnTo>
                  <a:lnTo>
                    <a:pt x="441" y="12181"/>
                  </a:lnTo>
                  <a:lnTo>
                    <a:pt x="441" y="14609"/>
                  </a:lnTo>
                  <a:lnTo>
                    <a:pt x="1536" y="14609"/>
                  </a:lnTo>
                  <a:lnTo>
                    <a:pt x="1536" y="15431"/>
                  </a:lnTo>
                  <a:lnTo>
                    <a:pt x="441" y="15431"/>
                  </a:lnTo>
                  <a:lnTo>
                    <a:pt x="441" y="17848"/>
                  </a:lnTo>
                  <a:lnTo>
                    <a:pt x="1536" y="17848"/>
                  </a:lnTo>
                  <a:lnTo>
                    <a:pt x="1536" y="18669"/>
                  </a:lnTo>
                  <a:lnTo>
                    <a:pt x="441" y="18669"/>
                  </a:lnTo>
                  <a:lnTo>
                    <a:pt x="441" y="21098"/>
                  </a:lnTo>
                  <a:lnTo>
                    <a:pt x="1536" y="21098"/>
                  </a:lnTo>
                  <a:lnTo>
                    <a:pt x="1536" y="26647"/>
                  </a:lnTo>
                  <a:lnTo>
                    <a:pt x="4299" y="29076"/>
                  </a:lnTo>
                  <a:lnTo>
                    <a:pt x="4299" y="56591"/>
                  </a:lnTo>
                  <a:lnTo>
                    <a:pt x="6347" y="58674"/>
                  </a:lnTo>
                  <a:lnTo>
                    <a:pt x="3013" y="62496"/>
                  </a:lnTo>
                  <a:lnTo>
                    <a:pt x="3013" y="79475"/>
                  </a:lnTo>
                  <a:lnTo>
                    <a:pt x="2870" y="79737"/>
                  </a:lnTo>
                  <a:cubicBezTo>
                    <a:pt x="2810" y="79713"/>
                    <a:pt x="2739" y="79689"/>
                    <a:pt x="2656" y="79689"/>
                  </a:cubicBezTo>
                  <a:cubicBezTo>
                    <a:pt x="2298" y="79689"/>
                    <a:pt x="2013" y="79975"/>
                    <a:pt x="2013" y="80332"/>
                  </a:cubicBezTo>
                  <a:cubicBezTo>
                    <a:pt x="2013" y="80606"/>
                    <a:pt x="2179" y="80832"/>
                    <a:pt x="2406" y="80927"/>
                  </a:cubicBezTo>
                  <a:lnTo>
                    <a:pt x="2406" y="99215"/>
                  </a:lnTo>
                  <a:lnTo>
                    <a:pt x="2656" y="99215"/>
                  </a:lnTo>
                  <a:lnTo>
                    <a:pt x="2656" y="80975"/>
                  </a:lnTo>
                  <a:cubicBezTo>
                    <a:pt x="2787" y="80975"/>
                    <a:pt x="2918" y="80939"/>
                    <a:pt x="3013" y="80868"/>
                  </a:cubicBezTo>
                  <a:lnTo>
                    <a:pt x="3013" y="84940"/>
                  </a:lnTo>
                  <a:lnTo>
                    <a:pt x="6739" y="88964"/>
                  </a:lnTo>
                  <a:lnTo>
                    <a:pt x="6978" y="99227"/>
                  </a:lnTo>
                  <a:lnTo>
                    <a:pt x="7216" y="99227"/>
                  </a:lnTo>
                  <a:lnTo>
                    <a:pt x="6978" y="88869"/>
                  </a:lnTo>
                  <a:lnTo>
                    <a:pt x="3263" y="84844"/>
                  </a:lnTo>
                  <a:lnTo>
                    <a:pt x="3263" y="80558"/>
                  </a:lnTo>
                  <a:cubicBezTo>
                    <a:pt x="3287" y="80487"/>
                    <a:pt x="3299" y="80415"/>
                    <a:pt x="3299" y="80332"/>
                  </a:cubicBezTo>
                  <a:cubicBezTo>
                    <a:pt x="3299" y="80260"/>
                    <a:pt x="3287" y="80177"/>
                    <a:pt x="3263" y="80118"/>
                  </a:cubicBezTo>
                  <a:lnTo>
                    <a:pt x="3263" y="79534"/>
                  </a:lnTo>
                  <a:lnTo>
                    <a:pt x="8085" y="70628"/>
                  </a:lnTo>
                  <a:lnTo>
                    <a:pt x="8097" y="70593"/>
                  </a:lnTo>
                  <a:lnTo>
                    <a:pt x="8097" y="61806"/>
                  </a:lnTo>
                  <a:cubicBezTo>
                    <a:pt x="8954" y="61746"/>
                    <a:pt x="9633" y="61032"/>
                    <a:pt x="9633" y="60163"/>
                  </a:cubicBezTo>
                  <a:cubicBezTo>
                    <a:pt x="9633" y="59246"/>
                    <a:pt x="8883" y="58508"/>
                    <a:pt x="7966" y="58508"/>
                  </a:cubicBezTo>
                  <a:cubicBezTo>
                    <a:pt x="7561" y="58508"/>
                    <a:pt x="7192" y="58651"/>
                    <a:pt x="6906" y="58901"/>
                  </a:cubicBezTo>
                  <a:lnTo>
                    <a:pt x="6680" y="58662"/>
                  </a:lnTo>
                  <a:lnTo>
                    <a:pt x="7406" y="57829"/>
                  </a:lnTo>
                  <a:cubicBezTo>
                    <a:pt x="7466" y="57841"/>
                    <a:pt x="7513" y="57841"/>
                    <a:pt x="7573" y="57841"/>
                  </a:cubicBezTo>
                  <a:cubicBezTo>
                    <a:pt x="7930" y="57841"/>
                    <a:pt x="8216" y="57555"/>
                    <a:pt x="8216" y="57210"/>
                  </a:cubicBezTo>
                  <a:cubicBezTo>
                    <a:pt x="8216" y="56888"/>
                    <a:pt x="7990" y="56627"/>
                    <a:pt x="7692" y="56579"/>
                  </a:cubicBezTo>
                  <a:lnTo>
                    <a:pt x="7692" y="31731"/>
                  </a:lnTo>
                  <a:lnTo>
                    <a:pt x="4549" y="28968"/>
                  </a:lnTo>
                  <a:lnTo>
                    <a:pt x="4549" y="1060"/>
                  </a:lnTo>
                  <a:lnTo>
                    <a:pt x="4299" y="1060"/>
                  </a:lnTo>
                  <a:lnTo>
                    <a:pt x="4299" y="28754"/>
                  </a:lnTo>
                  <a:lnTo>
                    <a:pt x="1775" y="26539"/>
                  </a:lnTo>
                  <a:lnTo>
                    <a:pt x="1775" y="21098"/>
                  </a:lnTo>
                  <a:lnTo>
                    <a:pt x="2870" y="21098"/>
                  </a:lnTo>
                  <a:lnTo>
                    <a:pt x="2870" y="18669"/>
                  </a:lnTo>
                  <a:lnTo>
                    <a:pt x="1775" y="18669"/>
                  </a:lnTo>
                  <a:lnTo>
                    <a:pt x="1775" y="17848"/>
                  </a:lnTo>
                  <a:lnTo>
                    <a:pt x="2870" y="17848"/>
                  </a:lnTo>
                  <a:lnTo>
                    <a:pt x="2870" y="15431"/>
                  </a:lnTo>
                  <a:lnTo>
                    <a:pt x="1775" y="15431"/>
                  </a:lnTo>
                  <a:lnTo>
                    <a:pt x="1775" y="14609"/>
                  </a:lnTo>
                  <a:lnTo>
                    <a:pt x="2870" y="14609"/>
                  </a:lnTo>
                  <a:lnTo>
                    <a:pt x="2870" y="12181"/>
                  </a:lnTo>
                  <a:lnTo>
                    <a:pt x="1775" y="12181"/>
                  </a:lnTo>
                  <a:lnTo>
                    <a:pt x="1775" y="11359"/>
                  </a:lnTo>
                  <a:lnTo>
                    <a:pt x="2870" y="11359"/>
                  </a:lnTo>
                  <a:lnTo>
                    <a:pt x="2870" y="8942"/>
                  </a:lnTo>
                  <a:lnTo>
                    <a:pt x="1775" y="8942"/>
                  </a:lnTo>
                  <a:lnTo>
                    <a:pt x="1775" y="3310"/>
                  </a:lnTo>
                  <a:cubicBezTo>
                    <a:pt x="2632" y="3251"/>
                    <a:pt x="3310" y="2537"/>
                    <a:pt x="3310" y="1667"/>
                  </a:cubicBezTo>
                  <a:cubicBezTo>
                    <a:pt x="3310" y="786"/>
                    <a:pt x="2572" y="1"/>
                    <a:pt x="16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0"/>
            <p:cNvSpPr/>
            <p:nvPr/>
          </p:nvSpPr>
          <p:spPr>
            <a:xfrm rot="10800000">
              <a:off x="8378125" y="0"/>
              <a:ext cx="243500" cy="2222600"/>
            </a:xfrm>
            <a:custGeom>
              <a:rect b="b" l="l" r="r" t="t"/>
              <a:pathLst>
                <a:path extrusionOk="0" h="88904" w="9740">
                  <a:moveTo>
                    <a:pt x="3620" y="19372"/>
                  </a:moveTo>
                  <a:lnTo>
                    <a:pt x="8478" y="23860"/>
                  </a:lnTo>
                  <a:cubicBezTo>
                    <a:pt x="8466" y="23920"/>
                    <a:pt x="8454" y="23967"/>
                    <a:pt x="8454" y="24015"/>
                  </a:cubicBezTo>
                  <a:cubicBezTo>
                    <a:pt x="8454" y="24337"/>
                    <a:pt x="8680" y="24598"/>
                    <a:pt x="8978" y="24646"/>
                  </a:cubicBezTo>
                  <a:lnTo>
                    <a:pt x="8978" y="38314"/>
                  </a:lnTo>
                  <a:lnTo>
                    <a:pt x="3620" y="42529"/>
                  </a:lnTo>
                  <a:lnTo>
                    <a:pt x="3620" y="40755"/>
                  </a:lnTo>
                  <a:lnTo>
                    <a:pt x="4703" y="40755"/>
                  </a:lnTo>
                  <a:lnTo>
                    <a:pt x="4703" y="38326"/>
                  </a:lnTo>
                  <a:lnTo>
                    <a:pt x="3620" y="38326"/>
                  </a:lnTo>
                  <a:lnTo>
                    <a:pt x="3620" y="37505"/>
                  </a:lnTo>
                  <a:lnTo>
                    <a:pt x="4703" y="37505"/>
                  </a:lnTo>
                  <a:lnTo>
                    <a:pt x="4703" y="35088"/>
                  </a:lnTo>
                  <a:lnTo>
                    <a:pt x="3620" y="35088"/>
                  </a:lnTo>
                  <a:lnTo>
                    <a:pt x="3620" y="34266"/>
                  </a:lnTo>
                  <a:lnTo>
                    <a:pt x="4703" y="34266"/>
                  </a:lnTo>
                  <a:lnTo>
                    <a:pt x="4703" y="31837"/>
                  </a:lnTo>
                  <a:lnTo>
                    <a:pt x="3620" y="31837"/>
                  </a:lnTo>
                  <a:lnTo>
                    <a:pt x="3620" y="31016"/>
                  </a:lnTo>
                  <a:lnTo>
                    <a:pt x="4703" y="31016"/>
                  </a:lnTo>
                  <a:lnTo>
                    <a:pt x="4703" y="28599"/>
                  </a:lnTo>
                  <a:lnTo>
                    <a:pt x="3620" y="28599"/>
                  </a:lnTo>
                  <a:lnTo>
                    <a:pt x="3620" y="19372"/>
                  </a:lnTo>
                  <a:close/>
                  <a:moveTo>
                    <a:pt x="3620" y="44815"/>
                  </a:moveTo>
                  <a:cubicBezTo>
                    <a:pt x="4334" y="44875"/>
                    <a:pt x="4906" y="45482"/>
                    <a:pt x="4906" y="46220"/>
                  </a:cubicBezTo>
                  <a:cubicBezTo>
                    <a:pt x="4906" y="46613"/>
                    <a:pt x="4739" y="46970"/>
                    <a:pt x="4489" y="47232"/>
                  </a:cubicBezTo>
                  <a:lnTo>
                    <a:pt x="4191" y="46863"/>
                  </a:lnTo>
                  <a:cubicBezTo>
                    <a:pt x="4346" y="46696"/>
                    <a:pt x="4442" y="46470"/>
                    <a:pt x="4442" y="46220"/>
                  </a:cubicBezTo>
                  <a:cubicBezTo>
                    <a:pt x="4442" y="45732"/>
                    <a:pt x="4084" y="45339"/>
                    <a:pt x="3620" y="45280"/>
                  </a:cubicBezTo>
                  <a:lnTo>
                    <a:pt x="3620" y="44815"/>
                  </a:lnTo>
                  <a:close/>
                  <a:moveTo>
                    <a:pt x="3370" y="44815"/>
                  </a:moveTo>
                  <a:lnTo>
                    <a:pt x="3370" y="45280"/>
                  </a:lnTo>
                  <a:cubicBezTo>
                    <a:pt x="2906" y="45339"/>
                    <a:pt x="2548" y="45744"/>
                    <a:pt x="2548" y="46220"/>
                  </a:cubicBezTo>
                  <a:cubicBezTo>
                    <a:pt x="2548" y="46744"/>
                    <a:pt x="2965" y="47173"/>
                    <a:pt x="3489" y="47173"/>
                  </a:cubicBezTo>
                  <a:cubicBezTo>
                    <a:pt x="3680" y="47173"/>
                    <a:pt x="3858" y="47113"/>
                    <a:pt x="4001" y="47030"/>
                  </a:cubicBezTo>
                  <a:lnTo>
                    <a:pt x="4299" y="47387"/>
                  </a:lnTo>
                  <a:cubicBezTo>
                    <a:pt x="4072" y="47542"/>
                    <a:pt x="3787" y="47637"/>
                    <a:pt x="3489" y="47637"/>
                  </a:cubicBezTo>
                  <a:cubicBezTo>
                    <a:pt x="2715" y="47637"/>
                    <a:pt x="2084" y="47006"/>
                    <a:pt x="2084" y="46220"/>
                  </a:cubicBezTo>
                  <a:cubicBezTo>
                    <a:pt x="2084" y="45482"/>
                    <a:pt x="2656" y="44875"/>
                    <a:pt x="3370" y="44815"/>
                  </a:cubicBezTo>
                  <a:close/>
                  <a:moveTo>
                    <a:pt x="3370" y="43029"/>
                  </a:moveTo>
                  <a:lnTo>
                    <a:pt x="3370" y="44565"/>
                  </a:lnTo>
                  <a:cubicBezTo>
                    <a:pt x="2513" y="44637"/>
                    <a:pt x="1834" y="45351"/>
                    <a:pt x="1834" y="46220"/>
                  </a:cubicBezTo>
                  <a:cubicBezTo>
                    <a:pt x="1834" y="47089"/>
                    <a:pt x="2584" y="47875"/>
                    <a:pt x="3489" y="47875"/>
                  </a:cubicBezTo>
                  <a:cubicBezTo>
                    <a:pt x="3846" y="47875"/>
                    <a:pt x="4180" y="47756"/>
                    <a:pt x="4453" y="47566"/>
                  </a:cubicBezTo>
                  <a:lnTo>
                    <a:pt x="5966" y="49399"/>
                  </a:lnTo>
                  <a:lnTo>
                    <a:pt x="5966" y="55745"/>
                  </a:lnTo>
                  <a:cubicBezTo>
                    <a:pt x="5668" y="55805"/>
                    <a:pt x="5454" y="56067"/>
                    <a:pt x="5454" y="56376"/>
                  </a:cubicBezTo>
                  <a:cubicBezTo>
                    <a:pt x="5454" y="56567"/>
                    <a:pt x="5525" y="56733"/>
                    <a:pt x="5656" y="56841"/>
                  </a:cubicBezTo>
                  <a:lnTo>
                    <a:pt x="3370" y="60531"/>
                  </a:lnTo>
                  <a:lnTo>
                    <a:pt x="3370" y="69842"/>
                  </a:lnTo>
                  <a:cubicBezTo>
                    <a:pt x="3239" y="69806"/>
                    <a:pt x="3096" y="69783"/>
                    <a:pt x="2941" y="69783"/>
                  </a:cubicBezTo>
                  <a:cubicBezTo>
                    <a:pt x="2703" y="69783"/>
                    <a:pt x="2465" y="69842"/>
                    <a:pt x="2251" y="69937"/>
                  </a:cubicBezTo>
                  <a:lnTo>
                    <a:pt x="251" y="66282"/>
                  </a:lnTo>
                  <a:lnTo>
                    <a:pt x="251" y="45482"/>
                  </a:lnTo>
                  <a:lnTo>
                    <a:pt x="3370" y="43029"/>
                  </a:lnTo>
                  <a:close/>
                  <a:moveTo>
                    <a:pt x="2941" y="70033"/>
                  </a:moveTo>
                  <a:cubicBezTo>
                    <a:pt x="3096" y="70033"/>
                    <a:pt x="3239" y="70056"/>
                    <a:pt x="3370" y="70092"/>
                  </a:cubicBezTo>
                  <a:lnTo>
                    <a:pt x="3370" y="70592"/>
                  </a:lnTo>
                  <a:cubicBezTo>
                    <a:pt x="3239" y="70533"/>
                    <a:pt x="3096" y="70497"/>
                    <a:pt x="2941" y="70497"/>
                  </a:cubicBezTo>
                  <a:cubicBezTo>
                    <a:pt x="2822" y="70497"/>
                    <a:pt x="2703" y="70521"/>
                    <a:pt x="2596" y="70557"/>
                  </a:cubicBezTo>
                  <a:lnTo>
                    <a:pt x="2370" y="70152"/>
                  </a:lnTo>
                  <a:cubicBezTo>
                    <a:pt x="2548" y="70080"/>
                    <a:pt x="2739" y="70033"/>
                    <a:pt x="2941" y="70033"/>
                  </a:cubicBezTo>
                  <a:close/>
                  <a:moveTo>
                    <a:pt x="3620" y="70199"/>
                  </a:moveTo>
                  <a:cubicBezTo>
                    <a:pt x="4061" y="70437"/>
                    <a:pt x="4358" y="70914"/>
                    <a:pt x="4358" y="71449"/>
                  </a:cubicBezTo>
                  <a:cubicBezTo>
                    <a:pt x="4358" y="71985"/>
                    <a:pt x="4061" y="72450"/>
                    <a:pt x="3620" y="72688"/>
                  </a:cubicBezTo>
                  <a:lnTo>
                    <a:pt x="3620" y="72116"/>
                  </a:lnTo>
                  <a:cubicBezTo>
                    <a:pt x="3787" y="71950"/>
                    <a:pt x="3894" y="71711"/>
                    <a:pt x="3894" y="71449"/>
                  </a:cubicBezTo>
                  <a:cubicBezTo>
                    <a:pt x="3894" y="71188"/>
                    <a:pt x="3787" y="70949"/>
                    <a:pt x="3620" y="70771"/>
                  </a:cubicBezTo>
                  <a:lnTo>
                    <a:pt x="3620" y="70199"/>
                  </a:lnTo>
                  <a:close/>
                  <a:moveTo>
                    <a:pt x="2156" y="70271"/>
                  </a:moveTo>
                  <a:lnTo>
                    <a:pt x="2382" y="70676"/>
                  </a:lnTo>
                  <a:cubicBezTo>
                    <a:pt x="2156" y="70854"/>
                    <a:pt x="2001" y="71128"/>
                    <a:pt x="2001" y="71449"/>
                  </a:cubicBezTo>
                  <a:cubicBezTo>
                    <a:pt x="2001" y="71926"/>
                    <a:pt x="2358" y="72331"/>
                    <a:pt x="2822" y="72390"/>
                  </a:cubicBezTo>
                  <a:lnTo>
                    <a:pt x="2822" y="72854"/>
                  </a:lnTo>
                  <a:cubicBezTo>
                    <a:pt x="2098" y="72783"/>
                    <a:pt x="1539" y="72191"/>
                    <a:pt x="1536" y="71444"/>
                  </a:cubicBezTo>
                  <a:lnTo>
                    <a:pt x="1536" y="71444"/>
                  </a:lnTo>
                  <a:cubicBezTo>
                    <a:pt x="1538" y="70958"/>
                    <a:pt x="1788" y="70520"/>
                    <a:pt x="2156" y="70271"/>
                  </a:cubicBezTo>
                  <a:close/>
                  <a:moveTo>
                    <a:pt x="3370" y="72295"/>
                  </a:moveTo>
                  <a:lnTo>
                    <a:pt x="3370" y="72795"/>
                  </a:lnTo>
                  <a:cubicBezTo>
                    <a:pt x="3275" y="72819"/>
                    <a:pt x="3168" y="72842"/>
                    <a:pt x="3072" y="72854"/>
                  </a:cubicBezTo>
                  <a:lnTo>
                    <a:pt x="3072" y="72390"/>
                  </a:lnTo>
                  <a:cubicBezTo>
                    <a:pt x="3179" y="72366"/>
                    <a:pt x="3275" y="72342"/>
                    <a:pt x="3370" y="72295"/>
                  </a:cubicBezTo>
                  <a:close/>
                  <a:moveTo>
                    <a:pt x="2429" y="0"/>
                  </a:moveTo>
                  <a:cubicBezTo>
                    <a:pt x="1905" y="0"/>
                    <a:pt x="1477" y="417"/>
                    <a:pt x="1477" y="941"/>
                  </a:cubicBezTo>
                  <a:cubicBezTo>
                    <a:pt x="1477" y="1429"/>
                    <a:pt x="1846" y="1822"/>
                    <a:pt x="2310" y="1881"/>
                  </a:cubicBezTo>
                  <a:lnTo>
                    <a:pt x="2310" y="18169"/>
                  </a:lnTo>
                  <a:lnTo>
                    <a:pt x="3370" y="19157"/>
                  </a:lnTo>
                  <a:lnTo>
                    <a:pt x="3370" y="28599"/>
                  </a:lnTo>
                  <a:lnTo>
                    <a:pt x="2286" y="28599"/>
                  </a:lnTo>
                  <a:lnTo>
                    <a:pt x="2286" y="31016"/>
                  </a:lnTo>
                  <a:lnTo>
                    <a:pt x="3370" y="31016"/>
                  </a:lnTo>
                  <a:lnTo>
                    <a:pt x="3370" y="31837"/>
                  </a:lnTo>
                  <a:lnTo>
                    <a:pt x="2286" y="31837"/>
                  </a:lnTo>
                  <a:lnTo>
                    <a:pt x="2286" y="34266"/>
                  </a:lnTo>
                  <a:lnTo>
                    <a:pt x="3370" y="34266"/>
                  </a:lnTo>
                  <a:lnTo>
                    <a:pt x="3370" y="35088"/>
                  </a:lnTo>
                  <a:lnTo>
                    <a:pt x="2286" y="35088"/>
                  </a:lnTo>
                  <a:lnTo>
                    <a:pt x="2286" y="37505"/>
                  </a:lnTo>
                  <a:lnTo>
                    <a:pt x="3370" y="37505"/>
                  </a:lnTo>
                  <a:lnTo>
                    <a:pt x="3370" y="38326"/>
                  </a:lnTo>
                  <a:lnTo>
                    <a:pt x="2286" y="38326"/>
                  </a:lnTo>
                  <a:lnTo>
                    <a:pt x="2286" y="40755"/>
                  </a:lnTo>
                  <a:lnTo>
                    <a:pt x="3370" y="40755"/>
                  </a:lnTo>
                  <a:lnTo>
                    <a:pt x="3370" y="42720"/>
                  </a:lnTo>
                  <a:lnTo>
                    <a:pt x="48" y="45327"/>
                  </a:lnTo>
                  <a:lnTo>
                    <a:pt x="0" y="45363"/>
                  </a:lnTo>
                  <a:lnTo>
                    <a:pt x="0" y="66354"/>
                  </a:lnTo>
                  <a:lnTo>
                    <a:pt x="2048" y="70056"/>
                  </a:lnTo>
                  <a:cubicBezTo>
                    <a:pt x="1584" y="70354"/>
                    <a:pt x="1286" y="70866"/>
                    <a:pt x="1286" y="71449"/>
                  </a:cubicBezTo>
                  <a:cubicBezTo>
                    <a:pt x="1286" y="72319"/>
                    <a:pt x="1965" y="73033"/>
                    <a:pt x="2822" y="73104"/>
                  </a:cubicBezTo>
                  <a:lnTo>
                    <a:pt x="2822" y="88904"/>
                  </a:lnTo>
                  <a:lnTo>
                    <a:pt x="3072" y="88904"/>
                  </a:lnTo>
                  <a:lnTo>
                    <a:pt x="3072" y="73104"/>
                  </a:lnTo>
                  <a:cubicBezTo>
                    <a:pt x="3168" y="73093"/>
                    <a:pt x="3275" y="73081"/>
                    <a:pt x="3370" y="73045"/>
                  </a:cubicBezTo>
                  <a:lnTo>
                    <a:pt x="3370" y="88892"/>
                  </a:lnTo>
                  <a:lnTo>
                    <a:pt x="3620" y="88892"/>
                  </a:lnTo>
                  <a:lnTo>
                    <a:pt x="3620" y="72962"/>
                  </a:lnTo>
                  <a:cubicBezTo>
                    <a:pt x="4191" y="72712"/>
                    <a:pt x="4608" y="72128"/>
                    <a:pt x="4608" y="71449"/>
                  </a:cubicBezTo>
                  <a:cubicBezTo>
                    <a:pt x="4608" y="70771"/>
                    <a:pt x="4191" y="70199"/>
                    <a:pt x="3620" y="69937"/>
                  </a:cubicBezTo>
                  <a:lnTo>
                    <a:pt x="3620" y="60603"/>
                  </a:lnTo>
                  <a:lnTo>
                    <a:pt x="5858" y="56983"/>
                  </a:lnTo>
                  <a:cubicBezTo>
                    <a:pt x="5930" y="57007"/>
                    <a:pt x="6013" y="57019"/>
                    <a:pt x="6096" y="57019"/>
                  </a:cubicBezTo>
                  <a:cubicBezTo>
                    <a:pt x="6442" y="57019"/>
                    <a:pt x="6739" y="56733"/>
                    <a:pt x="6739" y="56376"/>
                  </a:cubicBezTo>
                  <a:cubicBezTo>
                    <a:pt x="6739" y="56067"/>
                    <a:pt x="6513" y="55805"/>
                    <a:pt x="6216" y="55757"/>
                  </a:cubicBezTo>
                  <a:lnTo>
                    <a:pt x="6216" y="55745"/>
                  </a:lnTo>
                  <a:lnTo>
                    <a:pt x="6216" y="49316"/>
                  </a:lnTo>
                  <a:lnTo>
                    <a:pt x="4644" y="47423"/>
                  </a:lnTo>
                  <a:cubicBezTo>
                    <a:pt x="4953" y="47113"/>
                    <a:pt x="5156" y="46696"/>
                    <a:pt x="5156" y="46220"/>
                  </a:cubicBezTo>
                  <a:cubicBezTo>
                    <a:pt x="5156" y="45351"/>
                    <a:pt x="4477" y="44637"/>
                    <a:pt x="3620" y="44577"/>
                  </a:cubicBezTo>
                  <a:lnTo>
                    <a:pt x="3620" y="42839"/>
                  </a:lnTo>
                  <a:lnTo>
                    <a:pt x="9180" y="38469"/>
                  </a:lnTo>
                  <a:lnTo>
                    <a:pt x="9216" y="38434"/>
                  </a:lnTo>
                  <a:lnTo>
                    <a:pt x="9216" y="24646"/>
                  </a:lnTo>
                  <a:cubicBezTo>
                    <a:pt x="9514" y="24598"/>
                    <a:pt x="9740" y="24337"/>
                    <a:pt x="9740" y="24027"/>
                  </a:cubicBezTo>
                  <a:cubicBezTo>
                    <a:pt x="9740" y="23670"/>
                    <a:pt x="9454" y="23384"/>
                    <a:pt x="9097" y="23384"/>
                  </a:cubicBezTo>
                  <a:cubicBezTo>
                    <a:pt x="8894" y="23384"/>
                    <a:pt x="8704" y="23479"/>
                    <a:pt x="8585" y="23634"/>
                  </a:cubicBezTo>
                  <a:lnTo>
                    <a:pt x="3620" y="19050"/>
                  </a:lnTo>
                  <a:lnTo>
                    <a:pt x="3620" y="8013"/>
                  </a:lnTo>
                  <a:lnTo>
                    <a:pt x="3370" y="8013"/>
                  </a:lnTo>
                  <a:lnTo>
                    <a:pt x="3370" y="18824"/>
                  </a:lnTo>
                  <a:lnTo>
                    <a:pt x="2548" y="18062"/>
                  </a:lnTo>
                  <a:lnTo>
                    <a:pt x="2548" y="1881"/>
                  </a:lnTo>
                  <a:cubicBezTo>
                    <a:pt x="3025" y="1822"/>
                    <a:pt x="3382" y="1429"/>
                    <a:pt x="3382" y="941"/>
                  </a:cubicBezTo>
                  <a:cubicBezTo>
                    <a:pt x="3382" y="417"/>
                    <a:pt x="2953" y="0"/>
                    <a:pt x="24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2" name="Google Shape;502;p10"/>
          <p:cNvGrpSpPr/>
          <p:nvPr/>
        </p:nvGrpSpPr>
        <p:grpSpPr>
          <a:xfrm>
            <a:off x="274435" y="-1"/>
            <a:ext cx="521100" cy="2263200"/>
            <a:chOff x="205850" y="-1"/>
            <a:chExt cx="521100" cy="2263200"/>
          </a:xfrm>
        </p:grpSpPr>
        <p:cxnSp>
          <p:nvCxnSpPr>
            <p:cNvPr id="503" name="Google Shape;503;p10"/>
            <p:cNvCxnSpPr/>
            <p:nvPr/>
          </p:nvCxnSpPr>
          <p:spPr>
            <a:xfrm flipH="1" rot="-5400000">
              <a:off x="-634350" y="901799"/>
              <a:ext cx="2050500" cy="2469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504" name="Google Shape;504;p10"/>
            <p:cNvCxnSpPr/>
            <p:nvPr/>
          </p:nvCxnSpPr>
          <p:spPr>
            <a:xfrm rot="5400000">
              <a:off x="-325775" y="682349"/>
              <a:ext cx="1467600" cy="1029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505" name="Google Shape;505;p10"/>
            <p:cNvCxnSpPr/>
            <p:nvPr/>
          </p:nvCxnSpPr>
          <p:spPr>
            <a:xfrm>
              <a:off x="645425" y="-1"/>
              <a:ext cx="0" cy="1817400"/>
            </a:xfrm>
            <a:prstGeom prst="straightConnector1">
              <a:avLst/>
            </a:prstGeom>
            <a:noFill/>
            <a:ln cap="flat" cmpd="sng" w="9525">
              <a:solidFill>
                <a:schemeClr val="lt1"/>
              </a:solidFill>
              <a:prstDash val="solid"/>
              <a:round/>
              <a:headEnd len="med" w="med" type="none"/>
              <a:tailEnd len="med" w="med" type="oval"/>
            </a:ln>
          </p:spPr>
        </p:cxnSp>
        <p:cxnSp>
          <p:nvCxnSpPr>
            <p:cNvPr id="506" name="Google Shape;506;p10"/>
            <p:cNvCxnSpPr/>
            <p:nvPr/>
          </p:nvCxnSpPr>
          <p:spPr>
            <a:xfrm rot="5400000">
              <a:off x="-665200" y="871049"/>
              <a:ext cx="2263200" cy="521100"/>
            </a:xfrm>
            <a:prstGeom prst="bentConnector3">
              <a:avLst>
                <a:gd fmla="val 50000" name="adj1"/>
              </a:avLst>
            </a:prstGeom>
            <a:noFill/>
            <a:ln cap="flat" cmpd="sng" w="9525">
              <a:solidFill>
                <a:schemeClr val="lt1"/>
              </a:solidFill>
              <a:prstDash val="solid"/>
              <a:round/>
              <a:headEnd len="med" w="med" type="none"/>
              <a:tailEnd len="med" w="med" type="oval"/>
            </a:ln>
          </p:spPr>
        </p:cxn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1pPr>
            <a:lvl2pPr lvl="1"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2pPr>
            <a:lvl3pPr lvl="2"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3pPr>
            <a:lvl4pPr lvl="3"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4pPr>
            <a:lvl5pPr lvl="4"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5pPr>
            <a:lvl6pPr lvl="5"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6pPr>
            <a:lvl7pPr lvl="6"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7pPr>
            <a:lvl8pPr lvl="7"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8pPr>
            <a:lvl9pPr lvl="8"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9pPr>
          </a:lstStyle>
          <a:p/>
        </p:txBody>
      </p:sp>
      <p:sp>
        <p:nvSpPr>
          <p:cNvPr id="7" name="Google Shape;7;p1"/>
          <p:cNvSpPr txBox="1"/>
          <p:nvPr>
            <p:ph idx="1" type="body"/>
          </p:nvPr>
        </p:nvSpPr>
        <p:spPr>
          <a:xfrm>
            <a:off x="713225" y="1152475"/>
            <a:ext cx="76818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1pPr>
            <a:lvl2pPr indent="-317500" lvl="1" marL="9144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2pPr>
            <a:lvl3pPr indent="-317500" lvl="2" marL="13716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3pPr>
            <a:lvl4pPr indent="-317500" lvl="3" marL="18288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4pPr>
            <a:lvl5pPr indent="-317500" lvl="4" marL="22860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5pPr>
            <a:lvl6pPr indent="-317500" lvl="5" marL="27432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6pPr>
            <a:lvl7pPr indent="-317500" lvl="6" marL="32004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7pPr>
            <a:lvl8pPr indent="-317500" lvl="7" marL="36576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8pPr>
            <a:lvl9pPr indent="-317500" lvl="8" marL="41148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37">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image" Target="../media/image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 Id="rId3"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5.jpg"/><Relationship Id="rId4" Type="http://schemas.openxmlformats.org/officeDocument/2006/relationships/image" Target="../media/image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35"/>
          <p:cNvSpPr txBox="1"/>
          <p:nvPr>
            <p:ph type="ctrTitle"/>
          </p:nvPr>
        </p:nvSpPr>
        <p:spPr>
          <a:xfrm>
            <a:off x="2144150" y="1125975"/>
            <a:ext cx="6194100" cy="2224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Resume Recommendation System</a:t>
            </a:r>
            <a:endParaRPr/>
          </a:p>
        </p:txBody>
      </p:sp>
      <p:sp>
        <p:nvSpPr>
          <p:cNvPr id="1254" name="Google Shape;1254;p35"/>
          <p:cNvSpPr txBox="1"/>
          <p:nvPr>
            <p:ph idx="1" type="subTitle"/>
          </p:nvPr>
        </p:nvSpPr>
        <p:spPr>
          <a:xfrm>
            <a:off x="452675" y="3604800"/>
            <a:ext cx="2834700" cy="84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Muhammad Umer Wasi</a:t>
            </a:r>
            <a:endParaRPr/>
          </a:p>
          <a:p>
            <a:pPr indent="0" lvl="0" marL="0" rtl="0" algn="l">
              <a:spcBef>
                <a:spcPts val="0"/>
              </a:spcBef>
              <a:spcAft>
                <a:spcPts val="0"/>
              </a:spcAft>
              <a:buNone/>
            </a:pPr>
            <a:r>
              <a:rPr lang="en"/>
              <a:t>Huzaifa Jawwad</a:t>
            </a:r>
            <a:endParaRPr/>
          </a:p>
        </p:txBody>
      </p:sp>
      <p:cxnSp>
        <p:nvCxnSpPr>
          <p:cNvPr id="1255" name="Google Shape;1255;p35"/>
          <p:cNvCxnSpPr/>
          <p:nvPr/>
        </p:nvCxnSpPr>
        <p:spPr>
          <a:xfrm>
            <a:off x="-600" y="3350175"/>
            <a:ext cx="3288000" cy="0"/>
          </a:xfrm>
          <a:prstGeom prst="straightConnector1">
            <a:avLst/>
          </a:prstGeom>
          <a:noFill/>
          <a:ln cap="flat" cmpd="sng" w="9525">
            <a:solidFill>
              <a:schemeClr val="lt1"/>
            </a:solidFill>
            <a:prstDash val="solid"/>
            <a:round/>
            <a:headEnd len="med" w="med" type="none"/>
            <a:tailEnd len="med" w="med" type="oval"/>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2" name="Shape 1492"/>
        <p:cNvGrpSpPr/>
        <p:nvPr/>
      </p:nvGrpSpPr>
      <p:grpSpPr>
        <a:xfrm>
          <a:off x="0" y="0"/>
          <a:ext cx="0" cy="0"/>
          <a:chOff x="0" y="0"/>
          <a:chExt cx="0" cy="0"/>
        </a:xfrm>
      </p:grpSpPr>
      <p:sp>
        <p:nvSpPr>
          <p:cNvPr id="1493" name="Google Shape;1493;p44"/>
          <p:cNvSpPr/>
          <p:nvPr/>
        </p:nvSpPr>
        <p:spPr>
          <a:xfrm>
            <a:off x="713227" y="1044886"/>
            <a:ext cx="1287300" cy="1115400"/>
          </a:xfrm>
          <a:prstGeom prst="hexagon">
            <a:avLst>
              <a:gd fmla="val 25000" name="adj"/>
              <a:gd fmla="val 115470" name="vf"/>
            </a:avLst>
          </a:prstGeom>
          <a:gradFill>
            <a:gsLst>
              <a:gs pos="0">
                <a:schemeClr val="accent1"/>
              </a:gs>
              <a:gs pos="35000">
                <a:schemeClr val="accent2"/>
              </a:gs>
              <a:gs pos="52000">
                <a:schemeClr val="accent3"/>
              </a:gs>
              <a:gs pos="66000">
                <a:schemeClr val="lt2"/>
              </a:gs>
              <a:gs pos="100000">
                <a:schemeClr val="dk1"/>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4"/>
          <p:cNvSpPr txBox="1"/>
          <p:nvPr>
            <p:ph type="title"/>
          </p:nvPr>
        </p:nvSpPr>
        <p:spPr>
          <a:xfrm>
            <a:off x="837275" y="2388900"/>
            <a:ext cx="4818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1495" name="Google Shape;1495;p44"/>
          <p:cNvSpPr txBox="1"/>
          <p:nvPr>
            <p:ph idx="2" type="title"/>
          </p:nvPr>
        </p:nvSpPr>
        <p:spPr>
          <a:xfrm>
            <a:off x="837275" y="1102338"/>
            <a:ext cx="1039200" cy="10005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cxnSp>
        <p:nvCxnSpPr>
          <p:cNvPr id="1496" name="Google Shape;1496;p44"/>
          <p:cNvCxnSpPr/>
          <p:nvPr/>
        </p:nvCxnSpPr>
        <p:spPr>
          <a:xfrm rot="10800000">
            <a:off x="6896250" y="2301000"/>
            <a:ext cx="0" cy="2842500"/>
          </a:xfrm>
          <a:prstGeom prst="straightConnector1">
            <a:avLst/>
          </a:prstGeom>
          <a:noFill/>
          <a:ln cap="flat" cmpd="sng" w="9525">
            <a:solidFill>
              <a:schemeClr val="lt1"/>
            </a:solidFill>
            <a:prstDash val="solid"/>
            <a:round/>
            <a:headEnd len="med" w="med" type="none"/>
            <a:tailEnd len="med" w="med" type="oval"/>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0" name="Shape 1500"/>
        <p:cNvGrpSpPr/>
        <p:nvPr/>
      </p:nvGrpSpPr>
      <p:grpSpPr>
        <a:xfrm>
          <a:off x="0" y="0"/>
          <a:ext cx="0" cy="0"/>
          <a:chOff x="0" y="0"/>
          <a:chExt cx="0" cy="0"/>
        </a:xfrm>
      </p:grpSpPr>
      <p:sp>
        <p:nvSpPr>
          <p:cNvPr id="1501" name="Google Shape;1501;p45"/>
          <p:cNvSpPr txBox="1"/>
          <p:nvPr>
            <p:ph type="title"/>
          </p:nvPr>
        </p:nvSpPr>
        <p:spPr>
          <a:xfrm>
            <a:off x="713225" y="887250"/>
            <a:ext cx="4035000" cy="9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1502" name="Google Shape;1502;p45"/>
          <p:cNvSpPr txBox="1"/>
          <p:nvPr>
            <p:ph idx="1" type="subTitle"/>
          </p:nvPr>
        </p:nvSpPr>
        <p:spPr>
          <a:xfrm>
            <a:off x="713225" y="1693000"/>
            <a:ext cx="4035000" cy="20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Natural language processing (NLP) is a branch of AI that enables machines to understand, interpret, and generate human language. In this project, we will be using SpaCy, an open-source library for advanced NLP in Python. SpaCy allows us to perform various NLP tasks such as entity recognition and matching efficiently.</a:t>
            </a:r>
            <a:endParaRPr>
              <a:solidFill>
                <a:schemeClr val="lt1"/>
              </a:solidFill>
            </a:endParaRPr>
          </a:p>
        </p:txBody>
      </p:sp>
      <p:pic>
        <p:nvPicPr>
          <p:cNvPr id="1503" name="Google Shape;1503;p45"/>
          <p:cNvPicPr preferRelativeResize="0"/>
          <p:nvPr>
            <p:ph idx="2" type="pic"/>
          </p:nvPr>
        </p:nvPicPr>
        <p:blipFill rotWithShape="1">
          <a:blip r:embed="rId3">
            <a:alphaModFix/>
          </a:blip>
          <a:srcRect b="0" l="22194" r="22194" t="0"/>
          <a:stretch/>
        </p:blipFill>
        <p:spPr>
          <a:xfrm>
            <a:off x="5171475" y="660500"/>
            <a:ext cx="3215099" cy="3856201"/>
          </a:xfrm>
          <a:prstGeom prst="rect">
            <a:avLst/>
          </a:prstGeom>
          <a:ln cap="flat" cmpd="sng" w="9525">
            <a:solidFill>
              <a:schemeClr val="lt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7" name="Shape 1507"/>
        <p:cNvGrpSpPr/>
        <p:nvPr/>
      </p:nvGrpSpPr>
      <p:grpSpPr>
        <a:xfrm>
          <a:off x="0" y="0"/>
          <a:ext cx="0" cy="0"/>
          <a:chOff x="0" y="0"/>
          <a:chExt cx="0" cy="0"/>
        </a:xfrm>
      </p:grpSpPr>
      <p:sp>
        <p:nvSpPr>
          <p:cNvPr id="1508" name="Google Shape;1508;p46"/>
          <p:cNvSpPr/>
          <p:nvPr/>
        </p:nvSpPr>
        <p:spPr>
          <a:xfrm>
            <a:off x="713227" y="1044886"/>
            <a:ext cx="1287300" cy="1115400"/>
          </a:xfrm>
          <a:prstGeom prst="hexagon">
            <a:avLst>
              <a:gd fmla="val 25000" name="adj"/>
              <a:gd fmla="val 115470" name="vf"/>
            </a:avLst>
          </a:prstGeom>
          <a:gradFill>
            <a:gsLst>
              <a:gs pos="0">
                <a:schemeClr val="accent1"/>
              </a:gs>
              <a:gs pos="35000">
                <a:schemeClr val="accent2"/>
              </a:gs>
              <a:gs pos="52000">
                <a:schemeClr val="accent3"/>
              </a:gs>
              <a:gs pos="66000">
                <a:schemeClr val="lt2"/>
              </a:gs>
              <a:gs pos="100000">
                <a:schemeClr val="dk1"/>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6"/>
          <p:cNvSpPr txBox="1"/>
          <p:nvPr>
            <p:ph type="title"/>
          </p:nvPr>
        </p:nvSpPr>
        <p:spPr>
          <a:xfrm>
            <a:off x="543200" y="2388900"/>
            <a:ext cx="58575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Collection</a:t>
            </a:r>
            <a:endParaRPr/>
          </a:p>
        </p:txBody>
      </p:sp>
      <p:sp>
        <p:nvSpPr>
          <p:cNvPr id="1510" name="Google Shape;1510;p46"/>
          <p:cNvSpPr txBox="1"/>
          <p:nvPr>
            <p:ph idx="2" type="title"/>
          </p:nvPr>
        </p:nvSpPr>
        <p:spPr>
          <a:xfrm>
            <a:off x="837275" y="1102338"/>
            <a:ext cx="1039200" cy="10005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cxnSp>
        <p:nvCxnSpPr>
          <p:cNvPr id="1511" name="Google Shape;1511;p46"/>
          <p:cNvCxnSpPr/>
          <p:nvPr/>
        </p:nvCxnSpPr>
        <p:spPr>
          <a:xfrm rot="10800000">
            <a:off x="6896250" y="2301000"/>
            <a:ext cx="0" cy="2842500"/>
          </a:xfrm>
          <a:prstGeom prst="straightConnector1">
            <a:avLst/>
          </a:prstGeom>
          <a:noFill/>
          <a:ln cap="flat" cmpd="sng" w="9525">
            <a:solidFill>
              <a:schemeClr val="lt1"/>
            </a:solidFill>
            <a:prstDash val="solid"/>
            <a:round/>
            <a:headEnd len="med" w="med" type="none"/>
            <a:tailEnd len="med" w="med" type="oval"/>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5" name="Shape 1515"/>
        <p:cNvGrpSpPr/>
        <p:nvPr/>
      </p:nvGrpSpPr>
      <p:grpSpPr>
        <a:xfrm>
          <a:off x="0" y="0"/>
          <a:ext cx="0" cy="0"/>
          <a:chOff x="0" y="0"/>
          <a:chExt cx="0" cy="0"/>
        </a:xfrm>
      </p:grpSpPr>
      <p:sp>
        <p:nvSpPr>
          <p:cNvPr id="1516" name="Google Shape;1516;p47"/>
          <p:cNvSpPr txBox="1"/>
          <p:nvPr/>
        </p:nvSpPr>
        <p:spPr>
          <a:xfrm>
            <a:off x="1591900" y="1828800"/>
            <a:ext cx="58122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We collected two datasets for this project: one containing 200 resumes and another containing a list of skills that we will use to create an entity ruler. We performed some preprocessing steps such as removing stopwords, lemmatizing, and stemming to clean and prepare the data. Below are some sample visualizations of the data structure and content.</a:t>
            </a:r>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0" name="Shape 1520"/>
        <p:cNvGrpSpPr/>
        <p:nvPr/>
      </p:nvGrpSpPr>
      <p:grpSpPr>
        <a:xfrm>
          <a:off x="0" y="0"/>
          <a:ext cx="0" cy="0"/>
          <a:chOff x="0" y="0"/>
          <a:chExt cx="0" cy="0"/>
        </a:xfrm>
      </p:grpSpPr>
      <p:sp>
        <p:nvSpPr>
          <p:cNvPr id="1521" name="Google Shape;1521;p48"/>
          <p:cNvSpPr txBox="1"/>
          <p:nvPr>
            <p:ph type="title"/>
          </p:nvPr>
        </p:nvSpPr>
        <p:spPr>
          <a:xfrm>
            <a:off x="720000" y="991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About Dataset</a:t>
            </a:r>
            <a:endParaRPr/>
          </a:p>
        </p:txBody>
      </p:sp>
      <p:sp>
        <p:nvSpPr>
          <p:cNvPr id="1522" name="Google Shape;1522;p48"/>
          <p:cNvSpPr txBox="1"/>
          <p:nvPr>
            <p:ph idx="4294967295" type="subTitle"/>
          </p:nvPr>
        </p:nvSpPr>
        <p:spPr>
          <a:xfrm>
            <a:off x="720000" y="795950"/>
            <a:ext cx="3378600" cy="333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Secular One"/>
                <a:ea typeface="Secular One"/>
                <a:cs typeface="Secular One"/>
                <a:sym typeface="Secular One"/>
              </a:rPr>
              <a:t>Inside CSV</a:t>
            </a:r>
            <a:endParaRPr sz="1050">
              <a:latin typeface="Secular One"/>
              <a:ea typeface="Secular One"/>
              <a:cs typeface="Secular One"/>
              <a:sym typeface="Secular One"/>
            </a:endParaRPr>
          </a:p>
          <a:p>
            <a:pPr indent="-295275" lvl="0" marL="533400" rtl="0" algn="l">
              <a:spcBef>
                <a:spcPts val="1500"/>
              </a:spcBef>
              <a:spcAft>
                <a:spcPts val="0"/>
              </a:spcAft>
              <a:buClr>
                <a:schemeClr val="lt1"/>
              </a:buClr>
              <a:buSzPts val="1050"/>
              <a:buFont typeface="Secular One"/>
              <a:buChar char="●"/>
            </a:pPr>
            <a:r>
              <a:rPr lang="en" sz="1050">
                <a:latin typeface="Secular One"/>
                <a:ea typeface="Secular One"/>
                <a:cs typeface="Secular One"/>
                <a:sym typeface="Secular One"/>
              </a:rPr>
              <a:t>ID: Unique identifier and file name for the respective pdf.</a:t>
            </a:r>
            <a:endParaRPr sz="1050">
              <a:latin typeface="Secular One"/>
              <a:ea typeface="Secular One"/>
              <a:cs typeface="Secular One"/>
              <a:sym typeface="Secular One"/>
            </a:endParaRPr>
          </a:p>
          <a:p>
            <a:pPr indent="-295275" lvl="0" marL="533400" rtl="0" algn="l">
              <a:spcBef>
                <a:spcPts val="0"/>
              </a:spcBef>
              <a:spcAft>
                <a:spcPts val="0"/>
              </a:spcAft>
              <a:buClr>
                <a:schemeClr val="lt1"/>
              </a:buClr>
              <a:buSzPts val="1050"/>
              <a:buFont typeface="Secular One"/>
              <a:buChar char="●"/>
            </a:pPr>
            <a:r>
              <a:rPr lang="en" sz="1050">
                <a:latin typeface="Secular One"/>
                <a:ea typeface="Secular One"/>
                <a:cs typeface="Secular One"/>
                <a:sym typeface="Secular One"/>
              </a:rPr>
              <a:t>Resume_str : Contains the resume text only in string format.</a:t>
            </a:r>
            <a:endParaRPr sz="1050">
              <a:latin typeface="Secular One"/>
              <a:ea typeface="Secular One"/>
              <a:cs typeface="Secular One"/>
              <a:sym typeface="Secular One"/>
            </a:endParaRPr>
          </a:p>
          <a:p>
            <a:pPr indent="-295275" lvl="0" marL="533400" rtl="0" algn="l">
              <a:spcBef>
                <a:spcPts val="0"/>
              </a:spcBef>
              <a:spcAft>
                <a:spcPts val="0"/>
              </a:spcAft>
              <a:buClr>
                <a:schemeClr val="lt1"/>
              </a:buClr>
              <a:buSzPts val="1050"/>
              <a:buFont typeface="Secular One"/>
              <a:buChar char="●"/>
            </a:pPr>
            <a:r>
              <a:rPr lang="en" sz="1050">
                <a:latin typeface="Secular One"/>
                <a:ea typeface="Secular One"/>
                <a:cs typeface="Secular One"/>
                <a:sym typeface="Secular One"/>
              </a:rPr>
              <a:t>Resume_html : Contains the resume data in html format as present while web </a:t>
            </a:r>
            <a:r>
              <a:rPr lang="en" sz="1050">
                <a:latin typeface="Secular One"/>
                <a:ea typeface="Secular One"/>
                <a:cs typeface="Secular One"/>
                <a:sym typeface="Secular One"/>
              </a:rPr>
              <a:t>scraping</a:t>
            </a:r>
            <a:r>
              <a:rPr lang="en" sz="1050">
                <a:latin typeface="Secular One"/>
                <a:ea typeface="Secular One"/>
                <a:cs typeface="Secular One"/>
                <a:sym typeface="Secular One"/>
              </a:rPr>
              <a:t>.</a:t>
            </a:r>
            <a:endParaRPr sz="1050">
              <a:latin typeface="Secular One"/>
              <a:ea typeface="Secular One"/>
              <a:cs typeface="Secular One"/>
              <a:sym typeface="Secular One"/>
            </a:endParaRPr>
          </a:p>
          <a:p>
            <a:pPr indent="-295275" lvl="0" marL="533400" rtl="0" algn="l">
              <a:spcBef>
                <a:spcPts val="0"/>
              </a:spcBef>
              <a:spcAft>
                <a:spcPts val="0"/>
              </a:spcAft>
              <a:buClr>
                <a:schemeClr val="lt1"/>
              </a:buClr>
              <a:buSzPts val="1050"/>
              <a:buFont typeface="Secular One"/>
              <a:buChar char="●"/>
            </a:pPr>
            <a:r>
              <a:rPr lang="en" sz="1050">
                <a:latin typeface="Secular One"/>
                <a:ea typeface="Secular One"/>
                <a:cs typeface="Secular One"/>
                <a:sym typeface="Secular One"/>
              </a:rPr>
              <a:t>Category : Category of the job the resume was used to apply.</a:t>
            </a:r>
            <a:endParaRPr sz="1050">
              <a:latin typeface="Secular One"/>
              <a:ea typeface="Secular One"/>
              <a:cs typeface="Secular One"/>
              <a:sym typeface="Secular One"/>
            </a:endParaRPr>
          </a:p>
          <a:p>
            <a:pPr indent="0" lvl="0" marL="0" rtl="0" algn="l">
              <a:spcBef>
                <a:spcPts val="1200"/>
              </a:spcBef>
              <a:spcAft>
                <a:spcPts val="0"/>
              </a:spcAft>
              <a:buNone/>
            </a:pPr>
            <a:r>
              <a:rPr lang="en" sz="2000">
                <a:latin typeface="Secular One"/>
                <a:ea typeface="Secular One"/>
                <a:cs typeface="Secular One"/>
                <a:sym typeface="Secular One"/>
              </a:rPr>
              <a:t>Categories</a:t>
            </a:r>
            <a:endParaRPr sz="1050">
              <a:latin typeface="Secular One"/>
              <a:ea typeface="Secular One"/>
              <a:cs typeface="Secular One"/>
              <a:sym typeface="Secular One"/>
            </a:endParaRPr>
          </a:p>
          <a:p>
            <a:pPr indent="0" lvl="0" marL="0" rtl="0" algn="l">
              <a:spcBef>
                <a:spcPts val="0"/>
              </a:spcBef>
              <a:spcAft>
                <a:spcPts val="0"/>
              </a:spcAft>
              <a:buNone/>
            </a:pPr>
            <a:br>
              <a:rPr lang="en" sz="1050">
                <a:latin typeface="Secular One"/>
                <a:ea typeface="Secular One"/>
                <a:cs typeface="Secular One"/>
                <a:sym typeface="Secular One"/>
              </a:rPr>
            </a:br>
            <a:r>
              <a:rPr lang="en" sz="1050">
                <a:latin typeface="Secular One"/>
                <a:ea typeface="Secular One"/>
                <a:cs typeface="Secular One"/>
                <a:sym typeface="Secular One"/>
              </a:rPr>
              <a:t>HR, Designer, Information-Technology, Teacher, Advocate, Business-Development, Healthcare, Fitness, Agriculture, BPO, Sales, Consultant, Digital-Media, Automobile, Chef, Finance, Apparel, Engineering, Accountant, Construction, Public-Relations, Banking, Arts, Aviation</a:t>
            </a:r>
            <a:endParaRPr sz="1050">
              <a:latin typeface="Secular One"/>
              <a:ea typeface="Secular One"/>
              <a:cs typeface="Secular One"/>
              <a:sym typeface="Secular One"/>
            </a:endParaRPr>
          </a:p>
          <a:p>
            <a:pPr indent="0" lvl="0" marL="457200" rtl="0" algn="l">
              <a:spcBef>
                <a:spcPts val="0"/>
              </a:spcBef>
              <a:spcAft>
                <a:spcPts val="1000"/>
              </a:spcAft>
              <a:buNone/>
            </a:pPr>
            <a:r>
              <a:t/>
            </a:r>
            <a:endParaRPr>
              <a:latin typeface="Secular One"/>
              <a:ea typeface="Secular One"/>
              <a:cs typeface="Secular One"/>
              <a:sym typeface="Secular One"/>
            </a:endParaRPr>
          </a:p>
        </p:txBody>
      </p:sp>
      <p:sp>
        <p:nvSpPr>
          <p:cNvPr id="1523" name="Google Shape;1523;p48"/>
          <p:cNvSpPr txBox="1"/>
          <p:nvPr>
            <p:ph idx="4294967295" type="subTitle"/>
          </p:nvPr>
        </p:nvSpPr>
        <p:spPr>
          <a:xfrm>
            <a:off x="4310200" y="1115950"/>
            <a:ext cx="3516900" cy="4848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Secular One"/>
                <a:ea typeface="Secular One"/>
                <a:cs typeface="Secular One"/>
                <a:sym typeface="Secular One"/>
              </a:rPr>
              <a:t>Developing soft skills</a:t>
            </a:r>
            <a:endParaRPr sz="2000">
              <a:solidFill>
                <a:schemeClr val="lt1"/>
              </a:solidFill>
              <a:latin typeface="Secular One"/>
              <a:ea typeface="Secular One"/>
              <a:cs typeface="Secular One"/>
              <a:sym typeface="Secular One"/>
            </a:endParaRPr>
          </a:p>
        </p:txBody>
      </p:sp>
      <p:sp>
        <p:nvSpPr>
          <p:cNvPr id="1524" name="Google Shape;1524;p48"/>
          <p:cNvSpPr/>
          <p:nvPr/>
        </p:nvSpPr>
        <p:spPr>
          <a:xfrm>
            <a:off x="4384776" y="1804650"/>
            <a:ext cx="848100" cy="734700"/>
          </a:xfrm>
          <a:prstGeom prst="hexagon">
            <a:avLst>
              <a:gd fmla="val 25000" name="adj"/>
              <a:gd fmla="val 115470" name="vf"/>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8"/>
          <p:cNvSpPr/>
          <p:nvPr/>
        </p:nvSpPr>
        <p:spPr>
          <a:xfrm>
            <a:off x="4384805" y="3002064"/>
            <a:ext cx="848100" cy="734700"/>
          </a:xfrm>
          <a:prstGeom prst="hexagon">
            <a:avLst>
              <a:gd fmla="val 25000" name="adj"/>
              <a:gd fmla="val 115470" name="vf"/>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8"/>
          <p:cNvSpPr txBox="1"/>
          <p:nvPr>
            <p:ph idx="4294967295" type="subTitle"/>
          </p:nvPr>
        </p:nvSpPr>
        <p:spPr>
          <a:xfrm>
            <a:off x="5392925" y="2023425"/>
            <a:ext cx="37059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A collection of Resume Examples taken from livecareer.com for categorizing a given resume into any of the labels defined in the dataset.</a:t>
            </a:r>
            <a:endParaRPr sz="1200"/>
          </a:p>
          <a:p>
            <a:pPr indent="0" lvl="0" marL="0" rtl="0" algn="l">
              <a:spcBef>
                <a:spcPts val="0"/>
              </a:spcBef>
              <a:spcAft>
                <a:spcPts val="0"/>
              </a:spcAft>
              <a:buNone/>
            </a:pPr>
            <a:r>
              <a:t/>
            </a:r>
            <a:endParaRPr sz="1200"/>
          </a:p>
        </p:txBody>
      </p:sp>
      <p:sp>
        <p:nvSpPr>
          <p:cNvPr id="1527" name="Google Shape;1527;p48"/>
          <p:cNvSpPr txBox="1"/>
          <p:nvPr>
            <p:ph idx="4294967295" type="subTitle"/>
          </p:nvPr>
        </p:nvSpPr>
        <p:spPr>
          <a:xfrm>
            <a:off x="5392925" y="1740025"/>
            <a:ext cx="2955000" cy="484800"/>
          </a:xfrm>
          <a:prstGeom prst="rect">
            <a:avLst/>
          </a:prstGeom>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000">
                <a:latin typeface="Secular One"/>
                <a:ea typeface="Secular One"/>
                <a:cs typeface="Secular One"/>
                <a:sym typeface="Secular One"/>
              </a:rPr>
              <a:t>Context</a:t>
            </a:r>
            <a:endParaRPr sz="2000">
              <a:solidFill>
                <a:schemeClr val="lt1"/>
              </a:solidFill>
              <a:latin typeface="Secular One"/>
              <a:ea typeface="Secular One"/>
              <a:cs typeface="Secular One"/>
              <a:sym typeface="Secular One"/>
            </a:endParaRPr>
          </a:p>
        </p:txBody>
      </p:sp>
      <p:sp>
        <p:nvSpPr>
          <p:cNvPr id="1528" name="Google Shape;1528;p48"/>
          <p:cNvSpPr txBox="1"/>
          <p:nvPr>
            <p:ph idx="4294967295" type="subTitle"/>
          </p:nvPr>
        </p:nvSpPr>
        <p:spPr>
          <a:xfrm>
            <a:off x="5392925" y="3144650"/>
            <a:ext cx="37512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Contains 2400+ Resumes in string as well as PDF format.</a:t>
            </a:r>
            <a:endParaRPr sz="1200"/>
          </a:p>
          <a:p>
            <a:pPr indent="0" lvl="0" marL="0" rtl="0" algn="l">
              <a:spcBef>
                <a:spcPts val="0"/>
              </a:spcBef>
              <a:spcAft>
                <a:spcPts val="0"/>
              </a:spcAft>
              <a:buClr>
                <a:schemeClr val="dk1"/>
              </a:buClr>
              <a:buSzPts val="1100"/>
              <a:buFont typeface="Arial"/>
              <a:buNone/>
            </a:pPr>
            <a:r>
              <a:rPr lang="en" sz="1200"/>
              <a:t>PDF stored in the data folder differentiated into their respective labels as folders with each resume residing inside the folder in pdf form with filename as the id defined in the csv.</a:t>
            </a:r>
            <a:endParaRPr sz="1200"/>
          </a:p>
          <a:p>
            <a:pPr indent="0" lvl="0" marL="0" rtl="0" algn="l">
              <a:spcBef>
                <a:spcPts val="0"/>
              </a:spcBef>
              <a:spcAft>
                <a:spcPts val="0"/>
              </a:spcAft>
              <a:buNone/>
            </a:pPr>
            <a:r>
              <a:t/>
            </a:r>
            <a:endParaRPr sz="1200"/>
          </a:p>
        </p:txBody>
      </p:sp>
      <p:sp>
        <p:nvSpPr>
          <p:cNvPr id="1529" name="Google Shape;1529;p48"/>
          <p:cNvSpPr txBox="1"/>
          <p:nvPr>
            <p:ph idx="4294967295" type="subTitle"/>
          </p:nvPr>
        </p:nvSpPr>
        <p:spPr>
          <a:xfrm>
            <a:off x="5392925" y="2861233"/>
            <a:ext cx="2955000" cy="484800"/>
          </a:xfrm>
          <a:prstGeom prst="rect">
            <a:avLst/>
          </a:prstGeom>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000">
                <a:latin typeface="Secular One"/>
                <a:ea typeface="Secular One"/>
                <a:cs typeface="Secular One"/>
                <a:sym typeface="Secular One"/>
              </a:rPr>
              <a:t>Content</a:t>
            </a:r>
            <a:endParaRPr sz="2000">
              <a:solidFill>
                <a:schemeClr val="lt1"/>
              </a:solidFill>
              <a:latin typeface="Secular One"/>
              <a:ea typeface="Secular One"/>
              <a:cs typeface="Secular One"/>
              <a:sym typeface="Secular One"/>
            </a:endParaRPr>
          </a:p>
        </p:txBody>
      </p:sp>
      <p:grpSp>
        <p:nvGrpSpPr>
          <p:cNvPr id="1530" name="Google Shape;1530;p48"/>
          <p:cNvGrpSpPr/>
          <p:nvPr/>
        </p:nvGrpSpPr>
        <p:grpSpPr>
          <a:xfrm>
            <a:off x="4582799" y="1973791"/>
            <a:ext cx="452003" cy="396480"/>
            <a:chOff x="3115265" y="1355765"/>
            <a:chExt cx="452003" cy="396480"/>
          </a:xfrm>
        </p:grpSpPr>
        <p:sp>
          <p:nvSpPr>
            <p:cNvPr id="1531" name="Google Shape;1531;p48"/>
            <p:cNvSpPr/>
            <p:nvPr/>
          </p:nvSpPr>
          <p:spPr>
            <a:xfrm>
              <a:off x="3334637" y="1643404"/>
              <a:ext cx="13258" cy="13258"/>
            </a:xfrm>
            <a:custGeom>
              <a:rect b="b" l="l" r="r" t="t"/>
              <a:pathLst>
                <a:path extrusionOk="0" h="463" w="463">
                  <a:moveTo>
                    <a:pt x="232" y="1"/>
                  </a:moveTo>
                  <a:cubicBezTo>
                    <a:pt x="103" y="1"/>
                    <a:pt x="0" y="104"/>
                    <a:pt x="0" y="231"/>
                  </a:cubicBezTo>
                  <a:cubicBezTo>
                    <a:pt x="0" y="360"/>
                    <a:pt x="103" y="463"/>
                    <a:pt x="232" y="463"/>
                  </a:cubicBezTo>
                  <a:cubicBezTo>
                    <a:pt x="359" y="463"/>
                    <a:pt x="462" y="360"/>
                    <a:pt x="462" y="231"/>
                  </a:cubicBezTo>
                  <a:cubicBezTo>
                    <a:pt x="462" y="104"/>
                    <a:pt x="359" y="1"/>
                    <a:pt x="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8"/>
            <p:cNvSpPr/>
            <p:nvPr/>
          </p:nvSpPr>
          <p:spPr>
            <a:xfrm>
              <a:off x="3362041" y="1643404"/>
              <a:ext cx="13258" cy="13258"/>
            </a:xfrm>
            <a:custGeom>
              <a:rect b="b" l="l" r="r" t="t"/>
              <a:pathLst>
                <a:path extrusionOk="0" h="463" w="463">
                  <a:moveTo>
                    <a:pt x="232" y="1"/>
                  </a:moveTo>
                  <a:cubicBezTo>
                    <a:pt x="104" y="1"/>
                    <a:pt x="1" y="104"/>
                    <a:pt x="1" y="231"/>
                  </a:cubicBezTo>
                  <a:cubicBezTo>
                    <a:pt x="1" y="360"/>
                    <a:pt x="104" y="463"/>
                    <a:pt x="232" y="463"/>
                  </a:cubicBezTo>
                  <a:cubicBezTo>
                    <a:pt x="360" y="463"/>
                    <a:pt x="463" y="360"/>
                    <a:pt x="463" y="231"/>
                  </a:cubicBezTo>
                  <a:cubicBezTo>
                    <a:pt x="463" y="104"/>
                    <a:pt x="360" y="1"/>
                    <a:pt x="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8"/>
            <p:cNvSpPr/>
            <p:nvPr/>
          </p:nvSpPr>
          <p:spPr>
            <a:xfrm>
              <a:off x="3307205" y="1643404"/>
              <a:ext cx="13287" cy="13258"/>
            </a:xfrm>
            <a:custGeom>
              <a:rect b="b" l="l" r="r" t="t"/>
              <a:pathLst>
                <a:path extrusionOk="0" h="463" w="464">
                  <a:moveTo>
                    <a:pt x="232" y="1"/>
                  </a:moveTo>
                  <a:cubicBezTo>
                    <a:pt x="104" y="1"/>
                    <a:pt x="0" y="104"/>
                    <a:pt x="0" y="231"/>
                  </a:cubicBezTo>
                  <a:cubicBezTo>
                    <a:pt x="0" y="360"/>
                    <a:pt x="104" y="463"/>
                    <a:pt x="232" y="463"/>
                  </a:cubicBezTo>
                  <a:cubicBezTo>
                    <a:pt x="359" y="463"/>
                    <a:pt x="464" y="360"/>
                    <a:pt x="464" y="231"/>
                  </a:cubicBezTo>
                  <a:cubicBezTo>
                    <a:pt x="464" y="104"/>
                    <a:pt x="359" y="1"/>
                    <a:pt x="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8"/>
            <p:cNvSpPr/>
            <p:nvPr/>
          </p:nvSpPr>
          <p:spPr>
            <a:xfrm>
              <a:off x="3115265" y="1355765"/>
              <a:ext cx="218199" cy="327269"/>
            </a:xfrm>
            <a:custGeom>
              <a:rect b="b" l="l" r="r" t="t"/>
              <a:pathLst>
                <a:path extrusionOk="0" h="11429" w="7620">
                  <a:moveTo>
                    <a:pt x="1031" y="1"/>
                  </a:moveTo>
                  <a:cubicBezTo>
                    <a:pt x="477" y="1"/>
                    <a:pt x="1" y="473"/>
                    <a:pt x="1" y="1031"/>
                  </a:cubicBezTo>
                  <a:lnTo>
                    <a:pt x="1" y="10410"/>
                  </a:lnTo>
                  <a:cubicBezTo>
                    <a:pt x="1" y="10966"/>
                    <a:pt x="465" y="11428"/>
                    <a:pt x="1020" y="11428"/>
                  </a:cubicBezTo>
                  <a:lnTo>
                    <a:pt x="4516" y="11428"/>
                  </a:lnTo>
                  <a:cubicBezTo>
                    <a:pt x="4643" y="11428"/>
                    <a:pt x="4747" y="11325"/>
                    <a:pt x="4747" y="11197"/>
                  </a:cubicBezTo>
                  <a:cubicBezTo>
                    <a:pt x="4747" y="11069"/>
                    <a:pt x="4643" y="10966"/>
                    <a:pt x="4516" y="10966"/>
                  </a:cubicBezTo>
                  <a:lnTo>
                    <a:pt x="1020" y="10966"/>
                  </a:lnTo>
                  <a:cubicBezTo>
                    <a:pt x="716" y="10966"/>
                    <a:pt x="463" y="10702"/>
                    <a:pt x="463" y="10410"/>
                  </a:cubicBezTo>
                  <a:lnTo>
                    <a:pt x="463" y="1031"/>
                  </a:lnTo>
                  <a:cubicBezTo>
                    <a:pt x="463" y="723"/>
                    <a:pt x="725" y="463"/>
                    <a:pt x="1031" y="463"/>
                  </a:cubicBezTo>
                  <a:lnTo>
                    <a:pt x="7389" y="463"/>
                  </a:lnTo>
                  <a:cubicBezTo>
                    <a:pt x="7516" y="463"/>
                    <a:pt x="7620" y="360"/>
                    <a:pt x="7620" y="232"/>
                  </a:cubicBezTo>
                  <a:cubicBezTo>
                    <a:pt x="7620" y="104"/>
                    <a:pt x="7516" y="1"/>
                    <a:pt x="73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8"/>
            <p:cNvSpPr/>
            <p:nvPr/>
          </p:nvSpPr>
          <p:spPr>
            <a:xfrm>
              <a:off x="3252369" y="1355765"/>
              <a:ext cx="314899" cy="396480"/>
            </a:xfrm>
            <a:custGeom>
              <a:rect b="b" l="l" r="r" t="t"/>
              <a:pathLst>
                <a:path extrusionOk="0" h="13846" w="10997">
                  <a:moveTo>
                    <a:pt x="3831" y="11428"/>
                  </a:moveTo>
                  <a:lnTo>
                    <a:pt x="3831" y="12425"/>
                  </a:lnTo>
                  <a:lnTo>
                    <a:pt x="2378" y="12425"/>
                  </a:lnTo>
                  <a:lnTo>
                    <a:pt x="2378" y="11428"/>
                  </a:lnTo>
                  <a:close/>
                  <a:moveTo>
                    <a:pt x="5746" y="12888"/>
                  </a:moveTo>
                  <a:lnTo>
                    <a:pt x="5746" y="13383"/>
                  </a:lnTo>
                  <a:lnTo>
                    <a:pt x="463" y="13383"/>
                  </a:lnTo>
                  <a:lnTo>
                    <a:pt x="463" y="12888"/>
                  </a:lnTo>
                  <a:close/>
                  <a:moveTo>
                    <a:pt x="3608" y="1"/>
                  </a:moveTo>
                  <a:cubicBezTo>
                    <a:pt x="3480" y="1"/>
                    <a:pt x="3377" y="104"/>
                    <a:pt x="3377" y="232"/>
                  </a:cubicBezTo>
                  <a:cubicBezTo>
                    <a:pt x="3377" y="360"/>
                    <a:pt x="3480" y="463"/>
                    <a:pt x="3608" y="463"/>
                  </a:cubicBezTo>
                  <a:lnTo>
                    <a:pt x="9966" y="463"/>
                  </a:lnTo>
                  <a:cubicBezTo>
                    <a:pt x="10272" y="463"/>
                    <a:pt x="10534" y="723"/>
                    <a:pt x="10534" y="1031"/>
                  </a:cubicBezTo>
                  <a:lnTo>
                    <a:pt x="10534" y="10410"/>
                  </a:lnTo>
                  <a:cubicBezTo>
                    <a:pt x="10534" y="10721"/>
                    <a:pt x="10282" y="10966"/>
                    <a:pt x="9978" y="10966"/>
                  </a:cubicBezTo>
                  <a:lnTo>
                    <a:pt x="735" y="10966"/>
                  </a:lnTo>
                  <a:cubicBezTo>
                    <a:pt x="608" y="10966"/>
                    <a:pt x="505" y="11069"/>
                    <a:pt x="505" y="11198"/>
                  </a:cubicBezTo>
                  <a:cubicBezTo>
                    <a:pt x="505" y="11325"/>
                    <a:pt x="608" y="11428"/>
                    <a:pt x="735" y="11428"/>
                  </a:cubicBezTo>
                  <a:lnTo>
                    <a:pt x="1915" y="11428"/>
                  </a:lnTo>
                  <a:lnTo>
                    <a:pt x="1915" y="12425"/>
                  </a:lnTo>
                  <a:lnTo>
                    <a:pt x="232" y="12425"/>
                  </a:lnTo>
                  <a:cubicBezTo>
                    <a:pt x="104" y="12425"/>
                    <a:pt x="0" y="12529"/>
                    <a:pt x="0" y="12656"/>
                  </a:cubicBezTo>
                  <a:lnTo>
                    <a:pt x="0" y="13614"/>
                  </a:lnTo>
                  <a:cubicBezTo>
                    <a:pt x="0" y="13742"/>
                    <a:pt x="104" y="13845"/>
                    <a:pt x="232" y="13845"/>
                  </a:cubicBezTo>
                  <a:lnTo>
                    <a:pt x="5978" y="13845"/>
                  </a:lnTo>
                  <a:cubicBezTo>
                    <a:pt x="6105" y="13845"/>
                    <a:pt x="6208" y="13742"/>
                    <a:pt x="6208" y="13614"/>
                  </a:cubicBezTo>
                  <a:lnTo>
                    <a:pt x="6208" y="12656"/>
                  </a:lnTo>
                  <a:cubicBezTo>
                    <a:pt x="6208" y="12529"/>
                    <a:pt x="6105" y="12425"/>
                    <a:pt x="5978" y="12425"/>
                  </a:cubicBezTo>
                  <a:lnTo>
                    <a:pt x="4293" y="12425"/>
                  </a:lnTo>
                  <a:lnTo>
                    <a:pt x="4293" y="11428"/>
                  </a:lnTo>
                  <a:lnTo>
                    <a:pt x="9978" y="11428"/>
                  </a:lnTo>
                  <a:cubicBezTo>
                    <a:pt x="10527" y="11428"/>
                    <a:pt x="10996" y="10962"/>
                    <a:pt x="10996" y="10410"/>
                  </a:cubicBezTo>
                  <a:lnTo>
                    <a:pt x="10996" y="1031"/>
                  </a:lnTo>
                  <a:cubicBezTo>
                    <a:pt x="10996" y="464"/>
                    <a:pt x="10626" y="1"/>
                    <a:pt x="99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8"/>
            <p:cNvSpPr/>
            <p:nvPr/>
          </p:nvSpPr>
          <p:spPr>
            <a:xfrm>
              <a:off x="3142668" y="1384142"/>
              <a:ext cx="397167" cy="245001"/>
            </a:xfrm>
            <a:custGeom>
              <a:rect b="b" l="l" r="r" t="t"/>
              <a:pathLst>
                <a:path extrusionOk="0" h="8556" w="13870">
                  <a:moveTo>
                    <a:pt x="232" y="1"/>
                  </a:moveTo>
                  <a:cubicBezTo>
                    <a:pt x="104" y="1"/>
                    <a:pt x="1" y="104"/>
                    <a:pt x="1" y="232"/>
                  </a:cubicBezTo>
                  <a:lnTo>
                    <a:pt x="1" y="8324"/>
                  </a:lnTo>
                  <a:cubicBezTo>
                    <a:pt x="1" y="8452"/>
                    <a:pt x="104" y="8555"/>
                    <a:pt x="232" y="8555"/>
                  </a:cubicBezTo>
                  <a:lnTo>
                    <a:pt x="13639" y="8555"/>
                  </a:lnTo>
                  <a:cubicBezTo>
                    <a:pt x="13766" y="8555"/>
                    <a:pt x="13870" y="8452"/>
                    <a:pt x="13870" y="8324"/>
                  </a:cubicBezTo>
                  <a:lnTo>
                    <a:pt x="13870" y="4779"/>
                  </a:lnTo>
                  <a:cubicBezTo>
                    <a:pt x="13870" y="4651"/>
                    <a:pt x="13766" y="4548"/>
                    <a:pt x="13639" y="4548"/>
                  </a:cubicBezTo>
                  <a:cubicBezTo>
                    <a:pt x="13511" y="4548"/>
                    <a:pt x="13407" y="4651"/>
                    <a:pt x="13407" y="4779"/>
                  </a:cubicBezTo>
                  <a:lnTo>
                    <a:pt x="13407" y="8093"/>
                  </a:lnTo>
                  <a:lnTo>
                    <a:pt x="463" y="8093"/>
                  </a:lnTo>
                  <a:lnTo>
                    <a:pt x="463" y="463"/>
                  </a:lnTo>
                  <a:lnTo>
                    <a:pt x="13407" y="463"/>
                  </a:lnTo>
                  <a:lnTo>
                    <a:pt x="13407" y="3771"/>
                  </a:lnTo>
                  <a:cubicBezTo>
                    <a:pt x="13407" y="3899"/>
                    <a:pt x="13511" y="4003"/>
                    <a:pt x="13639" y="4003"/>
                  </a:cubicBezTo>
                  <a:cubicBezTo>
                    <a:pt x="13766" y="4003"/>
                    <a:pt x="13870" y="3899"/>
                    <a:pt x="13870" y="3771"/>
                  </a:cubicBezTo>
                  <a:lnTo>
                    <a:pt x="13870" y="232"/>
                  </a:lnTo>
                  <a:cubicBezTo>
                    <a:pt x="13870" y="104"/>
                    <a:pt x="13766" y="1"/>
                    <a:pt x="136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8"/>
            <p:cNvSpPr/>
            <p:nvPr/>
          </p:nvSpPr>
          <p:spPr>
            <a:xfrm>
              <a:off x="3196674" y="1417416"/>
              <a:ext cx="289185" cy="58931"/>
            </a:xfrm>
            <a:custGeom>
              <a:rect b="b" l="l" r="r" t="t"/>
              <a:pathLst>
                <a:path extrusionOk="0" h="2058" w="10099">
                  <a:moveTo>
                    <a:pt x="4886" y="1"/>
                  </a:moveTo>
                  <a:cubicBezTo>
                    <a:pt x="3172" y="1"/>
                    <a:pt x="1468" y="586"/>
                    <a:pt x="119" y="1644"/>
                  </a:cubicBezTo>
                  <a:cubicBezTo>
                    <a:pt x="18" y="1723"/>
                    <a:pt x="1" y="1869"/>
                    <a:pt x="79" y="1969"/>
                  </a:cubicBezTo>
                  <a:cubicBezTo>
                    <a:pt x="125" y="2027"/>
                    <a:pt x="193" y="2057"/>
                    <a:pt x="262" y="2057"/>
                  </a:cubicBezTo>
                  <a:cubicBezTo>
                    <a:pt x="312" y="2057"/>
                    <a:pt x="362" y="2041"/>
                    <a:pt x="404" y="2008"/>
                  </a:cubicBezTo>
                  <a:cubicBezTo>
                    <a:pt x="1673" y="1014"/>
                    <a:pt x="3274" y="463"/>
                    <a:pt x="4885" y="463"/>
                  </a:cubicBezTo>
                  <a:lnTo>
                    <a:pt x="5213" y="463"/>
                  </a:lnTo>
                  <a:cubicBezTo>
                    <a:pt x="6824" y="463"/>
                    <a:pt x="8426" y="1014"/>
                    <a:pt x="9695" y="2008"/>
                  </a:cubicBezTo>
                  <a:cubicBezTo>
                    <a:pt x="9744" y="2041"/>
                    <a:pt x="9791" y="2057"/>
                    <a:pt x="9837" y="2057"/>
                  </a:cubicBezTo>
                  <a:cubicBezTo>
                    <a:pt x="9900" y="2057"/>
                    <a:pt x="9961" y="2028"/>
                    <a:pt x="10020" y="1969"/>
                  </a:cubicBezTo>
                  <a:cubicBezTo>
                    <a:pt x="10098" y="1868"/>
                    <a:pt x="10081" y="1723"/>
                    <a:pt x="9980" y="1644"/>
                  </a:cubicBezTo>
                  <a:lnTo>
                    <a:pt x="9981" y="1644"/>
                  </a:lnTo>
                  <a:cubicBezTo>
                    <a:pt x="8631" y="586"/>
                    <a:pt x="6928" y="1"/>
                    <a:pt x="52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8"/>
            <p:cNvSpPr/>
            <p:nvPr/>
          </p:nvSpPr>
          <p:spPr>
            <a:xfrm>
              <a:off x="3196674" y="1536824"/>
              <a:ext cx="289185" cy="59017"/>
            </a:xfrm>
            <a:custGeom>
              <a:rect b="b" l="l" r="r" t="t"/>
              <a:pathLst>
                <a:path extrusionOk="0" h="2061" w="10099">
                  <a:moveTo>
                    <a:pt x="261" y="1"/>
                  </a:moveTo>
                  <a:cubicBezTo>
                    <a:pt x="193" y="1"/>
                    <a:pt x="125" y="31"/>
                    <a:pt x="79" y="90"/>
                  </a:cubicBezTo>
                  <a:cubicBezTo>
                    <a:pt x="1" y="190"/>
                    <a:pt x="18" y="335"/>
                    <a:pt x="119" y="413"/>
                  </a:cubicBezTo>
                  <a:cubicBezTo>
                    <a:pt x="1468" y="1474"/>
                    <a:pt x="3174" y="2061"/>
                    <a:pt x="4889" y="2061"/>
                  </a:cubicBezTo>
                  <a:lnTo>
                    <a:pt x="5209" y="2061"/>
                  </a:lnTo>
                  <a:cubicBezTo>
                    <a:pt x="6926" y="2061"/>
                    <a:pt x="8630" y="1474"/>
                    <a:pt x="9981" y="413"/>
                  </a:cubicBezTo>
                  <a:cubicBezTo>
                    <a:pt x="10081" y="335"/>
                    <a:pt x="10098" y="190"/>
                    <a:pt x="10019" y="90"/>
                  </a:cubicBezTo>
                  <a:cubicBezTo>
                    <a:pt x="9973" y="31"/>
                    <a:pt x="9906" y="1"/>
                    <a:pt x="9838" y="1"/>
                  </a:cubicBezTo>
                  <a:cubicBezTo>
                    <a:pt x="9788" y="1"/>
                    <a:pt x="9738" y="17"/>
                    <a:pt x="9695" y="50"/>
                  </a:cubicBezTo>
                  <a:cubicBezTo>
                    <a:pt x="8425" y="1046"/>
                    <a:pt x="6822" y="1598"/>
                    <a:pt x="5209" y="1598"/>
                  </a:cubicBezTo>
                  <a:lnTo>
                    <a:pt x="4889" y="1598"/>
                  </a:lnTo>
                  <a:cubicBezTo>
                    <a:pt x="3276" y="1598"/>
                    <a:pt x="1673" y="1046"/>
                    <a:pt x="404" y="50"/>
                  </a:cubicBezTo>
                  <a:cubicBezTo>
                    <a:pt x="362" y="17"/>
                    <a:pt x="311" y="1"/>
                    <a:pt x="2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8"/>
            <p:cNvSpPr/>
            <p:nvPr/>
          </p:nvSpPr>
          <p:spPr>
            <a:xfrm>
              <a:off x="3196903" y="1445049"/>
              <a:ext cx="288755" cy="123159"/>
            </a:xfrm>
            <a:custGeom>
              <a:rect b="b" l="l" r="r" t="t"/>
              <a:pathLst>
                <a:path extrusionOk="0" h="4301" w="10084">
                  <a:moveTo>
                    <a:pt x="3555" y="602"/>
                  </a:moveTo>
                  <a:lnTo>
                    <a:pt x="3555" y="602"/>
                  </a:lnTo>
                  <a:cubicBezTo>
                    <a:pt x="2696" y="1428"/>
                    <a:pt x="2694" y="2866"/>
                    <a:pt x="3555" y="3695"/>
                  </a:cubicBezTo>
                  <a:cubicBezTo>
                    <a:pt x="2451" y="3455"/>
                    <a:pt x="1418" y="2921"/>
                    <a:pt x="587" y="2149"/>
                  </a:cubicBezTo>
                  <a:cubicBezTo>
                    <a:pt x="1428" y="1365"/>
                    <a:pt x="2449" y="836"/>
                    <a:pt x="3555" y="602"/>
                  </a:cubicBezTo>
                  <a:close/>
                  <a:moveTo>
                    <a:pt x="6531" y="602"/>
                  </a:moveTo>
                  <a:cubicBezTo>
                    <a:pt x="7635" y="837"/>
                    <a:pt x="8655" y="1366"/>
                    <a:pt x="9497" y="2149"/>
                  </a:cubicBezTo>
                  <a:cubicBezTo>
                    <a:pt x="8666" y="2920"/>
                    <a:pt x="7633" y="3454"/>
                    <a:pt x="6531" y="3695"/>
                  </a:cubicBezTo>
                  <a:cubicBezTo>
                    <a:pt x="7389" y="2869"/>
                    <a:pt x="7391" y="1430"/>
                    <a:pt x="6531" y="602"/>
                  </a:cubicBezTo>
                  <a:close/>
                  <a:moveTo>
                    <a:pt x="5043" y="463"/>
                  </a:moveTo>
                  <a:cubicBezTo>
                    <a:pt x="5971" y="463"/>
                    <a:pt x="6727" y="1219"/>
                    <a:pt x="6727" y="2148"/>
                  </a:cubicBezTo>
                  <a:cubicBezTo>
                    <a:pt x="6727" y="3077"/>
                    <a:pt x="5971" y="3833"/>
                    <a:pt x="5043" y="3833"/>
                  </a:cubicBezTo>
                  <a:cubicBezTo>
                    <a:pt x="4113" y="3833"/>
                    <a:pt x="3358" y="3077"/>
                    <a:pt x="3358" y="2148"/>
                  </a:cubicBezTo>
                  <a:cubicBezTo>
                    <a:pt x="3358" y="1219"/>
                    <a:pt x="4113" y="463"/>
                    <a:pt x="5043" y="463"/>
                  </a:cubicBezTo>
                  <a:close/>
                  <a:moveTo>
                    <a:pt x="4878" y="1"/>
                  </a:moveTo>
                  <a:cubicBezTo>
                    <a:pt x="3984" y="1"/>
                    <a:pt x="3112" y="175"/>
                    <a:pt x="2287" y="517"/>
                  </a:cubicBezTo>
                  <a:cubicBezTo>
                    <a:pt x="1461" y="859"/>
                    <a:pt x="722" y="1352"/>
                    <a:pt x="90" y="1984"/>
                  </a:cubicBezTo>
                  <a:cubicBezTo>
                    <a:pt x="0" y="2075"/>
                    <a:pt x="0" y="2221"/>
                    <a:pt x="90" y="2311"/>
                  </a:cubicBezTo>
                  <a:cubicBezTo>
                    <a:pt x="722" y="2945"/>
                    <a:pt x="1461" y="3440"/>
                    <a:pt x="2288" y="3784"/>
                  </a:cubicBezTo>
                  <a:cubicBezTo>
                    <a:pt x="3114" y="4127"/>
                    <a:pt x="3987" y="4301"/>
                    <a:pt x="4881" y="4301"/>
                  </a:cubicBezTo>
                  <a:lnTo>
                    <a:pt x="5201" y="4301"/>
                  </a:lnTo>
                  <a:cubicBezTo>
                    <a:pt x="6097" y="4301"/>
                    <a:pt x="6969" y="4127"/>
                    <a:pt x="7796" y="3784"/>
                  </a:cubicBezTo>
                  <a:cubicBezTo>
                    <a:pt x="8622" y="3440"/>
                    <a:pt x="9361" y="2945"/>
                    <a:pt x="9993" y="2311"/>
                  </a:cubicBezTo>
                  <a:cubicBezTo>
                    <a:pt x="10083" y="2221"/>
                    <a:pt x="10083" y="2075"/>
                    <a:pt x="9993" y="1984"/>
                  </a:cubicBezTo>
                  <a:cubicBezTo>
                    <a:pt x="9361" y="1352"/>
                    <a:pt x="8622" y="859"/>
                    <a:pt x="7797" y="517"/>
                  </a:cubicBezTo>
                  <a:cubicBezTo>
                    <a:pt x="6970" y="175"/>
                    <a:pt x="6099" y="1"/>
                    <a:pt x="5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0" name="Google Shape;1540;p48"/>
          <p:cNvGrpSpPr/>
          <p:nvPr/>
        </p:nvGrpSpPr>
        <p:grpSpPr>
          <a:xfrm>
            <a:off x="4582597" y="3127239"/>
            <a:ext cx="451988" cy="332067"/>
            <a:chOff x="6188327" y="2955408"/>
            <a:chExt cx="371395" cy="272857"/>
          </a:xfrm>
        </p:grpSpPr>
        <p:sp>
          <p:nvSpPr>
            <p:cNvPr id="1541" name="Google Shape;1541;p48"/>
            <p:cNvSpPr/>
            <p:nvPr/>
          </p:nvSpPr>
          <p:spPr>
            <a:xfrm>
              <a:off x="6229990" y="2978897"/>
              <a:ext cx="289567" cy="197840"/>
            </a:xfrm>
            <a:custGeom>
              <a:rect b="b" l="l" r="r" t="t"/>
              <a:pathLst>
                <a:path extrusionOk="0" h="6216" w="9098">
                  <a:moveTo>
                    <a:pt x="2894" y="1263"/>
                  </a:moveTo>
                  <a:cubicBezTo>
                    <a:pt x="3097" y="1263"/>
                    <a:pt x="3263" y="1429"/>
                    <a:pt x="3263" y="1632"/>
                  </a:cubicBezTo>
                  <a:lnTo>
                    <a:pt x="3263" y="2001"/>
                  </a:lnTo>
                  <a:cubicBezTo>
                    <a:pt x="3263" y="2322"/>
                    <a:pt x="3013" y="2572"/>
                    <a:pt x="2704" y="2572"/>
                  </a:cubicBezTo>
                  <a:cubicBezTo>
                    <a:pt x="2406" y="2561"/>
                    <a:pt x="2144" y="2299"/>
                    <a:pt x="2144" y="2001"/>
                  </a:cubicBezTo>
                  <a:lnTo>
                    <a:pt x="2144" y="1632"/>
                  </a:lnTo>
                  <a:cubicBezTo>
                    <a:pt x="2144" y="1429"/>
                    <a:pt x="2311" y="1263"/>
                    <a:pt x="2525" y="1263"/>
                  </a:cubicBezTo>
                  <a:close/>
                  <a:moveTo>
                    <a:pt x="7264" y="1084"/>
                  </a:moveTo>
                  <a:cubicBezTo>
                    <a:pt x="7371" y="1084"/>
                    <a:pt x="7466" y="1168"/>
                    <a:pt x="7466" y="1275"/>
                  </a:cubicBezTo>
                  <a:lnTo>
                    <a:pt x="7466" y="1822"/>
                  </a:lnTo>
                  <a:cubicBezTo>
                    <a:pt x="7466" y="1894"/>
                    <a:pt x="7430" y="1953"/>
                    <a:pt x="7359" y="1989"/>
                  </a:cubicBezTo>
                  <a:cubicBezTo>
                    <a:pt x="7299" y="2025"/>
                    <a:pt x="7264" y="2084"/>
                    <a:pt x="7264" y="2144"/>
                  </a:cubicBezTo>
                  <a:lnTo>
                    <a:pt x="7264" y="2406"/>
                  </a:lnTo>
                  <a:cubicBezTo>
                    <a:pt x="7264" y="2477"/>
                    <a:pt x="7323" y="2549"/>
                    <a:pt x="7407" y="2572"/>
                  </a:cubicBezTo>
                  <a:lnTo>
                    <a:pt x="7859" y="2692"/>
                  </a:lnTo>
                  <a:cubicBezTo>
                    <a:pt x="7954" y="2703"/>
                    <a:pt x="8014" y="2787"/>
                    <a:pt x="8014" y="2882"/>
                  </a:cubicBezTo>
                  <a:lnTo>
                    <a:pt x="8014" y="2930"/>
                  </a:lnTo>
                  <a:lnTo>
                    <a:pt x="6168" y="2930"/>
                  </a:lnTo>
                  <a:lnTo>
                    <a:pt x="6168" y="2882"/>
                  </a:lnTo>
                  <a:cubicBezTo>
                    <a:pt x="6168" y="2787"/>
                    <a:pt x="6228" y="2715"/>
                    <a:pt x="6311" y="2692"/>
                  </a:cubicBezTo>
                  <a:lnTo>
                    <a:pt x="6776" y="2572"/>
                  </a:lnTo>
                  <a:cubicBezTo>
                    <a:pt x="6847" y="2549"/>
                    <a:pt x="6907" y="2477"/>
                    <a:pt x="6907" y="2406"/>
                  </a:cubicBezTo>
                  <a:lnTo>
                    <a:pt x="6907" y="2144"/>
                  </a:lnTo>
                  <a:cubicBezTo>
                    <a:pt x="6895" y="2060"/>
                    <a:pt x="6871" y="2025"/>
                    <a:pt x="6811" y="1989"/>
                  </a:cubicBezTo>
                  <a:cubicBezTo>
                    <a:pt x="6752" y="1953"/>
                    <a:pt x="6704" y="1882"/>
                    <a:pt x="6704" y="1822"/>
                  </a:cubicBezTo>
                  <a:lnTo>
                    <a:pt x="6704" y="1275"/>
                  </a:lnTo>
                  <a:cubicBezTo>
                    <a:pt x="6704" y="1168"/>
                    <a:pt x="6787" y="1084"/>
                    <a:pt x="6895" y="1084"/>
                  </a:cubicBezTo>
                  <a:close/>
                  <a:moveTo>
                    <a:pt x="8752" y="334"/>
                  </a:moveTo>
                  <a:lnTo>
                    <a:pt x="8752" y="2930"/>
                  </a:lnTo>
                  <a:lnTo>
                    <a:pt x="8371" y="2930"/>
                  </a:lnTo>
                  <a:lnTo>
                    <a:pt x="8371" y="2882"/>
                  </a:lnTo>
                  <a:cubicBezTo>
                    <a:pt x="8371" y="2632"/>
                    <a:pt x="8204" y="2418"/>
                    <a:pt x="7966" y="2358"/>
                  </a:cubicBezTo>
                  <a:lnTo>
                    <a:pt x="7645" y="2287"/>
                  </a:lnTo>
                  <a:lnTo>
                    <a:pt x="7645" y="2227"/>
                  </a:lnTo>
                  <a:cubicBezTo>
                    <a:pt x="7764" y="2120"/>
                    <a:pt x="7823" y="1977"/>
                    <a:pt x="7823" y="1822"/>
                  </a:cubicBezTo>
                  <a:lnTo>
                    <a:pt x="7823" y="1275"/>
                  </a:lnTo>
                  <a:cubicBezTo>
                    <a:pt x="7823" y="977"/>
                    <a:pt x="7585" y="739"/>
                    <a:pt x="7288" y="739"/>
                  </a:cubicBezTo>
                  <a:lnTo>
                    <a:pt x="6907" y="739"/>
                  </a:lnTo>
                  <a:cubicBezTo>
                    <a:pt x="6609" y="739"/>
                    <a:pt x="6371" y="977"/>
                    <a:pt x="6371" y="1275"/>
                  </a:cubicBezTo>
                  <a:lnTo>
                    <a:pt x="6371" y="1822"/>
                  </a:lnTo>
                  <a:cubicBezTo>
                    <a:pt x="6371" y="1977"/>
                    <a:pt x="6454" y="2120"/>
                    <a:pt x="6549" y="2227"/>
                  </a:cubicBezTo>
                  <a:lnTo>
                    <a:pt x="6549" y="2287"/>
                  </a:lnTo>
                  <a:lnTo>
                    <a:pt x="6228" y="2358"/>
                  </a:lnTo>
                  <a:cubicBezTo>
                    <a:pt x="5990" y="2418"/>
                    <a:pt x="5823" y="2632"/>
                    <a:pt x="5823" y="2882"/>
                  </a:cubicBezTo>
                  <a:lnTo>
                    <a:pt x="5823" y="2930"/>
                  </a:lnTo>
                  <a:lnTo>
                    <a:pt x="5442" y="2930"/>
                  </a:lnTo>
                  <a:lnTo>
                    <a:pt x="5442" y="334"/>
                  </a:lnTo>
                  <a:close/>
                  <a:moveTo>
                    <a:pt x="2894" y="2906"/>
                  </a:moveTo>
                  <a:lnTo>
                    <a:pt x="2894" y="2989"/>
                  </a:lnTo>
                  <a:cubicBezTo>
                    <a:pt x="2894" y="3049"/>
                    <a:pt x="2906" y="3108"/>
                    <a:pt x="2954" y="3168"/>
                  </a:cubicBezTo>
                  <a:lnTo>
                    <a:pt x="2716" y="3406"/>
                  </a:lnTo>
                  <a:lnTo>
                    <a:pt x="2704" y="3406"/>
                  </a:lnTo>
                  <a:lnTo>
                    <a:pt x="2466" y="3168"/>
                  </a:lnTo>
                  <a:cubicBezTo>
                    <a:pt x="2489" y="3108"/>
                    <a:pt x="2501" y="3049"/>
                    <a:pt x="2501" y="2989"/>
                  </a:cubicBezTo>
                  <a:lnTo>
                    <a:pt x="2501" y="2906"/>
                  </a:lnTo>
                  <a:close/>
                  <a:moveTo>
                    <a:pt x="3251" y="3346"/>
                  </a:moveTo>
                  <a:lnTo>
                    <a:pt x="3597" y="3477"/>
                  </a:lnTo>
                  <a:cubicBezTo>
                    <a:pt x="3739" y="3537"/>
                    <a:pt x="3835" y="3668"/>
                    <a:pt x="3835" y="3835"/>
                  </a:cubicBezTo>
                  <a:lnTo>
                    <a:pt x="3835" y="4918"/>
                  </a:lnTo>
                  <a:cubicBezTo>
                    <a:pt x="3835" y="5025"/>
                    <a:pt x="3739" y="5108"/>
                    <a:pt x="3632" y="5108"/>
                  </a:cubicBezTo>
                  <a:lnTo>
                    <a:pt x="2894" y="5108"/>
                  </a:lnTo>
                  <a:lnTo>
                    <a:pt x="2894" y="4906"/>
                  </a:lnTo>
                  <a:lnTo>
                    <a:pt x="3263" y="4906"/>
                  </a:lnTo>
                  <a:cubicBezTo>
                    <a:pt x="3358" y="4906"/>
                    <a:pt x="3430" y="4835"/>
                    <a:pt x="3430" y="4739"/>
                  </a:cubicBezTo>
                  <a:lnTo>
                    <a:pt x="3430" y="4192"/>
                  </a:lnTo>
                  <a:cubicBezTo>
                    <a:pt x="3430" y="4096"/>
                    <a:pt x="3358" y="4025"/>
                    <a:pt x="3263" y="4025"/>
                  </a:cubicBezTo>
                  <a:cubicBezTo>
                    <a:pt x="3180" y="4025"/>
                    <a:pt x="3097" y="4096"/>
                    <a:pt x="3097" y="4192"/>
                  </a:cubicBezTo>
                  <a:lnTo>
                    <a:pt x="3097" y="4561"/>
                  </a:lnTo>
                  <a:lnTo>
                    <a:pt x="2346" y="4561"/>
                  </a:lnTo>
                  <a:lnTo>
                    <a:pt x="2346" y="4192"/>
                  </a:lnTo>
                  <a:cubicBezTo>
                    <a:pt x="2346" y="4096"/>
                    <a:pt x="2263" y="4025"/>
                    <a:pt x="2180" y="4025"/>
                  </a:cubicBezTo>
                  <a:cubicBezTo>
                    <a:pt x="2085" y="4025"/>
                    <a:pt x="2013" y="4096"/>
                    <a:pt x="2013" y="4192"/>
                  </a:cubicBezTo>
                  <a:lnTo>
                    <a:pt x="2013" y="4739"/>
                  </a:lnTo>
                  <a:cubicBezTo>
                    <a:pt x="2013" y="4835"/>
                    <a:pt x="2085" y="4906"/>
                    <a:pt x="2180" y="4906"/>
                  </a:cubicBezTo>
                  <a:lnTo>
                    <a:pt x="2549" y="4906"/>
                  </a:lnTo>
                  <a:lnTo>
                    <a:pt x="2549" y="5120"/>
                  </a:lnTo>
                  <a:lnTo>
                    <a:pt x="1811" y="5120"/>
                  </a:lnTo>
                  <a:cubicBezTo>
                    <a:pt x="1704" y="5120"/>
                    <a:pt x="1608" y="5025"/>
                    <a:pt x="1608" y="4918"/>
                  </a:cubicBezTo>
                  <a:lnTo>
                    <a:pt x="1608" y="3835"/>
                  </a:lnTo>
                  <a:lnTo>
                    <a:pt x="1596" y="3835"/>
                  </a:lnTo>
                  <a:cubicBezTo>
                    <a:pt x="1596" y="3680"/>
                    <a:pt x="1704" y="3537"/>
                    <a:pt x="1834" y="3477"/>
                  </a:cubicBezTo>
                  <a:lnTo>
                    <a:pt x="2180" y="3346"/>
                  </a:lnTo>
                  <a:lnTo>
                    <a:pt x="2466" y="3632"/>
                  </a:lnTo>
                  <a:cubicBezTo>
                    <a:pt x="2537" y="3704"/>
                    <a:pt x="2620" y="3727"/>
                    <a:pt x="2716" y="3727"/>
                  </a:cubicBezTo>
                  <a:cubicBezTo>
                    <a:pt x="2799" y="3727"/>
                    <a:pt x="2894" y="3704"/>
                    <a:pt x="2966" y="3632"/>
                  </a:cubicBezTo>
                  <a:lnTo>
                    <a:pt x="3251" y="3346"/>
                  </a:lnTo>
                  <a:close/>
                  <a:moveTo>
                    <a:pt x="5097" y="5085"/>
                  </a:moveTo>
                  <a:lnTo>
                    <a:pt x="5097" y="5847"/>
                  </a:lnTo>
                  <a:lnTo>
                    <a:pt x="322" y="5847"/>
                  </a:lnTo>
                  <a:lnTo>
                    <a:pt x="322" y="5085"/>
                  </a:lnTo>
                  <a:lnTo>
                    <a:pt x="1287" y="5085"/>
                  </a:lnTo>
                  <a:cubicBezTo>
                    <a:pt x="1358" y="5287"/>
                    <a:pt x="1549" y="5454"/>
                    <a:pt x="1787" y="5454"/>
                  </a:cubicBezTo>
                  <a:lnTo>
                    <a:pt x="3620" y="5454"/>
                  </a:lnTo>
                  <a:cubicBezTo>
                    <a:pt x="3859" y="5454"/>
                    <a:pt x="4049" y="5311"/>
                    <a:pt x="4132" y="5085"/>
                  </a:cubicBezTo>
                  <a:close/>
                  <a:moveTo>
                    <a:pt x="7288" y="4001"/>
                  </a:moveTo>
                  <a:cubicBezTo>
                    <a:pt x="7383" y="4001"/>
                    <a:pt x="7478" y="4085"/>
                    <a:pt x="7478" y="4192"/>
                  </a:cubicBezTo>
                  <a:lnTo>
                    <a:pt x="7478" y="4739"/>
                  </a:lnTo>
                  <a:cubicBezTo>
                    <a:pt x="7478" y="4823"/>
                    <a:pt x="7442" y="4870"/>
                    <a:pt x="7371" y="4906"/>
                  </a:cubicBezTo>
                  <a:cubicBezTo>
                    <a:pt x="7311" y="4942"/>
                    <a:pt x="7288" y="5001"/>
                    <a:pt x="7288" y="5061"/>
                  </a:cubicBezTo>
                  <a:lnTo>
                    <a:pt x="7288" y="5323"/>
                  </a:lnTo>
                  <a:cubicBezTo>
                    <a:pt x="7288" y="5394"/>
                    <a:pt x="7347" y="5466"/>
                    <a:pt x="7419" y="5489"/>
                  </a:cubicBezTo>
                  <a:lnTo>
                    <a:pt x="7883" y="5609"/>
                  </a:lnTo>
                  <a:cubicBezTo>
                    <a:pt x="7966" y="5620"/>
                    <a:pt x="8026" y="5716"/>
                    <a:pt x="8026" y="5799"/>
                  </a:cubicBezTo>
                  <a:lnTo>
                    <a:pt x="8026" y="5847"/>
                  </a:lnTo>
                  <a:lnTo>
                    <a:pt x="6168" y="5847"/>
                  </a:lnTo>
                  <a:lnTo>
                    <a:pt x="6168" y="5799"/>
                  </a:lnTo>
                  <a:cubicBezTo>
                    <a:pt x="6168" y="5716"/>
                    <a:pt x="6228" y="5632"/>
                    <a:pt x="6311" y="5609"/>
                  </a:cubicBezTo>
                  <a:lnTo>
                    <a:pt x="6776" y="5489"/>
                  </a:lnTo>
                  <a:cubicBezTo>
                    <a:pt x="6847" y="5478"/>
                    <a:pt x="6907" y="5394"/>
                    <a:pt x="6907" y="5323"/>
                  </a:cubicBezTo>
                  <a:lnTo>
                    <a:pt x="6907" y="5061"/>
                  </a:lnTo>
                  <a:cubicBezTo>
                    <a:pt x="6907" y="5001"/>
                    <a:pt x="6883" y="4942"/>
                    <a:pt x="6823" y="4906"/>
                  </a:cubicBezTo>
                  <a:cubicBezTo>
                    <a:pt x="6764" y="4870"/>
                    <a:pt x="6716" y="4799"/>
                    <a:pt x="6716" y="4739"/>
                  </a:cubicBezTo>
                  <a:lnTo>
                    <a:pt x="6716" y="4192"/>
                  </a:lnTo>
                  <a:cubicBezTo>
                    <a:pt x="6716" y="4085"/>
                    <a:pt x="6811" y="4001"/>
                    <a:pt x="6907" y="4001"/>
                  </a:cubicBezTo>
                  <a:close/>
                  <a:moveTo>
                    <a:pt x="8740" y="3275"/>
                  </a:moveTo>
                  <a:lnTo>
                    <a:pt x="8740" y="5847"/>
                  </a:lnTo>
                  <a:lnTo>
                    <a:pt x="8359" y="5847"/>
                  </a:lnTo>
                  <a:lnTo>
                    <a:pt x="8359" y="5799"/>
                  </a:lnTo>
                  <a:cubicBezTo>
                    <a:pt x="8359" y="5549"/>
                    <a:pt x="8192" y="5335"/>
                    <a:pt x="7954" y="5275"/>
                  </a:cubicBezTo>
                  <a:lnTo>
                    <a:pt x="7621" y="5204"/>
                  </a:lnTo>
                  <a:lnTo>
                    <a:pt x="7621" y="5144"/>
                  </a:lnTo>
                  <a:cubicBezTo>
                    <a:pt x="7740" y="5037"/>
                    <a:pt x="7800" y="4894"/>
                    <a:pt x="7800" y="4739"/>
                  </a:cubicBezTo>
                  <a:lnTo>
                    <a:pt x="7800" y="4192"/>
                  </a:lnTo>
                  <a:cubicBezTo>
                    <a:pt x="7800" y="3894"/>
                    <a:pt x="7561" y="3656"/>
                    <a:pt x="7264" y="3656"/>
                  </a:cubicBezTo>
                  <a:lnTo>
                    <a:pt x="6895" y="3656"/>
                  </a:lnTo>
                  <a:cubicBezTo>
                    <a:pt x="6597" y="3656"/>
                    <a:pt x="6359" y="3894"/>
                    <a:pt x="6359" y="4192"/>
                  </a:cubicBezTo>
                  <a:lnTo>
                    <a:pt x="6359" y="4739"/>
                  </a:lnTo>
                  <a:cubicBezTo>
                    <a:pt x="6359" y="4894"/>
                    <a:pt x="6430" y="5037"/>
                    <a:pt x="6537" y="5144"/>
                  </a:cubicBezTo>
                  <a:lnTo>
                    <a:pt x="6537" y="5204"/>
                  </a:lnTo>
                  <a:lnTo>
                    <a:pt x="6216" y="5275"/>
                  </a:lnTo>
                  <a:cubicBezTo>
                    <a:pt x="5978" y="5335"/>
                    <a:pt x="5811" y="5549"/>
                    <a:pt x="5811" y="5799"/>
                  </a:cubicBezTo>
                  <a:lnTo>
                    <a:pt x="5811" y="5847"/>
                  </a:lnTo>
                  <a:lnTo>
                    <a:pt x="5418" y="5847"/>
                  </a:lnTo>
                  <a:lnTo>
                    <a:pt x="5418" y="3275"/>
                  </a:lnTo>
                  <a:close/>
                  <a:moveTo>
                    <a:pt x="1430" y="1"/>
                  </a:moveTo>
                  <a:cubicBezTo>
                    <a:pt x="1346" y="1"/>
                    <a:pt x="1275" y="72"/>
                    <a:pt x="1275" y="155"/>
                  </a:cubicBezTo>
                  <a:cubicBezTo>
                    <a:pt x="1275" y="251"/>
                    <a:pt x="1346" y="322"/>
                    <a:pt x="1430" y="322"/>
                  </a:cubicBezTo>
                  <a:lnTo>
                    <a:pt x="5097" y="322"/>
                  </a:lnTo>
                  <a:lnTo>
                    <a:pt x="5097" y="4763"/>
                  </a:lnTo>
                  <a:lnTo>
                    <a:pt x="4156" y="4763"/>
                  </a:lnTo>
                  <a:lnTo>
                    <a:pt x="4156" y="3835"/>
                  </a:lnTo>
                  <a:cubicBezTo>
                    <a:pt x="4156" y="3537"/>
                    <a:pt x="3978" y="3275"/>
                    <a:pt x="3692" y="3168"/>
                  </a:cubicBezTo>
                  <a:lnTo>
                    <a:pt x="3251" y="2989"/>
                  </a:lnTo>
                  <a:lnTo>
                    <a:pt x="3251" y="2965"/>
                  </a:lnTo>
                  <a:lnTo>
                    <a:pt x="3251" y="2715"/>
                  </a:lnTo>
                  <a:cubicBezTo>
                    <a:pt x="3478" y="2549"/>
                    <a:pt x="3620" y="2287"/>
                    <a:pt x="3620" y="1989"/>
                  </a:cubicBezTo>
                  <a:lnTo>
                    <a:pt x="3620" y="1632"/>
                  </a:lnTo>
                  <a:cubicBezTo>
                    <a:pt x="3620" y="1227"/>
                    <a:pt x="3299" y="917"/>
                    <a:pt x="2906" y="917"/>
                  </a:cubicBezTo>
                  <a:lnTo>
                    <a:pt x="2537" y="917"/>
                  </a:lnTo>
                  <a:cubicBezTo>
                    <a:pt x="2132" y="917"/>
                    <a:pt x="1823" y="1251"/>
                    <a:pt x="1823" y="1632"/>
                  </a:cubicBezTo>
                  <a:lnTo>
                    <a:pt x="1823" y="2001"/>
                  </a:lnTo>
                  <a:cubicBezTo>
                    <a:pt x="1823" y="2299"/>
                    <a:pt x="1965" y="2572"/>
                    <a:pt x="2192" y="2739"/>
                  </a:cubicBezTo>
                  <a:lnTo>
                    <a:pt x="2192" y="2989"/>
                  </a:lnTo>
                  <a:lnTo>
                    <a:pt x="2192" y="3001"/>
                  </a:lnTo>
                  <a:lnTo>
                    <a:pt x="1751" y="3180"/>
                  </a:lnTo>
                  <a:cubicBezTo>
                    <a:pt x="1477" y="3287"/>
                    <a:pt x="1287" y="3549"/>
                    <a:pt x="1287" y="3846"/>
                  </a:cubicBezTo>
                  <a:lnTo>
                    <a:pt x="1287" y="4775"/>
                  </a:lnTo>
                  <a:lnTo>
                    <a:pt x="346" y="4775"/>
                  </a:lnTo>
                  <a:lnTo>
                    <a:pt x="346" y="370"/>
                  </a:lnTo>
                  <a:lnTo>
                    <a:pt x="715" y="370"/>
                  </a:lnTo>
                  <a:cubicBezTo>
                    <a:pt x="811" y="370"/>
                    <a:pt x="882" y="298"/>
                    <a:pt x="882" y="203"/>
                  </a:cubicBezTo>
                  <a:cubicBezTo>
                    <a:pt x="882" y="120"/>
                    <a:pt x="811" y="36"/>
                    <a:pt x="715" y="36"/>
                  </a:cubicBezTo>
                  <a:lnTo>
                    <a:pt x="168" y="36"/>
                  </a:lnTo>
                  <a:cubicBezTo>
                    <a:pt x="84" y="36"/>
                    <a:pt x="1" y="120"/>
                    <a:pt x="1" y="203"/>
                  </a:cubicBezTo>
                  <a:lnTo>
                    <a:pt x="1" y="6049"/>
                  </a:lnTo>
                  <a:cubicBezTo>
                    <a:pt x="1" y="6144"/>
                    <a:pt x="84" y="6216"/>
                    <a:pt x="168" y="6216"/>
                  </a:cubicBezTo>
                  <a:lnTo>
                    <a:pt x="8931" y="6216"/>
                  </a:lnTo>
                  <a:cubicBezTo>
                    <a:pt x="9026" y="6216"/>
                    <a:pt x="9097" y="6144"/>
                    <a:pt x="9097" y="6049"/>
                  </a:cubicBezTo>
                  <a:lnTo>
                    <a:pt x="9097" y="203"/>
                  </a:lnTo>
                  <a:cubicBezTo>
                    <a:pt x="9085" y="84"/>
                    <a:pt x="9014" y="1"/>
                    <a:pt x="89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8"/>
            <p:cNvSpPr/>
            <p:nvPr/>
          </p:nvSpPr>
          <p:spPr>
            <a:xfrm>
              <a:off x="6188327" y="2955408"/>
              <a:ext cx="371395" cy="272857"/>
            </a:xfrm>
            <a:custGeom>
              <a:rect b="b" l="l" r="r" t="t"/>
              <a:pathLst>
                <a:path extrusionOk="0" h="8573" w="11669">
                  <a:moveTo>
                    <a:pt x="10597" y="358"/>
                  </a:moveTo>
                  <a:cubicBezTo>
                    <a:pt x="10704" y="358"/>
                    <a:pt x="10799" y="453"/>
                    <a:pt x="10799" y="548"/>
                  </a:cubicBezTo>
                  <a:lnTo>
                    <a:pt x="10799" y="7323"/>
                  </a:lnTo>
                  <a:lnTo>
                    <a:pt x="10418" y="7323"/>
                  </a:lnTo>
                  <a:cubicBezTo>
                    <a:pt x="10335" y="7323"/>
                    <a:pt x="10263" y="7394"/>
                    <a:pt x="10263" y="7490"/>
                  </a:cubicBezTo>
                  <a:cubicBezTo>
                    <a:pt x="10263" y="7585"/>
                    <a:pt x="10335" y="7656"/>
                    <a:pt x="10418" y="7656"/>
                  </a:cubicBezTo>
                  <a:lnTo>
                    <a:pt x="11323" y="7656"/>
                  </a:lnTo>
                  <a:cubicBezTo>
                    <a:pt x="11323" y="7656"/>
                    <a:pt x="11347" y="7656"/>
                    <a:pt x="11347" y="7668"/>
                  </a:cubicBezTo>
                  <a:lnTo>
                    <a:pt x="11347" y="8037"/>
                  </a:lnTo>
                  <a:cubicBezTo>
                    <a:pt x="11335" y="8144"/>
                    <a:pt x="11240" y="8240"/>
                    <a:pt x="11133" y="8240"/>
                  </a:cubicBezTo>
                  <a:lnTo>
                    <a:pt x="536" y="8240"/>
                  </a:lnTo>
                  <a:cubicBezTo>
                    <a:pt x="441" y="8240"/>
                    <a:pt x="346" y="8144"/>
                    <a:pt x="346" y="8037"/>
                  </a:cubicBezTo>
                  <a:lnTo>
                    <a:pt x="346" y="7668"/>
                  </a:lnTo>
                  <a:cubicBezTo>
                    <a:pt x="346" y="7668"/>
                    <a:pt x="346" y="7656"/>
                    <a:pt x="357" y="7656"/>
                  </a:cubicBezTo>
                  <a:lnTo>
                    <a:pt x="9680" y="7656"/>
                  </a:lnTo>
                  <a:cubicBezTo>
                    <a:pt x="9763" y="7656"/>
                    <a:pt x="9835" y="7585"/>
                    <a:pt x="9835" y="7490"/>
                  </a:cubicBezTo>
                  <a:cubicBezTo>
                    <a:pt x="9835" y="7394"/>
                    <a:pt x="9763" y="7323"/>
                    <a:pt x="9680" y="7323"/>
                  </a:cubicBezTo>
                  <a:lnTo>
                    <a:pt x="893" y="7323"/>
                  </a:lnTo>
                  <a:lnTo>
                    <a:pt x="893" y="548"/>
                  </a:lnTo>
                  <a:cubicBezTo>
                    <a:pt x="893" y="453"/>
                    <a:pt x="988" y="358"/>
                    <a:pt x="1084" y="358"/>
                  </a:cubicBezTo>
                  <a:close/>
                  <a:moveTo>
                    <a:pt x="1096" y="1"/>
                  </a:moveTo>
                  <a:cubicBezTo>
                    <a:pt x="798" y="1"/>
                    <a:pt x="560" y="239"/>
                    <a:pt x="560" y="536"/>
                  </a:cubicBezTo>
                  <a:lnTo>
                    <a:pt x="560" y="7311"/>
                  </a:lnTo>
                  <a:lnTo>
                    <a:pt x="357" y="7311"/>
                  </a:lnTo>
                  <a:cubicBezTo>
                    <a:pt x="167" y="7311"/>
                    <a:pt x="0" y="7478"/>
                    <a:pt x="0" y="7668"/>
                  </a:cubicBezTo>
                  <a:lnTo>
                    <a:pt x="0" y="8037"/>
                  </a:lnTo>
                  <a:cubicBezTo>
                    <a:pt x="0" y="8335"/>
                    <a:pt x="238" y="8573"/>
                    <a:pt x="536" y="8573"/>
                  </a:cubicBezTo>
                  <a:lnTo>
                    <a:pt x="11133" y="8573"/>
                  </a:lnTo>
                  <a:cubicBezTo>
                    <a:pt x="11430" y="8573"/>
                    <a:pt x="11668" y="8335"/>
                    <a:pt x="11668" y="8037"/>
                  </a:cubicBezTo>
                  <a:lnTo>
                    <a:pt x="11668" y="7668"/>
                  </a:lnTo>
                  <a:cubicBezTo>
                    <a:pt x="11668" y="7478"/>
                    <a:pt x="11525" y="7311"/>
                    <a:pt x="11335" y="7311"/>
                  </a:cubicBezTo>
                  <a:lnTo>
                    <a:pt x="11133" y="7311"/>
                  </a:lnTo>
                  <a:lnTo>
                    <a:pt x="11133" y="536"/>
                  </a:lnTo>
                  <a:cubicBezTo>
                    <a:pt x="11133" y="239"/>
                    <a:pt x="10894" y="1"/>
                    <a:pt x="105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3"/>
            </a:gs>
            <a:gs pos="3000">
              <a:schemeClr val="accent1"/>
            </a:gs>
            <a:gs pos="7000">
              <a:schemeClr val="lt2"/>
            </a:gs>
            <a:gs pos="14000">
              <a:schemeClr val="dk1"/>
            </a:gs>
            <a:gs pos="100000">
              <a:schemeClr val="dk1"/>
            </a:gs>
          </a:gsLst>
          <a:lin ang="16198662" scaled="0"/>
        </a:gradFill>
      </p:bgPr>
    </p:bg>
    <p:spTree>
      <p:nvGrpSpPr>
        <p:cNvPr id="1546" name="Shape 1546"/>
        <p:cNvGrpSpPr/>
        <p:nvPr/>
      </p:nvGrpSpPr>
      <p:grpSpPr>
        <a:xfrm>
          <a:off x="0" y="0"/>
          <a:ext cx="0" cy="0"/>
          <a:chOff x="0" y="0"/>
          <a:chExt cx="0" cy="0"/>
        </a:xfrm>
      </p:grpSpPr>
      <p:sp>
        <p:nvSpPr>
          <p:cNvPr id="1547" name="Google Shape;1547;p49"/>
          <p:cNvSpPr/>
          <p:nvPr/>
        </p:nvSpPr>
        <p:spPr>
          <a:xfrm>
            <a:off x="393184" y="1319505"/>
            <a:ext cx="944400" cy="818400"/>
          </a:xfrm>
          <a:prstGeom prst="hexagon">
            <a:avLst>
              <a:gd fmla="val 25000" name="adj"/>
              <a:gd fmla="val 115470" name="vf"/>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9"/>
          <p:cNvSpPr/>
          <p:nvPr/>
        </p:nvSpPr>
        <p:spPr>
          <a:xfrm>
            <a:off x="393184" y="2795005"/>
            <a:ext cx="944400" cy="818400"/>
          </a:xfrm>
          <a:prstGeom prst="hexagon">
            <a:avLst>
              <a:gd fmla="val 25000" name="adj"/>
              <a:gd fmla="val 115470" name="vf"/>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9" name="Google Shape;1549;p49"/>
          <p:cNvGrpSpPr/>
          <p:nvPr/>
        </p:nvGrpSpPr>
        <p:grpSpPr>
          <a:xfrm>
            <a:off x="721628" y="2978204"/>
            <a:ext cx="287495" cy="452003"/>
            <a:chOff x="4998732" y="2233170"/>
            <a:chExt cx="287495" cy="452003"/>
          </a:xfrm>
        </p:grpSpPr>
        <p:sp>
          <p:nvSpPr>
            <p:cNvPr id="1550" name="Google Shape;1550;p49"/>
            <p:cNvSpPr/>
            <p:nvPr/>
          </p:nvSpPr>
          <p:spPr>
            <a:xfrm>
              <a:off x="4998732" y="2233170"/>
              <a:ext cx="287495" cy="452003"/>
            </a:xfrm>
            <a:custGeom>
              <a:rect b="b" l="l" r="r" t="t"/>
              <a:pathLst>
                <a:path extrusionOk="0" h="15785" w="10040">
                  <a:moveTo>
                    <a:pt x="1050" y="0"/>
                  </a:moveTo>
                  <a:cubicBezTo>
                    <a:pt x="478" y="0"/>
                    <a:pt x="1" y="478"/>
                    <a:pt x="1" y="1049"/>
                  </a:cubicBezTo>
                  <a:lnTo>
                    <a:pt x="1" y="14736"/>
                  </a:lnTo>
                  <a:cubicBezTo>
                    <a:pt x="1" y="15308"/>
                    <a:pt x="478" y="15785"/>
                    <a:pt x="1050" y="15785"/>
                  </a:cubicBezTo>
                  <a:lnTo>
                    <a:pt x="8991" y="15785"/>
                  </a:lnTo>
                  <a:cubicBezTo>
                    <a:pt x="9563" y="15785"/>
                    <a:pt x="10040" y="15308"/>
                    <a:pt x="10040" y="14736"/>
                  </a:cubicBezTo>
                  <a:lnTo>
                    <a:pt x="10040" y="8586"/>
                  </a:lnTo>
                  <a:cubicBezTo>
                    <a:pt x="10040" y="8459"/>
                    <a:pt x="9936" y="8355"/>
                    <a:pt x="9808" y="8355"/>
                  </a:cubicBezTo>
                  <a:cubicBezTo>
                    <a:pt x="9681" y="8355"/>
                    <a:pt x="9577" y="8459"/>
                    <a:pt x="9577" y="8586"/>
                  </a:cubicBezTo>
                  <a:lnTo>
                    <a:pt x="9577" y="14736"/>
                  </a:lnTo>
                  <a:cubicBezTo>
                    <a:pt x="9577" y="15059"/>
                    <a:pt x="9298" y="15322"/>
                    <a:pt x="8991" y="15322"/>
                  </a:cubicBezTo>
                  <a:lnTo>
                    <a:pt x="1050" y="15322"/>
                  </a:lnTo>
                  <a:cubicBezTo>
                    <a:pt x="727" y="15322"/>
                    <a:pt x="463" y="15043"/>
                    <a:pt x="463" y="14736"/>
                  </a:cubicBezTo>
                  <a:lnTo>
                    <a:pt x="463" y="1049"/>
                  </a:lnTo>
                  <a:cubicBezTo>
                    <a:pt x="463" y="726"/>
                    <a:pt x="742" y="462"/>
                    <a:pt x="1050" y="462"/>
                  </a:cubicBezTo>
                  <a:lnTo>
                    <a:pt x="8991" y="462"/>
                  </a:lnTo>
                  <a:cubicBezTo>
                    <a:pt x="9315" y="462"/>
                    <a:pt x="9577" y="742"/>
                    <a:pt x="9577" y="1049"/>
                  </a:cubicBezTo>
                  <a:lnTo>
                    <a:pt x="9577" y="7578"/>
                  </a:lnTo>
                  <a:cubicBezTo>
                    <a:pt x="9577" y="7707"/>
                    <a:pt x="9681" y="7810"/>
                    <a:pt x="9808" y="7810"/>
                  </a:cubicBezTo>
                  <a:cubicBezTo>
                    <a:pt x="9936" y="7810"/>
                    <a:pt x="10040" y="7707"/>
                    <a:pt x="10040" y="7578"/>
                  </a:cubicBezTo>
                  <a:lnTo>
                    <a:pt x="10040" y="1049"/>
                  </a:lnTo>
                  <a:cubicBezTo>
                    <a:pt x="10040" y="477"/>
                    <a:pt x="9563" y="0"/>
                    <a:pt x="89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9"/>
            <p:cNvSpPr/>
            <p:nvPr/>
          </p:nvSpPr>
          <p:spPr>
            <a:xfrm>
              <a:off x="5026164" y="2260574"/>
              <a:ext cx="232631" cy="369764"/>
            </a:xfrm>
            <a:custGeom>
              <a:rect b="b" l="l" r="r" t="t"/>
              <a:pathLst>
                <a:path extrusionOk="0" h="12913" w="8124">
                  <a:moveTo>
                    <a:pt x="232" y="1"/>
                  </a:moveTo>
                  <a:cubicBezTo>
                    <a:pt x="104" y="1"/>
                    <a:pt x="1" y="104"/>
                    <a:pt x="1" y="232"/>
                  </a:cubicBezTo>
                  <a:lnTo>
                    <a:pt x="1" y="12681"/>
                  </a:lnTo>
                  <a:cubicBezTo>
                    <a:pt x="1" y="12809"/>
                    <a:pt x="104" y="12912"/>
                    <a:pt x="232" y="12912"/>
                  </a:cubicBezTo>
                  <a:lnTo>
                    <a:pt x="3558" y="12912"/>
                  </a:lnTo>
                  <a:cubicBezTo>
                    <a:pt x="3686" y="12912"/>
                    <a:pt x="3790" y="12809"/>
                    <a:pt x="3790" y="12681"/>
                  </a:cubicBezTo>
                  <a:cubicBezTo>
                    <a:pt x="3790" y="12553"/>
                    <a:pt x="3686" y="12450"/>
                    <a:pt x="3558" y="12450"/>
                  </a:cubicBezTo>
                  <a:lnTo>
                    <a:pt x="463" y="12450"/>
                  </a:lnTo>
                  <a:lnTo>
                    <a:pt x="463" y="463"/>
                  </a:lnTo>
                  <a:lnTo>
                    <a:pt x="2626" y="463"/>
                  </a:lnTo>
                  <a:cubicBezTo>
                    <a:pt x="2763" y="463"/>
                    <a:pt x="2874" y="575"/>
                    <a:pt x="2874" y="711"/>
                  </a:cubicBezTo>
                  <a:cubicBezTo>
                    <a:pt x="2914" y="1143"/>
                    <a:pt x="3151" y="1380"/>
                    <a:pt x="3584" y="1421"/>
                  </a:cubicBezTo>
                  <a:lnTo>
                    <a:pt x="4542" y="1421"/>
                  </a:lnTo>
                  <a:cubicBezTo>
                    <a:pt x="4933" y="1421"/>
                    <a:pt x="5251" y="1102"/>
                    <a:pt x="5251" y="711"/>
                  </a:cubicBezTo>
                  <a:cubicBezTo>
                    <a:pt x="5266" y="560"/>
                    <a:pt x="5347" y="477"/>
                    <a:pt x="5498" y="463"/>
                  </a:cubicBezTo>
                  <a:lnTo>
                    <a:pt x="7662" y="463"/>
                  </a:lnTo>
                  <a:lnTo>
                    <a:pt x="7662" y="12450"/>
                  </a:lnTo>
                  <a:lnTo>
                    <a:pt x="4566" y="12450"/>
                  </a:lnTo>
                  <a:cubicBezTo>
                    <a:pt x="4438" y="12450"/>
                    <a:pt x="4335" y="12553"/>
                    <a:pt x="4335" y="12681"/>
                  </a:cubicBezTo>
                  <a:cubicBezTo>
                    <a:pt x="4335" y="12809"/>
                    <a:pt x="4438" y="12912"/>
                    <a:pt x="4566" y="12912"/>
                  </a:cubicBezTo>
                  <a:lnTo>
                    <a:pt x="7892" y="12912"/>
                  </a:lnTo>
                  <a:cubicBezTo>
                    <a:pt x="8021" y="12912"/>
                    <a:pt x="8124" y="12809"/>
                    <a:pt x="8124" y="12681"/>
                  </a:cubicBezTo>
                  <a:lnTo>
                    <a:pt x="8124" y="232"/>
                  </a:lnTo>
                  <a:cubicBezTo>
                    <a:pt x="8124" y="104"/>
                    <a:pt x="8021" y="1"/>
                    <a:pt x="7892" y="1"/>
                  </a:cubicBezTo>
                  <a:lnTo>
                    <a:pt x="5498" y="1"/>
                  </a:lnTo>
                  <a:cubicBezTo>
                    <a:pt x="5066" y="41"/>
                    <a:pt x="4829" y="278"/>
                    <a:pt x="4789" y="711"/>
                  </a:cubicBezTo>
                  <a:cubicBezTo>
                    <a:pt x="4789" y="848"/>
                    <a:pt x="4677" y="958"/>
                    <a:pt x="4541" y="958"/>
                  </a:cubicBezTo>
                  <a:lnTo>
                    <a:pt x="3584" y="958"/>
                  </a:lnTo>
                  <a:cubicBezTo>
                    <a:pt x="3433" y="945"/>
                    <a:pt x="3350" y="862"/>
                    <a:pt x="3336" y="711"/>
                  </a:cubicBezTo>
                  <a:cubicBezTo>
                    <a:pt x="3336" y="319"/>
                    <a:pt x="3017" y="1"/>
                    <a:pt x="26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9"/>
            <p:cNvSpPr/>
            <p:nvPr/>
          </p:nvSpPr>
          <p:spPr>
            <a:xfrm>
              <a:off x="5135865" y="2260574"/>
              <a:ext cx="13258" cy="13258"/>
            </a:xfrm>
            <a:custGeom>
              <a:rect b="b" l="l" r="r" t="t"/>
              <a:pathLst>
                <a:path extrusionOk="0" h="463" w="463">
                  <a:moveTo>
                    <a:pt x="232" y="1"/>
                  </a:moveTo>
                  <a:cubicBezTo>
                    <a:pt x="104" y="1"/>
                    <a:pt x="0" y="104"/>
                    <a:pt x="0" y="232"/>
                  </a:cubicBezTo>
                  <a:cubicBezTo>
                    <a:pt x="0" y="360"/>
                    <a:pt x="104" y="463"/>
                    <a:pt x="232" y="463"/>
                  </a:cubicBezTo>
                  <a:cubicBezTo>
                    <a:pt x="359" y="463"/>
                    <a:pt x="462" y="360"/>
                    <a:pt x="462" y="232"/>
                  </a:cubicBezTo>
                  <a:cubicBezTo>
                    <a:pt x="462" y="104"/>
                    <a:pt x="359" y="1"/>
                    <a:pt x="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9"/>
            <p:cNvSpPr/>
            <p:nvPr/>
          </p:nvSpPr>
          <p:spPr>
            <a:xfrm>
              <a:off x="5108432" y="2644483"/>
              <a:ext cx="68123" cy="13258"/>
            </a:xfrm>
            <a:custGeom>
              <a:rect b="b" l="l" r="r" t="t"/>
              <a:pathLst>
                <a:path extrusionOk="0" h="463" w="2379">
                  <a:moveTo>
                    <a:pt x="232" y="1"/>
                  </a:moveTo>
                  <a:cubicBezTo>
                    <a:pt x="104" y="1"/>
                    <a:pt x="1" y="104"/>
                    <a:pt x="1" y="231"/>
                  </a:cubicBezTo>
                  <a:cubicBezTo>
                    <a:pt x="1" y="360"/>
                    <a:pt x="104" y="463"/>
                    <a:pt x="232" y="463"/>
                  </a:cubicBezTo>
                  <a:lnTo>
                    <a:pt x="2147" y="463"/>
                  </a:lnTo>
                  <a:cubicBezTo>
                    <a:pt x="2275" y="463"/>
                    <a:pt x="2378" y="360"/>
                    <a:pt x="2378" y="231"/>
                  </a:cubicBezTo>
                  <a:cubicBezTo>
                    <a:pt x="2378" y="104"/>
                    <a:pt x="2275" y="1"/>
                    <a:pt x="21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9"/>
            <p:cNvSpPr/>
            <p:nvPr/>
          </p:nvSpPr>
          <p:spPr>
            <a:xfrm>
              <a:off x="5053596" y="2342842"/>
              <a:ext cx="177795" cy="232745"/>
            </a:xfrm>
            <a:custGeom>
              <a:rect b="b" l="l" r="r" t="t"/>
              <a:pathLst>
                <a:path extrusionOk="0" h="8128" w="6209">
                  <a:moveTo>
                    <a:pt x="4471" y="463"/>
                  </a:moveTo>
                  <a:lnTo>
                    <a:pt x="5746" y="1313"/>
                  </a:lnTo>
                  <a:lnTo>
                    <a:pt x="5746" y="3907"/>
                  </a:lnTo>
                  <a:cubicBezTo>
                    <a:pt x="5746" y="5592"/>
                    <a:pt x="4688" y="7087"/>
                    <a:pt x="3105" y="7648"/>
                  </a:cubicBezTo>
                  <a:cubicBezTo>
                    <a:pt x="1521" y="7087"/>
                    <a:pt x="463" y="5593"/>
                    <a:pt x="463" y="3907"/>
                  </a:cubicBezTo>
                  <a:lnTo>
                    <a:pt x="463" y="1313"/>
                  </a:lnTo>
                  <a:lnTo>
                    <a:pt x="1738" y="463"/>
                  </a:lnTo>
                  <a:close/>
                  <a:moveTo>
                    <a:pt x="1668" y="1"/>
                  </a:moveTo>
                  <a:cubicBezTo>
                    <a:pt x="1622" y="1"/>
                    <a:pt x="1577" y="14"/>
                    <a:pt x="1540" y="40"/>
                  </a:cubicBezTo>
                  <a:lnTo>
                    <a:pt x="104" y="998"/>
                  </a:lnTo>
                  <a:cubicBezTo>
                    <a:pt x="39" y="1040"/>
                    <a:pt x="0" y="1112"/>
                    <a:pt x="0" y="1190"/>
                  </a:cubicBezTo>
                  <a:lnTo>
                    <a:pt x="0" y="3907"/>
                  </a:lnTo>
                  <a:cubicBezTo>
                    <a:pt x="0" y="5818"/>
                    <a:pt x="1217" y="7510"/>
                    <a:pt x="3031" y="8113"/>
                  </a:cubicBezTo>
                  <a:cubicBezTo>
                    <a:pt x="3063" y="8123"/>
                    <a:pt x="3084" y="8128"/>
                    <a:pt x="3105" y="8128"/>
                  </a:cubicBezTo>
                  <a:cubicBezTo>
                    <a:pt x="3127" y="8128"/>
                    <a:pt x="3147" y="8123"/>
                    <a:pt x="3177" y="8113"/>
                  </a:cubicBezTo>
                  <a:cubicBezTo>
                    <a:pt x="4991" y="7510"/>
                    <a:pt x="6208" y="5818"/>
                    <a:pt x="6208" y="3907"/>
                  </a:cubicBezTo>
                  <a:lnTo>
                    <a:pt x="6208" y="1190"/>
                  </a:lnTo>
                  <a:cubicBezTo>
                    <a:pt x="6208" y="1112"/>
                    <a:pt x="6169" y="1040"/>
                    <a:pt x="6105" y="998"/>
                  </a:cubicBezTo>
                  <a:lnTo>
                    <a:pt x="4668" y="40"/>
                  </a:lnTo>
                  <a:cubicBezTo>
                    <a:pt x="4631" y="14"/>
                    <a:pt x="4587" y="1"/>
                    <a:pt x="45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9"/>
            <p:cNvSpPr/>
            <p:nvPr/>
          </p:nvSpPr>
          <p:spPr>
            <a:xfrm>
              <a:off x="5081229" y="2370475"/>
              <a:ext cx="122529" cy="175504"/>
            </a:xfrm>
            <a:custGeom>
              <a:rect b="b" l="l" r="r" t="t"/>
              <a:pathLst>
                <a:path extrusionOk="0" h="6129" w="4279">
                  <a:moveTo>
                    <a:pt x="995" y="1"/>
                  </a:moveTo>
                  <a:cubicBezTo>
                    <a:pt x="949" y="1"/>
                    <a:pt x="905" y="14"/>
                    <a:pt x="867" y="40"/>
                  </a:cubicBezTo>
                  <a:lnTo>
                    <a:pt x="104" y="549"/>
                  </a:lnTo>
                  <a:cubicBezTo>
                    <a:pt x="38" y="591"/>
                    <a:pt x="0" y="663"/>
                    <a:pt x="0" y="741"/>
                  </a:cubicBezTo>
                  <a:lnTo>
                    <a:pt x="0" y="2942"/>
                  </a:lnTo>
                  <a:cubicBezTo>
                    <a:pt x="0" y="4306"/>
                    <a:pt x="807" y="5537"/>
                    <a:pt x="2045" y="6104"/>
                  </a:cubicBezTo>
                  <a:cubicBezTo>
                    <a:pt x="2080" y="6121"/>
                    <a:pt x="2110" y="6128"/>
                    <a:pt x="2139" y="6128"/>
                  </a:cubicBezTo>
                  <a:cubicBezTo>
                    <a:pt x="2169" y="6128"/>
                    <a:pt x="2199" y="6120"/>
                    <a:pt x="2234" y="6104"/>
                  </a:cubicBezTo>
                  <a:cubicBezTo>
                    <a:pt x="3480" y="5555"/>
                    <a:pt x="4278" y="4306"/>
                    <a:pt x="4278" y="2942"/>
                  </a:cubicBezTo>
                  <a:lnTo>
                    <a:pt x="4278" y="741"/>
                  </a:lnTo>
                  <a:cubicBezTo>
                    <a:pt x="4278" y="663"/>
                    <a:pt x="4240" y="591"/>
                    <a:pt x="4175" y="549"/>
                  </a:cubicBezTo>
                  <a:lnTo>
                    <a:pt x="3412" y="40"/>
                  </a:lnTo>
                  <a:cubicBezTo>
                    <a:pt x="3374" y="14"/>
                    <a:pt x="3329" y="1"/>
                    <a:pt x="3284" y="1"/>
                  </a:cubicBezTo>
                  <a:lnTo>
                    <a:pt x="2643" y="1"/>
                  </a:lnTo>
                  <a:cubicBezTo>
                    <a:pt x="2515" y="1"/>
                    <a:pt x="2412" y="105"/>
                    <a:pt x="2412" y="232"/>
                  </a:cubicBezTo>
                  <a:cubicBezTo>
                    <a:pt x="2412" y="360"/>
                    <a:pt x="2515" y="464"/>
                    <a:pt x="2643" y="464"/>
                  </a:cubicBezTo>
                  <a:lnTo>
                    <a:pt x="3213" y="464"/>
                  </a:lnTo>
                  <a:lnTo>
                    <a:pt x="3816" y="865"/>
                  </a:lnTo>
                  <a:lnTo>
                    <a:pt x="3816" y="2943"/>
                  </a:lnTo>
                  <a:cubicBezTo>
                    <a:pt x="3816" y="4089"/>
                    <a:pt x="3162" y="5136"/>
                    <a:pt x="2139" y="5638"/>
                  </a:cubicBezTo>
                  <a:cubicBezTo>
                    <a:pt x="1117" y="5135"/>
                    <a:pt x="462" y="4089"/>
                    <a:pt x="462" y="2943"/>
                  </a:cubicBezTo>
                  <a:lnTo>
                    <a:pt x="462" y="865"/>
                  </a:lnTo>
                  <a:lnTo>
                    <a:pt x="1065" y="464"/>
                  </a:lnTo>
                  <a:lnTo>
                    <a:pt x="1635" y="464"/>
                  </a:lnTo>
                  <a:cubicBezTo>
                    <a:pt x="1763" y="464"/>
                    <a:pt x="1867" y="360"/>
                    <a:pt x="1867" y="232"/>
                  </a:cubicBezTo>
                  <a:cubicBezTo>
                    <a:pt x="1867" y="105"/>
                    <a:pt x="1763" y="1"/>
                    <a:pt x="16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9"/>
            <p:cNvSpPr/>
            <p:nvPr/>
          </p:nvSpPr>
          <p:spPr>
            <a:xfrm>
              <a:off x="5107774" y="2427859"/>
              <a:ext cx="69640" cy="56697"/>
            </a:xfrm>
            <a:custGeom>
              <a:rect b="b" l="l" r="r" t="t"/>
              <a:pathLst>
                <a:path extrusionOk="0" h="1980" w="2432">
                  <a:moveTo>
                    <a:pt x="2170" y="0"/>
                  </a:moveTo>
                  <a:cubicBezTo>
                    <a:pt x="2100" y="0"/>
                    <a:pt x="2032" y="31"/>
                    <a:pt x="1986" y="91"/>
                  </a:cubicBezTo>
                  <a:lnTo>
                    <a:pt x="986" y="1392"/>
                  </a:lnTo>
                  <a:lnTo>
                    <a:pt x="419" y="823"/>
                  </a:lnTo>
                  <a:cubicBezTo>
                    <a:pt x="373" y="778"/>
                    <a:pt x="314" y="755"/>
                    <a:pt x="255" y="755"/>
                  </a:cubicBezTo>
                  <a:cubicBezTo>
                    <a:pt x="195" y="755"/>
                    <a:pt x="136" y="778"/>
                    <a:pt x="91" y="823"/>
                  </a:cubicBezTo>
                  <a:cubicBezTo>
                    <a:pt x="1" y="913"/>
                    <a:pt x="1" y="1060"/>
                    <a:pt x="91" y="1150"/>
                  </a:cubicBezTo>
                  <a:lnTo>
                    <a:pt x="846" y="1905"/>
                  </a:lnTo>
                  <a:cubicBezTo>
                    <a:pt x="902" y="1954"/>
                    <a:pt x="960" y="1980"/>
                    <a:pt x="1016" y="1980"/>
                  </a:cubicBezTo>
                  <a:cubicBezTo>
                    <a:pt x="1079" y="1980"/>
                    <a:pt x="1139" y="1948"/>
                    <a:pt x="1192" y="1882"/>
                  </a:cubicBezTo>
                  <a:lnTo>
                    <a:pt x="2353" y="373"/>
                  </a:lnTo>
                  <a:cubicBezTo>
                    <a:pt x="2431" y="272"/>
                    <a:pt x="2412" y="126"/>
                    <a:pt x="2311" y="48"/>
                  </a:cubicBezTo>
                  <a:cubicBezTo>
                    <a:pt x="2269" y="16"/>
                    <a:pt x="2219" y="0"/>
                    <a:pt x="21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7" name="Google Shape;1557;p49"/>
          <p:cNvGrpSpPr/>
          <p:nvPr/>
        </p:nvGrpSpPr>
        <p:grpSpPr>
          <a:xfrm>
            <a:off x="694201" y="1502704"/>
            <a:ext cx="342331" cy="452003"/>
            <a:chOff x="4418300" y="2233170"/>
            <a:chExt cx="342331" cy="452003"/>
          </a:xfrm>
        </p:grpSpPr>
        <p:sp>
          <p:nvSpPr>
            <p:cNvPr id="1558" name="Google Shape;1558;p49"/>
            <p:cNvSpPr/>
            <p:nvPr/>
          </p:nvSpPr>
          <p:spPr>
            <a:xfrm>
              <a:off x="4445704" y="2288006"/>
              <a:ext cx="149217" cy="369706"/>
            </a:xfrm>
            <a:custGeom>
              <a:rect b="b" l="l" r="r" t="t"/>
              <a:pathLst>
                <a:path extrusionOk="0" h="12911" w="5211">
                  <a:moveTo>
                    <a:pt x="233" y="0"/>
                  </a:moveTo>
                  <a:cubicBezTo>
                    <a:pt x="104" y="0"/>
                    <a:pt x="1" y="104"/>
                    <a:pt x="1" y="231"/>
                  </a:cubicBezTo>
                  <a:lnTo>
                    <a:pt x="1" y="12680"/>
                  </a:lnTo>
                  <a:cubicBezTo>
                    <a:pt x="1" y="12807"/>
                    <a:pt x="104" y="12911"/>
                    <a:pt x="233" y="12911"/>
                  </a:cubicBezTo>
                  <a:lnTo>
                    <a:pt x="1822" y="12911"/>
                  </a:lnTo>
                  <a:cubicBezTo>
                    <a:pt x="1949" y="12911"/>
                    <a:pt x="2053" y="12807"/>
                    <a:pt x="2053" y="12680"/>
                  </a:cubicBezTo>
                  <a:cubicBezTo>
                    <a:pt x="2053" y="12552"/>
                    <a:pt x="1949" y="12449"/>
                    <a:pt x="1822" y="12449"/>
                  </a:cubicBezTo>
                  <a:lnTo>
                    <a:pt x="463" y="12449"/>
                  </a:lnTo>
                  <a:lnTo>
                    <a:pt x="463" y="463"/>
                  </a:lnTo>
                  <a:lnTo>
                    <a:pt x="4979" y="463"/>
                  </a:lnTo>
                  <a:cubicBezTo>
                    <a:pt x="5107" y="463"/>
                    <a:pt x="5210" y="359"/>
                    <a:pt x="5210" y="231"/>
                  </a:cubicBezTo>
                  <a:cubicBezTo>
                    <a:pt x="5210" y="104"/>
                    <a:pt x="5107" y="0"/>
                    <a:pt x="49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9"/>
            <p:cNvSpPr/>
            <p:nvPr/>
          </p:nvSpPr>
          <p:spPr>
            <a:xfrm>
              <a:off x="4520098" y="2288006"/>
              <a:ext cx="213102" cy="369735"/>
            </a:xfrm>
            <a:custGeom>
              <a:rect b="b" l="l" r="r" t="t"/>
              <a:pathLst>
                <a:path extrusionOk="0" h="12912" w="7442">
                  <a:moveTo>
                    <a:pt x="3389" y="0"/>
                  </a:moveTo>
                  <a:cubicBezTo>
                    <a:pt x="3260" y="0"/>
                    <a:pt x="3157" y="104"/>
                    <a:pt x="3157" y="231"/>
                  </a:cubicBezTo>
                  <a:cubicBezTo>
                    <a:pt x="3157" y="359"/>
                    <a:pt x="3260" y="463"/>
                    <a:pt x="3389" y="463"/>
                  </a:cubicBezTo>
                  <a:lnTo>
                    <a:pt x="6979" y="463"/>
                  </a:lnTo>
                  <a:lnTo>
                    <a:pt x="6979" y="12449"/>
                  </a:lnTo>
                  <a:lnTo>
                    <a:pt x="231" y="12449"/>
                  </a:lnTo>
                  <a:cubicBezTo>
                    <a:pt x="104" y="12449"/>
                    <a:pt x="1" y="12552"/>
                    <a:pt x="1" y="12680"/>
                  </a:cubicBezTo>
                  <a:cubicBezTo>
                    <a:pt x="1" y="12807"/>
                    <a:pt x="104" y="12912"/>
                    <a:pt x="231" y="12912"/>
                  </a:cubicBezTo>
                  <a:lnTo>
                    <a:pt x="231" y="12911"/>
                  </a:lnTo>
                  <a:lnTo>
                    <a:pt x="7210" y="12911"/>
                  </a:lnTo>
                  <a:cubicBezTo>
                    <a:pt x="7338" y="12911"/>
                    <a:pt x="7442" y="12807"/>
                    <a:pt x="7442" y="12680"/>
                  </a:cubicBezTo>
                  <a:lnTo>
                    <a:pt x="7442" y="231"/>
                  </a:lnTo>
                  <a:cubicBezTo>
                    <a:pt x="7442" y="104"/>
                    <a:pt x="7338" y="0"/>
                    <a:pt x="72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9"/>
            <p:cNvSpPr/>
            <p:nvPr/>
          </p:nvSpPr>
          <p:spPr>
            <a:xfrm>
              <a:off x="4418300" y="2233170"/>
              <a:ext cx="342331" cy="452003"/>
            </a:xfrm>
            <a:custGeom>
              <a:rect b="b" l="l" r="r" t="t"/>
              <a:pathLst>
                <a:path extrusionOk="0" h="15785" w="11955">
                  <a:moveTo>
                    <a:pt x="6800" y="463"/>
                  </a:moveTo>
                  <a:lnTo>
                    <a:pt x="6341" y="958"/>
                  </a:lnTo>
                  <a:lnTo>
                    <a:pt x="464" y="958"/>
                  </a:lnTo>
                  <a:lnTo>
                    <a:pt x="464" y="463"/>
                  </a:lnTo>
                  <a:close/>
                  <a:moveTo>
                    <a:pt x="232" y="0"/>
                  </a:moveTo>
                  <a:cubicBezTo>
                    <a:pt x="101" y="6"/>
                    <a:pt x="23" y="83"/>
                    <a:pt x="0" y="232"/>
                  </a:cubicBezTo>
                  <a:lnTo>
                    <a:pt x="0" y="15553"/>
                  </a:lnTo>
                  <a:cubicBezTo>
                    <a:pt x="0" y="15681"/>
                    <a:pt x="105" y="15785"/>
                    <a:pt x="232" y="15785"/>
                  </a:cubicBezTo>
                  <a:lnTo>
                    <a:pt x="11723" y="15785"/>
                  </a:lnTo>
                  <a:cubicBezTo>
                    <a:pt x="11851" y="15785"/>
                    <a:pt x="11954" y="15681"/>
                    <a:pt x="11954" y="15553"/>
                  </a:cubicBezTo>
                  <a:lnTo>
                    <a:pt x="11954" y="9041"/>
                  </a:lnTo>
                  <a:cubicBezTo>
                    <a:pt x="11954" y="8914"/>
                    <a:pt x="11851" y="8810"/>
                    <a:pt x="11723" y="8810"/>
                  </a:cubicBezTo>
                  <a:cubicBezTo>
                    <a:pt x="11595" y="8810"/>
                    <a:pt x="11492" y="8914"/>
                    <a:pt x="11492" y="9041"/>
                  </a:cubicBezTo>
                  <a:lnTo>
                    <a:pt x="11492" y="15322"/>
                  </a:lnTo>
                  <a:lnTo>
                    <a:pt x="464" y="15322"/>
                  </a:lnTo>
                  <a:lnTo>
                    <a:pt x="464" y="1420"/>
                  </a:lnTo>
                  <a:lnTo>
                    <a:pt x="6442" y="1420"/>
                  </a:lnTo>
                  <a:cubicBezTo>
                    <a:pt x="6506" y="1420"/>
                    <a:pt x="6568" y="1393"/>
                    <a:pt x="6612" y="1347"/>
                  </a:cubicBezTo>
                  <a:lnTo>
                    <a:pt x="7431" y="462"/>
                  </a:lnTo>
                  <a:lnTo>
                    <a:pt x="11492" y="462"/>
                  </a:lnTo>
                  <a:lnTo>
                    <a:pt x="11492" y="8033"/>
                  </a:lnTo>
                  <a:cubicBezTo>
                    <a:pt x="11492" y="8162"/>
                    <a:pt x="11595" y="8265"/>
                    <a:pt x="11723" y="8265"/>
                  </a:cubicBezTo>
                  <a:cubicBezTo>
                    <a:pt x="11851" y="8265"/>
                    <a:pt x="11954" y="8162"/>
                    <a:pt x="11954" y="8033"/>
                  </a:cubicBezTo>
                  <a:lnTo>
                    <a:pt x="11954" y="232"/>
                  </a:lnTo>
                  <a:cubicBezTo>
                    <a:pt x="11954" y="104"/>
                    <a:pt x="11851" y="0"/>
                    <a:pt x="117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9"/>
            <p:cNvSpPr/>
            <p:nvPr/>
          </p:nvSpPr>
          <p:spPr>
            <a:xfrm>
              <a:off x="4648898" y="2260574"/>
              <a:ext cx="17525" cy="13258"/>
            </a:xfrm>
            <a:custGeom>
              <a:rect b="b" l="l" r="r" t="t"/>
              <a:pathLst>
                <a:path extrusionOk="0" h="463" w="612">
                  <a:moveTo>
                    <a:pt x="232" y="1"/>
                  </a:moveTo>
                  <a:cubicBezTo>
                    <a:pt x="104" y="1"/>
                    <a:pt x="0" y="104"/>
                    <a:pt x="0" y="232"/>
                  </a:cubicBezTo>
                  <a:cubicBezTo>
                    <a:pt x="0" y="360"/>
                    <a:pt x="104" y="463"/>
                    <a:pt x="232" y="463"/>
                  </a:cubicBezTo>
                  <a:lnTo>
                    <a:pt x="380" y="463"/>
                  </a:lnTo>
                  <a:cubicBezTo>
                    <a:pt x="508" y="463"/>
                    <a:pt x="612" y="360"/>
                    <a:pt x="612" y="232"/>
                  </a:cubicBezTo>
                  <a:cubicBezTo>
                    <a:pt x="612" y="104"/>
                    <a:pt x="508" y="1"/>
                    <a:pt x="3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49"/>
            <p:cNvSpPr/>
            <p:nvPr/>
          </p:nvSpPr>
          <p:spPr>
            <a:xfrm>
              <a:off x="4682286" y="2260574"/>
              <a:ext cx="17525" cy="13258"/>
            </a:xfrm>
            <a:custGeom>
              <a:rect b="b" l="l" r="r" t="t"/>
              <a:pathLst>
                <a:path extrusionOk="0" h="463" w="612">
                  <a:moveTo>
                    <a:pt x="231" y="1"/>
                  </a:moveTo>
                  <a:cubicBezTo>
                    <a:pt x="104" y="1"/>
                    <a:pt x="1" y="104"/>
                    <a:pt x="1" y="232"/>
                  </a:cubicBezTo>
                  <a:cubicBezTo>
                    <a:pt x="1" y="360"/>
                    <a:pt x="104" y="463"/>
                    <a:pt x="231" y="463"/>
                  </a:cubicBezTo>
                  <a:lnTo>
                    <a:pt x="380" y="463"/>
                  </a:lnTo>
                  <a:cubicBezTo>
                    <a:pt x="508" y="463"/>
                    <a:pt x="611" y="360"/>
                    <a:pt x="611" y="232"/>
                  </a:cubicBezTo>
                  <a:cubicBezTo>
                    <a:pt x="611" y="104"/>
                    <a:pt x="508" y="1"/>
                    <a:pt x="3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49"/>
            <p:cNvSpPr/>
            <p:nvPr/>
          </p:nvSpPr>
          <p:spPr>
            <a:xfrm>
              <a:off x="4715675" y="2260574"/>
              <a:ext cx="17525" cy="13315"/>
            </a:xfrm>
            <a:custGeom>
              <a:rect b="b" l="l" r="r" t="t"/>
              <a:pathLst>
                <a:path extrusionOk="0" h="465" w="612">
                  <a:moveTo>
                    <a:pt x="232" y="1"/>
                  </a:moveTo>
                  <a:cubicBezTo>
                    <a:pt x="104" y="1"/>
                    <a:pt x="0" y="104"/>
                    <a:pt x="0" y="232"/>
                  </a:cubicBezTo>
                  <a:cubicBezTo>
                    <a:pt x="0" y="360"/>
                    <a:pt x="104" y="464"/>
                    <a:pt x="232" y="464"/>
                  </a:cubicBezTo>
                  <a:lnTo>
                    <a:pt x="380" y="464"/>
                  </a:lnTo>
                  <a:cubicBezTo>
                    <a:pt x="508" y="464"/>
                    <a:pt x="612" y="360"/>
                    <a:pt x="612" y="232"/>
                  </a:cubicBezTo>
                  <a:cubicBezTo>
                    <a:pt x="612" y="104"/>
                    <a:pt x="508" y="1"/>
                    <a:pt x="3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49"/>
            <p:cNvSpPr/>
            <p:nvPr/>
          </p:nvSpPr>
          <p:spPr>
            <a:xfrm>
              <a:off x="4500569" y="2379209"/>
              <a:ext cx="177795" cy="159926"/>
            </a:xfrm>
            <a:custGeom>
              <a:rect b="b" l="l" r="r" t="t"/>
              <a:pathLst>
                <a:path extrusionOk="0" h="5585" w="6209">
                  <a:moveTo>
                    <a:pt x="3105" y="1754"/>
                  </a:moveTo>
                  <a:cubicBezTo>
                    <a:pt x="3660" y="1754"/>
                    <a:pt x="4139" y="2088"/>
                    <a:pt x="4352" y="2565"/>
                  </a:cubicBezTo>
                  <a:lnTo>
                    <a:pt x="1857" y="2565"/>
                  </a:lnTo>
                  <a:cubicBezTo>
                    <a:pt x="2070" y="2088"/>
                    <a:pt x="2548" y="1754"/>
                    <a:pt x="3105" y="1754"/>
                  </a:cubicBezTo>
                  <a:close/>
                  <a:moveTo>
                    <a:pt x="2873" y="3028"/>
                  </a:moveTo>
                  <a:lnTo>
                    <a:pt x="2873" y="5102"/>
                  </a:lnTo>
                  <a:cubicBezTo>
                    <a:pt x="2230" y="4991"/>
                    <a:pt x="1740" y="4431"/>
                    <a:pt x="1740" y="3757"/>
                  </a:cubicBezTo>
                  <a:cubicBezTo>
                    <a:pt x="1740" y="3757"/>
                    <a:pt x="1741" y="3058"/>
                    <a:pt x="1743" y="3028"/>
                  </a:cubicBezTo>
                  <a:close/>
                  <a:moveTo>
                    <a:pt x="4466" y="3028"/>
                  </a:moveTo>
                  <a:cubicBezTo>
                    <a:pt x="4468" y="3058"/>
                    <a:pt x="4469" y="3757"/>
                    <a:pt x="4469" y="3757"/>
                  </a:cubicBezTo>
                  <a:cubicBezTo>
                    <a:pt x="4469" y="4431"/>
                    <a:pt x="3979" y="4991"/>
                    <a:pt x="3335" y="5102"/>
                  </a:cubicBezTo>
                  <a:lnTo>
                    <a:pt x="3335" y="3028"/>
                  </a:lnTo>
                  <a:close/>
                  <a:moveTo>
                    <a:pt x="1828" y="1"/>
                  </a:moveTo>
                  <a:cubicBezTo>
                    <a:pt x="1700" y="1"/>
                    <a:pt x="1597" y="104"/>
                    <a:pt x="1597" y="232"/>
                  </a:cubicBezTo>
                  <a:lnTo>
                    <a:pt x="1597" y="246"/>
                  </a:lnTo>
                  <a:cubicBezTo>
                    <a:pt x="1597" y="766"/>
                    <a:pt x="1862" y="1225"/>
                    <a:pt x="2263" y="1496"/>
                  </a:cubicBezTo>
                  <a:cubicBezTo>
                    <a:pt x="2057" y="1604"/>
                    <a:pt x="1874" y="1748"/>
                    <a:pt x="1724" y="1922"/>
                  </a:cubicBezTo>
                  <a:lnTo>
                    <a:pt x="1048" y="1922"/>
                  </a:lnTo>
                  <a:cubicBezTo>
                    <a:pt x="823" y="1922"/>
                    <a:pt x="641" y="1740"/>
                    <a:pt x="641" y="1516"/>
                  </a:cubicBezTo>
                  <a:cubicBezTo>
                    <a:pt x="641" y="1387"/>
                    <a:pt x="538" y="1284"/>
                    <a:pt x="410" y="1284"/>
                  </a:cubicBezTo>
                  <a:cubicBezTo>
                    <a:pt x="283" y="1284"/>
                    <a:pt x="178" y="1387"/>
                    <a:pt x="178" y="1516"/>
                  </a:cubicBezTo>
                  <a:cubicBezTo>
                    <a:pt x="178" y="1994"/>
                    <a:pt x="569" y="2385"/>
                    <a:pt x="1048" y="2385"/>
                  </a:cubicBezTo>
                  <a:lnTo>
                    <a:pt x="1430" y="2385"/>
                  </a:lnTo>
                  <a:cubicBezTo>
                    <a:pt x="1318" y="2643"/>
                    <a:pt x="1267" y="2925"/>
                    <a:pt x="1277" y="3207"/>
                  </a:cubicBezTo>
                  <a:lnTo>
                    <a:pt x="232" y="3207"/>
                  </a:lnTo>
                  <a:cubicBezTo>
                    <a:pt x="104" y="3207"/>
                    <a:pt x="0" y="3310"/>
                    <a:pt x="0" y="3437"/>
                  </a:cubicBezTo>
                  <a:cubicBezTo>
                    <a:pt x="0" y="3565"/>
                    <a:pt x="104" y="3669"/>
                    <a:pt x="232" y="3669"/>
                  </a:cubicBezTo>
                  <a:lnTo>
                    <a:pt x="1277" y="3669"/>
                  </a:lnTo>
                  <a:cubicBezTo>
                    <a:pt x="1271" y="3946"/>
                    <a:pt x="1322" y="4217"/>
                    <a:pt x="1427" y="4483"/>
                  </a:cubicBezTo>
                  <a:lnTo>
                    <a:pt x="1048" y="4483"/>
                  </a:lnTo>
                  <a:cubicBezTo>
                    <a:pt x="569" y="4483"/>
                    <a:pt x="178" y="4874"/>
                    <a:pt x="178" y="5352"/>
                  </a:cubicBezTo>
                  <a:cubicBezTo>
                    <a:pt x="178" y="5481"/>
                    <a:pt x="283" y="5584"/>
                    <a:pt x="410" y="5584"/>
                  </a:cubicBezTo>
                  <a:cubicBezTo>
                    <a:pt x="537" y="5584"/>
                    <a:pt x="641" y="5481"/>
                    <a:pt x="641" y="5352"/>
                  </a:cubicBezTo>
                  <a:cubicBezTo>
                    <a:pt x="641" y="5128"/>
                    <a:pt x="823" y="4946"/>
                    <a:pt x="1048" y="4946"/>
                  </a:cubicBezTo>
                  <a:lnTo>
                    <a:pt x="1718" y="4946"/>
                  </a:lnTo>
                  <a:cubicBezTo>
                    <a:pt x="2053" y="5336"/>
                    <a:pt x="2550" y="5584"/>
                    <a:pt x="3105" y="5584"/>
                  </a:cubicBezTo>
                  <a:cubicBezTo>
                    <a:pt x="3659" y="5584"/>
                    <a:pt x="4155" y="5336"/>
                    <a:pt x="4491" y="4946"/>
                  </a:cubicBezTo>
                  <a:lnTo>
                    <a:pt x="5161" y="4946"/>
                  </a:lnTo>
                  <a:cubicBezTo>
                    <a:pt x="5385" y="4946"/>
                    <a:pt x="5568" y="5128"/>
                    <a:pt x="5568" y="5352"/>
                  </a:cubicBezTo>
                  <a:cubicBezTo>
                    <a:pt x="5568" y="5481"/>
                    <a:pt x="5672" y="5584"/>
                    <a:pt x="5799" y="5584"/>
                  </a:cubicBezTo>
                  <a:cubicBezTo>
                    <a:pt x="5927" y="5584"/>
                    <a:pt x="6030" y="5481"/>
                    <a:pt x="6030" y="5352"/>
                  </a:cubicBezTo>
                  <a:cubicBezTo>
                    <a:pt x="6030" y="4874"/>
                    <a:pt x="5641" y="4483"/>
                    <a:pt x="5161" y="4483"/>
                  </a:cubicBezTo>
                  <a:lnTo>
                    <a:pt x="4781" y="4483"/>
                  </a:lnTo>
                  <a:cubicBezTo>
                    <a:pt x="4888" y="4217"/>
                    <a:pt x="4937" y="3946"/>
                    <a:pt x="4932" y="3669"/>
                  </a:cubicBezTo>
                  <a:lnTo>
                    <a:pt x="5978" y="3669"/>
                  </a:lnTo>
                  <a:cubicBezTo>
                    <a:pt x="6105" y="3669"/>
                    <a:pt x="6208" y="3565"/>
                    <a:pt x="6208" y="3437"/>
                  </a:cubicBezTo>
                  <a:cubicBezTo>
                    <a:pt x="6208" y="3310"/>
                    <a:pt x="6105" y="3207"/>
                    <a:pt x="5978" y="3207"/>
                  </a:cubicBezTo>
                  <a:lnTo>
                    <a:pt x="4932" y="3207"/>
                  </a:lnTo>
                  <a:cubicBezTo>
                    <a:pt x="4942" y="2925"/>
                    <a:pt x="4892" y="2643"/>
                    <a:pt x="4778" y="2385"/>
                  </a:cubicBezTo>
                  <a:lnTo>
                    <a:pt x="5161" y="2385"/>
                  </a:lnTo>
                  <a:cubicBezTo>
                    <a:pt x="5641" y="2385"/>
                    <a:pt x="6030" y="1994"/>
                    <a:pt x="6030" y="1516"/>
                  </a:cubicBezTo>
                  <a:cubicBezTo>
                    <a:pt x="6030" y="1387"/>
                    <a:pt x="5927" y="1284"/>
                    <a:pt x="5799" y="1284"/>
                  </a:cubicBezTo>
                  <a:cubicBezTo>
                    <a:pt x="5672" y="1284"/>
                    <a:pt x="5568" y="1387"/>
                    <a:pt x="5568" y="1516"/>
                  </a:cubicBezTo>
                  <a:cubicBezTo>
                    <a:pt x="5568" y="1740"/>
                    <a:pt x="5385" y="1922"/>
                    <a:pt x="5161" y="1922"/>
                  </a:cubicBezTo>
                  <a:lnTo>
                    <a:pt x="4485" y="1922"/>
                  </a:lnTo>
                  <a:cubicBezTo>
                    <a:pt x="4334" y="1748"/>
                    <a:pt x="4151" y="1604"/>
                    <a:pt x="3946" y="1496"/>
                  </a:cubicBezTo>
                  <a:cubicBezTo>
                    <a:pt x="4348" y="1225"/>
                    <a:pt x="4613" y="766"/>
                    <a:pt x="4613" y="246"/>
                  </a:cubicBezTo>
                  <a:lnTo>
                    <a:pt x="4613" y="232"/>
                  </a:lnTo>
                  <a:cubicBezTo>
                    <a:pt x="4613" y="104"/>
                    <a:pt x="4509" y="1"/>
                    <a:pt x="4381" y="1"/>
                  </a:cubicBezTo>
                  <a:cubicBezTo>
                    <a:pt x="4254" y="1"/>
                    <a:pt x="4150" y="104"/>
                    <a:pt x="4150" y="232"/>
                  </a:cubicBezTo>
                  <a:lnTo>
                    <a:pt x="4150" y="246"/>
                  </a:lnTo>
                  <a:cubicBezTo>
                    <a:pt x="4150" y="822"/>
                    <a:pt x="3681" y="1291"/>
                    <a:pt x="3105" y="1291"/>
                  </a:cubicBezTo>
                  <a:cubicBezTo>
                    <a:pt x="2528" y="1291"/>
                    <a:pt x="2059" y="822"/>
                    <a:pt x="2059" y="246"/>
                  </a:cubicBezTo>
                  <a:lnTo>
                    <a:pt x="2059" y="232"/>
                  </a:lnTo>
                  <a:cubicBezTo>
                    <a:pt x="2059" y="104"/>
                    <a:pt x="1956" y="1"/>
                    <a:pt x="18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5" name="Google Shape;1565;p49"/>
          <p:cNvSpPr txBox="1"/>
          <p:nvPr>
            <p:ph type="title"/>
          </p:nvPr>
        </p:nvSpPr>
        <p:spPr>
          <a:xfrm>
            <a:off x="1385175" y="1134750"/>
            <a:ext cx="6509400" cy="5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Resume Dataset Link</a:t>
            </a:r>
            <a:endParaRPr/>
          </a:p>
        </p:txBody>
      </p:sp>
      <p:sp>
        <p:nvSpPr>
          <p:cNvPr id="1566" name="Google Shape;1566;p49"/>
          <p:cNvSpPr txBox="1"/>
          <p:nvPr>
            <p:ph idx="4294967295" type="subTitle"/>
          </p:nvPr>
        </p:nvSpPr>
        <p:spPr>
          <a:xfrm>
            <a:off x="1466650" y="1666650"/>
            <a:ext cx="7478400" cy="63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ABB2BF"/>
                </a:solidFill>
                <a:latin typeface="Courier New"/>
                <a:ea typeface="Courier New"/>
                <a:cs typeface="Courier New"/>
                <a:sym typeface="Courier New"/>
              </a:rPr>
              <a:t>https://www.kaggle.com/datasets/snehaanbhawal/resume-dataset</a:t>
            </a:r>
            <a:endParaRPr b="1" sz="1800">
              <a:solidFill>
                <a:srgbClr val="ABB2BF"/>
              </a:solidFill>
              <a:latin typeface="Secular One"/>
              <a:ea typeface="Secular One"/>
              <a:cs typeface="Secular One"/>
              <a:sym typeface="Secular One"/>
            </a:endParaRPr>
          </a:p>
        </p:txBody>
      </p:sp>
      <p:sp>
        <p:nvSpPr>
          <p:cNvPr id="1567" name="Google Shape;1567;p49"/>
          <p:cNvSpPr txBox="1"/>
          <p:nvPr/>
        </p:nvSpPr>
        <p:spPr>
          <a:xfrm>
            <a:off x="1512675" y="3195125"/>
            <a:ext cx="7296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https://github.com/MUmerWasi/Resume-Recommendation-System/blob/main/jz_skill_patterns.jsonl</a:t>
            </a:r>
            <a:endParaRPr>
              <a:solidFill>
                <a:schemeClr val="lt1"/>
              </a:solidFill>
            </a:endParaRPr>
          </a:p>
        </p:txBody>
      </p:sp>
      <p:sp>
        <p:nvSpPr>
          <p:cNvPr id="1568" name="Google Shape;1568;p49"/>
          <p:cNvSpPr txBox="1"/>
          <p:nvPr/>
        </p:nvSpPr>
        <p:spPr>
          <a:xfrm>
            <a:off x="1447800" y="2590800"/>
            <a:ext cx="45102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3000">
                <a:solidFill>
                  <a:schemeClr val="lt1"/>
                </a:solidFill>
                <a:latin typeface="Secular One"/>
                <a:ea typeface="Secular One"/>
                <a:cs typeface="Secular One"/>
                <a:sym typeface="Secular One"/>
              </a:rPr>
              <a:t>Skillset Dataset Link</a:t>
            </a:r>
            <a:endParaRPr sz="3000">
              <a:solidFill>
                <a:schemeClr val="lt1"/>
              </a:solidFill>
              <a:latin typeface="Secular One"/>
              <a:ea typeface="Secular One"/>
              <a:cs typeface="Secular One"/>
              <a:sym typeface="Secular On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2" name="Shape 1572"/>
        <p:cNvGrpSpPr/>
        <p:nvPr/>
      </p:nvGrpSpPr>
      <p:grpSpPr>
        <a:xfrm>
          <a:off x="0" y="0"/>
          <a:ext cx="0" cy="0"/>
          <a:chOff x="0" y="0"/>
          <a:chExt cx="0" cy="0"/>
        </a:xfrm>
      </p:grpSpPr>
      <p:sp>
        <p:nvSpPr>
          <p:cNvPr id="1573" name="Google Shape;1573;p50"/>
          <p:cNvSpPr/>
          <p:nvPr/>
        </p:nvSpPr>
        <p:spPr>
          <a:xfrm>
            <a:off x="713227" y="1044886"/>
            <a:ext cx="1287300" cy="1115400"/>
          </a:xfrm>
          <a:prstGeom prst="hexagon">
            <a:avLst>
              <a:gd fmla="val 25000" name="adj"/>
              <a:gd fmla="val 115470" name="vf"/>
            </a:avLst>
          </a:prstGeom>
          <a:gradFill>
            <a:gsLst>
              <a:gs pos="0">
                <a:schemeClr val="accent1"/>
              </a:gs>
              <a:gs pos="35000">
                <a:schemeClr val="accent2"/>
              </a:gs>
              <a:gs pos="52000">
                <a:schemeClr val="accent3"/>
              </a:gs>
              <a:gs pos="66000">
                <a:schemeClr val="lt2"/>
              </a:gs>
              <a:gs pos="100000">
                <a:schemeClr val="dk1"/>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50"/>
          <p:cNvSpPr txBox="1"/>
          <p:nvPr>
            <p:ph type="title"/>
          </p:nvPr>
        </p:nvSpPr>
        <p:spPr>
          <a:xfrm>
            <a:off x="837275" y="2388900"/>
            <a:ext cx="4818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575" name="Google Shape;1575;p50"/>
          <p:cNvSpPr txBox="1"/>
          <p:nvPr>
            <p:ph idx="2" type="title"/>
          </p:nvPr>
        </p:nvSpPr>
        <p:spPr>
          <a:xfrm>
            <a:off x="837275" y="1102338"/>
            <a:ext cx="1039200" cy="10005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cxnSp>
        <p:nvCxnSpPr>
          <p:cNvPr id="1576" name="Google Shape;1576;p50"/>
          <p:cNvCxnSpPr/>
          <p:nvPr/>
        </p:nvCxnSpPr>
        <p:spPr>
          <a:xfrm rot="10800000">
            <a:off x="6896250" y="2301000"/>
            <a:ext cx="0" cy="2842500"/>
          </a:xfrm>
          <a:prstGeom prst="straightConnector1">
            <a:avLst/>
          </a:prstGeom>
          <a:noFill/>
          <a:ln cap="flat" cmpd="sng" w="9525">
            <a:solidFill>
              <a:schemeClr val="lt1"/>
            </a:solidFill>
            <a:prstDash val="solid"/>
            <a:round/>
            <a:headEnd len="med" w="med" type="none"/>
            <a:tailEnd len="med" w="med" type="oval"/>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0" name="Shape 1580"/>
        <p:cNvGrpSpPr/>
        <p:nvPr/>
      </p:nvGrpSpPr>
      <p:grpSpPr>
        <a:xfrm>
          <a:off x="0" y="0"/>
          <a:ext cx="0" cy="0"/>
          <a:chOff x="0" y="0"/>
          <a:chExt cx="0" cy="0"/>
        </a:xfrm>
      </p:grpSpPr>
      <p:sp>
        <p:nvSpPr>
          <p:cNvPr id="1581" name="Google Shape;1581;p51"/>
          <p:cNvSpPr txBox="1"/>
          <p:nvPr>
            <p:ph idx="4" type="subTitle"/>
          </p:nvPr>
        </p:nvSpPr>
        <p:spPr>
          <a:xfrm>
            <a:off x="1249400" y="1421750"/>
            <a:ext cx="6889800" cy="3114000"/>
          </a:xfrm>
          <a:prstGeom prst="rect">
            <a:avLst/>
          </a:prstGeom>
        </p:spPr>
        <p:txBody>
          <a:bodyPr anchorCtr="0" anchor="b" bIns="91425" lIns="91425" spcFirstLastPara="1" rIns="91425" wrap="square" tIns="91425">
            <a:noAutofit/>
          </a:bodyPr>
          <a:lstStyle/>
          <a:p>
            <a:pPr indent="-304800" lvl="0" marL="457200" rtl="0" algn="l">
              <a:spcBef>
                <a:spcPts val="0"/>
              </a:spcBef>
              <a:spcAft>
                <a:spcPts val="0"/>
              </a:spcAft>
              <a:buSzPts val="1200"/>
              <a:buChar char="●"/>
            </a:pPr>
            <a:r>
              <a:rPr lang="en" sz="1200"/>
              <a:t>spacy</a:t>
            </a:r>
            <a:endParaRPr sz="1200"/>
          </a:p>
          <a:p>
            <a:pPr indent="-304800" lvl="0" marL="457200" rtl="0" algn="l">
              <a:spcBef>
                <a:spcPts val="0"/>
              </a:spcBef>
              <a:spcAft>
                <a:spcPts val="0"/>
              </a:spcAft>
              <a:buSzPts val="1200"/>
              <a:buChar char="●"/>
            </a:pPr>
            <a:r>
              <a:rPr lang="en" sz="1200"/>
              <a:t>gensim</a:t>
            </a:r>
            <a:endParaRPr sz="1200"/>
          </a:p>
          <a:p>
            <a:pPr indent="-304800" lvl="0" marL="457200" rtl="0" algn="l">
              <a:spcBef>
                <a:spcPts val="0"/>
              </a:spcBef>
              <a:spcAft>
                <a:spcPts val="0"/>
              </a:spcAft>
              <a:buSzPts val="1200"/>
              <a:buChar char="●"/>
            </a:pPr>
            <a:r>
              <a:rPr lang="en" sz="1200"/>
              <a:t>pyLDAvis</a:t>
            </a:r>
            <a:endParaRPr sz="1200"/>
          </a:p>
          <a:p>
            <a:pPr indent="-304800" lvl="0" marL="457200" rtl="0" algn="l">
              <a:spcBef>
                <a:spcPts val="0"/>
              </a:spcBef>
              <a:spcAft>
                <a:spcPts val="0"/>
              </a:spcAft>
              <a:buSzPts val="1200"/>
              <a:buChar char="●"/>
            </a:pPr>
            <a:r>
              <a:rPr lang="en" sz="1200"/>
              <a:t>wordcloud</a:t>
            </a:r>
            <a:endParaRPr sz="1200"/>
          </a:p>
          <a:p>
            <a:pPr indent="-304800" lvl="0" marL="457200" rtl="0" algn="l">
              <a:spcBef>
                <a:spcPts val="0"/>
              </a:spcBef>
              <a:spcAft>
                <a:spcPts val="0"/>
              </a:spcAft>
              <a:buSzPts val="1200"/>
              <a:buChar char="●"/>
            </a:pPr>
            <a:r>
              <a:rPr lang="en" sz="1200"/>
              <a:t>plotly</a:t>
            </a:r>
            <a:endParaRPr sz="1200"/>
          </a:p>
          <a:p>
            <a:pPr indent="-304800" lvl="0" marL="457200" rtl="0" algn="l">
              <a:spcBef>
                <a:spcPts val="0"/>
              </a:spcBef>
              <a:spcAft>
                <a:spcPts val="0"/>
              </a:spcAft>
              <a:buSzPts val="1200"/>
              <a:buChar char="●"/>
            </a:pPr>
            <a:r>
              <a:rPr lang="en" sz="1200"/>
              <a:t>nltk</a:t>
            </a:r>
            <a:endParaRPr sz="1200"/>
          </a:p>
          <a:p>
            <a:pPr indent="-304800" lvl="0" marL="457200" rtl="0" algn="l">
              <a:spcBef>
                <a:spcPts val="0"/>
              </a:spcBef>
              <a:spcAft>
                <a:spcPts val="0"/>
              </a:spcAft>
              <a:buSzPts val="1200"/>
              <a:buChar char="●"/>
            </a:pPr>
            <a:r>
              <a:rPr lang="en" sz="1200"/>
              <a:t>pandas</a:t>
            </a:r>
            <a:endParaRPr sz="1200"/>
          </a:p>
          <a:p>
            <a:pPr indent="-304800" lvl="0" marL="457200" rtl="0" algn="l">
              <a:spcBef>
                <a:spcPts val="0"/>
              </a:spcBef>
              <a:spcAft>
                <a:spcPts val="0"/>
              </a:spcAft>
              <a:buSzPts val="1200"/>
              <a:buChar char="●"/>
            </a:pPr>
            <a:r>
              <a:rPr lang="en" sz="1200"/>
              <a:t>numpy</a:t>
            </a:r>
            <a:endParaRPr sz="1200"/>
          </a:p>
          <a:p>
            <a:pPr indent="-304800" lvl="0" marL="457200" rtl="0" algn="l">
              <a:spcBef>
                <a:spcPts val="0"/>
              </a:spcBef>
              <a:spcAft>
                <a:spcPts val="0"/>
              </a:spcAft>
              <a:buSzPts val="1200"/>
              <a:buChar char="●"/>
            </a:pPr>
            <a:r>
              <a:rPr lang="en" sz="1200"/>
              <a:t>jsonlines</a:t>
            </a:r>
            <a:endParaRPr sz="1200"/>
          </a:p>
          <a:p>
            <a:pPr indent="-304800" lvl="0" marL="457200" rtl="0" algn="l">
              <a:spcBef>
                <a:spcPts val="0"/>
              </a:spcBef>
              <a:spcAft>
                <a:spcPts val="0"/>
              </a:spcAft>
              <a:buSzPts val="1200"/>
              <a:buChar char="●"/>
            </a:pPr>
            <a:r>
              <a:rPr lang="en" sz="1200"/>
              <a:t>matplotlib</a:t>
            </a:r>
            <a:endParaRPr sz="1200"/>
          </a:p>
          <a:p>
            <a:pPr indent="-304800" lvl="0" marL="457200" rtl="0" algn="l">
              <a:spcBef>
                <a:spcPts val="0"/>
              </a:spcBef>
              <a:spcAft>
                <a:spcPts val="0"/>
              </a:spcAft>
              <a:buSzPts val="1200"/>
              <a:buChar char="●"/>
            </a:pPr>
            <a:r>
              <a:rPr lang="en" sz="1200"/>
              <a:t>ipywidgets</a:t>
            </a:r>
            <a:endParaRPr sz="1200"/>
          </a:p>
          <a:p>
            <a:pPr indent="-304800" lvl="0" marL="457200" rtl="0" algn="l">
              <a:spcBef>
                <a:spcPts val="0"/>
              </a:spcBef>
              <a:spcAft>
                <a:spcPts val="0"/>
              </a:spcAft>
              <a:buSzPts val="1200"/>
              <a:buChar char="●"/>
            </a:pPr>
            <a:r>
              <a:rPr lang="en" sz="1200"/>
              <a:t>IPython.display</a:t>
            </a:r>
            <a:endParaRPr sz="1200"/>
          </a:p>
          <a:p>
            <a:pPr indent="-304800" lvl="0" marL="457200" rtl="0" algn="l">
              <a:spcBef>
                <a:spcPts val="0"/>
              </a:spcBef>
              <a:spcAft>
                <a:spcPts val="0"/>
              </a:spcAft>
              <a:buSzPts val="1200"/>
              <a:buChar char="●"/>
            </a:pPr>
            <a:r>
              <a:t/>
            </a:r>
            <a:endParaRPr sz="1200"/>
          </a:p>
        </p:txBody>
      </p:sp>
      <p:sp>
        <p:nvSpPr>
          <p:cNvPr id="1582" name="Google Shape;1582;p51"/>
          <p:cNvSpPr/>
          <p:nvPr/>
        </p:nvSpPr>
        <p:spPr>
          <a:xfrm>
            <a:off x="208238" y="171975"/>
            <a:ext cx="997200" cy="987900"/>
          </a:xfrm>
          <a:prstGeom prst="hexagon">
            <a:avLst>
              <a:gd fmla="val 25000" name="adj"/>
              <a:gd fmla="val 115470" name="vf"/>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51"/>
          <p:cNvSpPr/>
          <p:nvPr/>
        </p:nvSpPr>
        <p:spPr>
          <a:xfrm>
            <a:off x="6306642" y="2262589"/>
            <a:ext cx="997200" cy="1051200"/>
          </a:xfrm>
          <a:prstGeom prst="hexagon">
            <a:avLst>
              <a:gd fmla="val 25000" name="adj"/>
              <a:gd fmla="val 115470" name="vf"/>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4" name="Google Shape;1584;p51"/>
          <p:cNvGrpSpPr/>
          <p:nvPr/>
        </p:nvGrpSpPr>
        <p:grpSpPr>
          <a:xfrm>
            <a:off x="6659109" y="2513231"/>
            <a:ext cx="287467" cy="549953"/>
            <a:chOff x="2855230" y="515414"/>
            <a:chExt cx="287467" cy="452003"/>
          </a:xfrm>
        </p:grpSpPr>
        <p:sp>
          <p:nvSpPr>
            <p:cNvPr id="1585" name="Google Shape;1585;p51"/>
            <p:cNvSpPr/>
            <p:nvPr/>
          </p:nvSpPr>
          <p:spPr>
            <a:xfrm>
              <a:off x="2992335" y="542817"/>
              <a:ext cx="13287" cy="13315"/>
            </a:xfrm>
            <a:custGeom>
              <a:rect b="b" l="l" r="r" t="t"/>
              <a:pathLst>
                <a:path extrusionOk="0" h="465" w="464">
                  <a:moveTo>
                    <a:pt x="232" y="1"/>
                  </a:moveTo>
                  <a:cubicBezTo>
                    <a:pt x="105" y="1"/>
                    <a:pt x="0" y="105"/>
                    <a:pt x="0" y="233"/>
                  </a:cubicBezTo>
                  <a:cubicBezTo>
                    <a:pt x="0" y="361"/>
                    <a:pt x="105" y="464"/>
                    <a:pt x="232" y="464"/>
                  </a:cubicBezTo>
                  <a:cubicBezTo>
                    <a:pt x="360" y="464"/>
                    <a:pt x="463" y="361"/>
                    <a:pt x="463" y="233"/>
                  </a:cubicBezTo>
                  <a:cubicBezTo>
                    <a:pt x="463" y="105"/>
                    <a:pt x="360" y="1"/>
                    <a:pt x="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51"/>
            <p:cNvSpPr/>
            <p:nvPr/>
          </p:nvSpPr>
          <p:spPr>
            <a:xfrm>
              <a:off x="2855230" y="515414"/>
              <a:ext cx="287467" cy="452003"/>
            </a:xfrm>
            <a:custGeom>
              <a:rect b="b" l="l" r="r" t="t"/>
              <a:pathLst>
                <a:path extrusionOk="0" h="15785" w="10039">
                  <a:moveTo>
                    <a:pt x="1050" y="0"/>
                  </a:moveTo>
                  <a:cubicBezTo>
                    <a:pt x="477" y="0"/>
                    <a:pt x="1" y="478"/>
                    <a:pt x="1" y="1049"/>
                  </a:cubicBezTo>
                  <a:lnTo>
                    <a:pt x="1" y="14736"/>
                  </a:lnTo>
                  <a:cubicBezTo>
                    <a:pt x="1" y="15308"/>
                    <a:pt x="478" y="15785"/>
                    <a:pt x="1050" y="15785"/>
                  </a:cubicBezTo>
                  <a:lnTo>
                    <a:pt x="8991" y="15785"/>
                  </a:lnTo>
                  <a:cubicBezTo>
                    <a:pt x="9563" y="15785"/>
                    <a:pt x="10039" y="15308"/>
                    <a:pt x="10039" y="14736"/>
                  </a:cubicBezTo>
                  <a:lnTo>
                    <a:pt x="10039" y="8395"/>
                  </a:lnTo>
                  <a:cubicBezTo>
                    <a:pt x="10039" y="8267"/>
                    <a:pt x="9935" y="8163"/>
                    <a:pt x="9808" y="8163"/>
                  </a:cubicBezTo>
                  <a:lnTo>
                    <a:pt x="9808" y="8164"/>
                  </a:lnTo>
                  <a:cubicBezTo>
                    <a:pt x="9680" y="8164"/>
                    <a:pt x="9576" y="8267"/>
                    <a:pt x="9576" y="8395"/>
                  </a:cubicBezTo>
                  <a:lnTo>
                    <a:pt x="9576" y="14736"/>
                  </a:lnTo>
                  <a:cubicBezTo>
                    <a:pt x="9576" y="15059"/>
                    <a:pt x="9298" y="15322"/>
                    <a:pt x="8991" y="15322"/>
                  </a:cubicBezTo>
                  <a:lnTo>
                    <a:pt x="1050" y="15322"/>
                  </a:lnTo>
                  <a:cubicBezTo>
                    <a:pt x="726" y="15322"/>
                    <a:pt x="463" y="15043"/>
                    <a:pt x="463" y="14736"/>
                  </a:cubicBezTo>
                  <a:lnTo>
                    <a:pt x="463" y="1050"/>
                  </a:lnTo>
                  <a:cubicBezTo>
                    <a:pt x="463" y="726"/>
                    <a:pt x="742" y="464"/>
                    <a:pt x="1050" y="464"/>
                  </a:cubicBezTo>
                  <a:lnTo>
                    <a:pt x="4516" y="464"/>
                  </a:lnTo>
                  <a:cubicBezTo>
                    <a:pt x="4644" y="464"/>
                    <a:pt x="4748" y="359"/>
                    <a:pt x="4748" y="232"/>
                  </a:cubicBezTo>
                  <a:cubicBezTo>
                    <a:pt x="4748" y="104"/>
                    <a:pt x="4644" y="0"/>
                    <a:pt x="4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51"/>
            <p:cNvSpPr/>
            <p:nvPr/>
          </p:nvSpPr>
          <p:spPr>
            <a:xfrm>
              <a:off x="3006767" y="515414"/>
              <a:ext cx="135930" cy="218170"/>
            </a:xfrm>
            <a:custGeom>
              <a:rect b="b" l="l" r="r" t="t"/>
              <a:pathLst>
                <a:path extrusionOk="0" h="7619" w="4747">
                  <a:moveTo>
                    <a:pt x="232" y="0"/>
                  </a:moveTo>
                  <a:cubicBezTo>
                    <a:pt x="104" y="0"/>
                    <a:pt x="1" y="105"/>
                    <a:pt x="1" y="232"/>
                  </a:cubicBezTo>
                  <a:cubicBezTo>
                    <a:pt x="1" y="360"/>
                    <a:pt x="104" y="464"/>
                    <a:pt x="232" y="464"/>
                  </a:cubicBezTo>
                  <a:lnTo>
                    <a:pt x="3699" y="464"/>
                  </a:lnTo>
                  <a:cubicBezTo>
                    <a:pt x="4022" y="464"/>
                    <a:pt x="4284" y="743"/>
                    <a:pt x="4284" y="1050"/>
                  </a:cubicBezTo>
                  <a:lnTo>
                    <a:pt x="4284" y="7387"/>
                  </a:lnTo>
                  <a:cubicBezTo>
                    <a:pt x="4284" y="7514"/>
                    <a:pt x="4388" y="7619"/>
                    <a:pt x="4516" y="7619"/>
                  </a:cubicBezTo>
                  <a:cubicBezTo>
                    <a:pt x="4643" y="7619"/>
                    <a:pt x="4747" y="7514"/>
                    <a:pt x="4747" y="7387"/>
                  </a:cubicBezTo>
                  <a:lnTo>
                    <a:pt x="4747" y="1050"/>
                  </a:lnTo>
                  <a:cubicBezTo>
                    <a:pt x="4747" y="495"/>
                    <a:pt x="4332" y="1"/>
                    <a:pt x="3699" y="1"/>
                  </a:cubicBezTo>
                  <a:lnTo>
                    <a:pt x="369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51"/>
            <p:cNvSpPr/>
            <p:nvPr/>
          </p:nvSpPr>
          <p:spPr>
            <a:xfrm>
              <a:off x="2882662" y="542817"/>
              <a:ext cx="232631" cy="369764"/>
            </a:xfrm>
            <a:custGeom>
              <a:rect b="b" l="l" r="r" t="t"/>
              <a:pathLst>
                <a:path extrusionOk="0" h="12913" w="8124">
                  <a:moveTo>
                    <a:pt x="231" y="1"/>
                  </a:moveTo>
                  <a:cubicBezTo>
                    <a:pt x="104" y="1"/>
                    <a:pt x="1" y="104"/>
                    <a:pt x="1" y="233"/>
                  </a:cubicBezTo>
                  <a:lnTo>
                    <a:pt x="1" y="12681"/>
                  </a:lnTo>
                  <a:cubicBezTo>
                    <a:pt x="1" y="12809"/>
                    <a:pt x="104" y="12912"/>
                    <a:pt x="231" y="12912"/>
                  </a:cubicBezTo>
                  <a:lnTo>
                    <a:pt x="3558" y="12912"/>
                  </a:lnTo>
                  <a:cubicBezTo>
                    <a:pt x="3686" y="12912"/>
                    <a:pt x="3790" y="12809"/>
                    <a:pt x="3790" y="12681"/>
                  </a:cubicBezTo>
                  <a:cubicBezTo>
                    <a:pt x="3790" y="12554"/>
                    <a:pt x="3686" y="12450"/>
                    <a:pt x="3558" y="12450"/>
                  </a:cubicBezTo>
                  <a:lnTo>
                    <a:pt x="463" y="12450"/>
                  </a:lnTo>
                  <a:lnTo>
                    <a:pt x="463" y="463"/>
                  </a:lnTo>
                  <a:lnTo>
                    <a:pt x="2625" y="463"/>
                  </a:lnTo>
                  <a:cubicBezTo>
                    <a:pt x="2762" y="463"/>
                    <a:pt x="2874" y="575"/>
                    <a:pt x="2874" y="711"/>
                  </a:cubicBezTo>
                  <a:cubicBezTo>
                    <a:pt x="2914" y="1144"/>
                    <a:pt x="3151" y="1380"/>
                    <a:pt x="3583" y="1421"/>
                  </a:cubicBezTo>
                  <a:lnTo>
                    <a:pt x="4541" y="1421"/>
                  </a:lnTo>
                  <a:cubicBezTo>
                    <a:pt x="4933" y="1421"/>
                    <a:pt x="5251" y="1102"/>
                    <a:pt x="5251" y="711"/>
                  </a:cubicBezTo>
                  <a:cubicBezTo>
                    <a:pt x="5265" y="560"/>
                    <a:pt x="5347" y="478"/>
                    <a:pt x="5498" y="463"/>
                  </a:cubicBezTo>
                  <a:lnTo>
                    <a:pt x="7661" y="463"/>
                  </a:lnTo>
                  <a:lnTo>
                    <a:pt x="7661" y="12450"/>
                  </a:lnTo>
                  <a:lnTo>
                    <a:pt x="4565" y="12450"/>
                  </a:lnTo>
                  <a:cubicBezTo>
                    <a:pt x="4438" y="12450"/>
                    <a:pt x="4335" y="12554"/>
                    <a:pt x="4335" y="12681"/>
                  </a:cubicBezTo>
                  <a:cubicBezTo>
                    <a:pt x="4335" y="12809"/>
                    <a:pt x="4438" y="12912"/>
                    <a:pt x="4565" y="12912"/>
                  </a:cubicBezTo>
                  <a:lnTo>
                    <a:pt x="7892" y="12912"/>
                  </a:lnTo>
                  <a:cubicBezTo>
                    <a:pt x="8021" y="12912"/>
                    <a:pt x="8124" y="12809"/>
                    <a:pt x="8124" y="12681"/>
                  </a:cubicBezTo>
                  <a:lnTo>
                    <a:pt x="8124" y="233"/>
                  </a:lnTo>
                  <a:cubicBezTo>
                    <a:pt x="8124" y="104"/>
                    <a:pt x="8020" y="1"/>
                    <a:pt x="7892" y="1"/>
                  </a:cubicBezTo>
                  <a:lnTo>
                    <a:pt x="5498" y="1"/>
                  </a:lnTo>
                  <a:cubicBezTo>
                    <a:pt x="5065" y="42"/>
                    <a:pt x="4829" y="279"/>
                    <a:pt x="4788" y="711"/>
                  </a:cubicBezTo>
                  <a:cubicBezTo>
                    <a:pt x="4788" y="848"/>
                    <a:pt x="4677" y="960"/>
                    <a:pt x="4541" y="960"/>
                  </a:cubicBezTo>
                  <a:lnTo>
                    <a:pt x="3583" y="960"/>
                  </a:lnTo>
                  <a:cubicBezTo>
                    <a:pt x="3432" y="945"/>
                    <a:pt x="3350" y="862"/>
                    <a:pt x="3336" y="711"/>
                  </a:cubicBezTo>
                  <a:cubicBezTo>
                    <a:pt x="3336" y="319"/>
                    <a:pt x="3017" y="1"/>
                    <a:pt x="26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51"/>
            <p:cNvSpPr/>
            <p:nvPr/>
          </p:nvSpPr>
          <p:spPr>
            <a:xfrm>
              <a:off x="2964931" y="926727"/>
              <a:ext cx="68123" cy="13287"/>
            </a:xfrm>
            <a:custGeom>
              <a:rect b="b" l="l" r="r" t="t"/>
              <a:pathLst>
                <a:path extrusionOk="0" h="464" w="2379">
                  <a:moveTo>
                    <a:pt x="231" y="1"/>
                  </a:moveTo>
                  <a:cubicBezTo>
                    <a:pt x="104" y="1"/>
                    <a:pt x="1" y="104"/>
                    <a:pt x="1" y="232"/>
                  </a:cubicBezTo>
                  <a:cubicBezTo>
                    <a:pt x="1" y="360"/>
                    <a:pt x="104" y="463"/>
                    <a:pt x="231" y="463"/>
                  </a:cubicBezTo>
                  <a:lnTo>
                    <a:pt x="2146" y="463"/>
                  </a:lnTo>
                  <a:cubicBezTo>
                    <a:pt x="2275" y="463"/>
                    <a:pt x="2378" y="360"/>
                    <a:pt x="2378" y="232"/>
                  </a:cubicBezTo>
                  <a:cubicBezTo>
                    <a:pt x="2378" y="104"/>
                    <a:pt x="2275" y="1"/>
                    <a:pt x="21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51"/>
            <p:cNvSpPr/>
            <p:nvPr/>
          </p:nvSpPr>
          <p:spPr>
            <a:xfrm>
              <a:off x="2909436" y="701828"/>
              <a:ext cx="179083" cy="79204"/>
            </a:xfrm>
            <a:custGeom>
              <a:rect b="b" l="l" r="r" t="t"/>
              <a:pathLst>
                <a:path extrusionOk="0" h="2766" w="6254">
                  <a:moveTo>
                    <a:pt x="4275" y="613"/>
                  </a:moveTo>
                  <a:cubicBezTo>
                    <a:pt x="4785" y="764"/>
                    <a:pt x="5256" y="1023"/>
                    <a:pt x="5663" y="1381"/>
                  </a:cubicBezTo>
                  <a:cubicBezTo>
                    <a:pt x="5261" y="1734"/>
                    <a:pt x="4785" y="1995"/>
                    <a:pt x="4276" y="2147"/>
                  </a:cubicBezTo>
                  <a:cubicBezTo>
                    <a:pt x="4583" y="1688"/>
                    <a:pt x="4583" y="1072"/>
                    <a:pt x="4275" y="613"/>
                  </a:cubicBezTo>
                  <a:close/>
                  <a:moveTo>
                    <a:pt x="1981" y="613"/>
                  </a:moveTo>
                  <a:lnTo>
                    <a:pt x="1981" y="613"/>
                  </a:lnTo>
                  <a:cubicBezTo>
                    <a:pt x="1672" y="1072"/>
                    <a:pt x="1672" y="1688"/>
                    <a:pt x="1980" y="2148"/>
                  </a:cubicBezTo>
                  <a:cubicBezTo>
                    <a:pt x="1470" y="1995"/>
                    <a:pt x="993" y="1734"/>
                    <a:pt x="592" y="1381"/>
                  </a:cubicBezTo>
                  <a:cubicBezTo>
                    <a:pt x="998" y="1023"/>
                    <a:pt x="1471" y="762"/>
                    <a:pt x="1981" y="613"/>
                  </a:cubicBezTo>
                  <a:close/>
                  <a:moveTo>
                    <a:pt x="3128" y="463"/>
                  </a:moveTo>
                  <a:cubicBezTo>
                    <a:pt x="3634" y="463"/>
                    <a:pt x="4046" y="874"/>
                    <a:pt x="4046" y="1381"/>
                  </a:cubicBezTo>
                  <a:cubicBezTo>
                    <a:pt x="4046" y="1888"/>
                    <a:pt x="3634" y="2299"/>
                    <a:pt x="3128" y="2299"/>
                  </a:cubicBezTo>
                  <a:cubicBezTo>
                    <a:pt x="2621" y="2299"/>
                    <a:pt x="2209" y="1888"/>
                    <a:pt x="2209" y="1381"/>
                  </a:cubicBezTo>
                  <a:cubicBezTo>
                    <a:pt x="2209" y="874"/>
                    <a:pt x="2621" y="463"/>
                    <a:pt x="3128" y="463"/>
                  </a:cubicBezTo>
                  <a:close/>
                  <a:moveTo>
                    <a:pt x="3029" y="0"/>
                  </a:moveTo>
                  <a:cubicBezTo>
                    <a:pt x="1919" y="0"/>
                    <a:pt x="875" y="433"/>
                    <a:pt x="90" y="1218"/>
                  </a:cubicBezTo>
                  <a:cubicBezTo>
                    <a:pt x="0" y="1308"/>
                    <a:pt x="0" y="1454"/>
                    <a:pt x="90" y="1544"/>
                  </a:cubicBezTo>
                  <a:cubicBezTo>
                    <a:pt x="864" y="2320"/>
                    <a:pt x="1935" y="2766"/>
                    <a:pt x="3032" y="2766"/>
                  </a:cubicBezTo>
                  <a:lnTo>
                    <a:pt x="3223" y="2766"/>
                  </a:lnTo>
                  <a:cubicBezTo>
                    <a:pt x="4318" y="2766"/>
                    <a:pt x="5391" y="2320"/>
                    <a:pt x="6163" y="1544"/>
                  </a:cubicBezTo>
                  <a:cubicBezTo>
                    <a:pt x="6253" y="1454"/>
                    <a:pt x="6253" y="1308"/>
                    <a:pt x="6163" y="1218"/>
                  </a:cubicBezTo>
                  <a:cubicBezTo>
                    <a:pt x="5378" y="433"/>
                    <a:pt x="4335" y="0"/>
                    <a:pt x="3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51"/>
            <p:cNvSpPr/>
            <p:nvPr/>
          </p:nvSpPr>
          <p:spPr>
            <a:xfrm>
              <a:off x="2910095" y="652518"/>
              <a:ext cx="40690" cy="40690"/>
            </a:xfrm>
            <a:custGeom>
              <a:rect b="b" l="l" r="r" t="t"/>
              <a:pathLst>
                <a:path extrusionOk="0" h="1421" w="1421">
                  <a:moveTo>
                    <a:pt x="231" y="0"/>
                  </a:moveTo>
                  <a:cubicBezTo>
                    <a:pt x="104" y="0"/>
                    <a:pt x="0" y="104"/>
                    <a:pt x="0" y="232"/>
                  </a:cubicBezTo>
                  <a:lnTo>
                    <a:pt x="0" y="1190"/>
                  </a:lnTo>
                  <a:cubicBezTo>
                    <a:pt x="0" y="1317"/>
                    <a:pt x="104" y="1420"/>
                    <a:pt x="231" y="1420"/>
                  </a:cubicBezTo>
                  <a:cubicBezTo>
                    <a:pt x="359" y="1420"/>
                    <a:pt x="463" y="1317"/>
                    <a:pt x="463" y="1190"/>
                  </a:cubicBezTo>
                  <a:lnTo>
                    <a:pt x="463" y="463"/>
                  </a:lnTo>
                  <a:lnTo>
                    <a:pt x="1188" y="463"/>
                  </a:lnTo>
                  <a:cubicBezTo>
                    <a:pt x="1317" y="463"/>
                    <a:pt x="1420" y="359"/>
                    <a:pt x="1420" y="232"/>
                  </a:cubicBezTo>
                  <a:cubicBezTo>
                    <a:pt x="1420" y="104"/>
                    <a:pt x="1317" y="0"/>
                    <a:pt x="1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1"/>
            <p:cNvSpPr/>
            <p:nvPr/>
          </p:nvSpPr>
          <p:spPr>
            <a:xfrm>
              <a:off x="3047171" y="652518"/>
              <a:ext cx="40719" cy="40690"/>
            </a:xfrm>
            <a:custGeom>
              <a:rect b="b" l="l" r="r" t="t"/>
              <a:pathLst>
                <a:path extrusionOk="0" h="1421" w="1422">
                  <a:moveTo>
                    <a:pt x="232" y="0"/>
                  </a:moveTo>
                  <a:cubicBezTo>
                    <a:pt x="104" y="0"/>
                    <a:pt x="0" y="104"/>
                    <a:pt x="0" y="232"/>
                  </a:cubicBezTo>
                  <a:cubicBezTo>
                    <a:pt x="0" y="359"/>
                    <a:pt x="104" y="463"/>
                    <a:pt x="232" y="463"/>
                  </a:cubicBezTo>
                  <a:lnTo>
                    <a:pt x="958" y="463"/>
                  </a:lnTo>
                  <a:lnTo>
                    <a:pt x="958" y="1190"/>
                  </a:lnTo>
                  <a:cubicBezTo>
                    <a:pt x="958" y="1317"/>
                    <a:pt x="1061" y="1420"/>
                    <a:pt x="1190" y="1420"/>
                  </a:cubicBezTo>
                  <a:cubicBezTo>
                    <a:pt x="1317" y="1420"/>
                    <a:pt x="1421" y="1317"/>
                    <a:pt x="1421" y="1190"/>
                  </a:cubicBezTo>
                  <a:lnTo>
                    <a:pt x="1421" y="232"/>
                  </a:lnTo>
                  <a:cubicBezTo>
                    <a:pt x="1421" y="104"/>
                    <a:pt x="1317" y="0"/>
                    <a:pt x="119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51"/>
            <p:cNvSpPr/>
            <p:nvPr/>
          </p:nvSpPr>
          <p:spPr>
            <a:xfrm>
              <a:off x="3047171" y="789622"/>
              <a:ext cx="40719" cy="40690"/>
            </a:xfrm>
            <a:custGeom>
              <a:rect b="b" l="l" r="r" t="t"/>
              <a:pathLst>
                <a:path extrusionOk="0" h="1421" w="1422">
                  <a:moveTo>
                    <a:pt x="1190" y="1"/>
                  </a:moveTo>
                  <a:cubicBezTo>
                    <a:pt x="1061" y="1"/>
                    <a:pt x="958" y="104"/>
                    <a:pt x="958" y="232"/>
                  </a:cubicBezTo>
                  <a:lnTo>
                    <a:pt x="958" y="958"/>
                  </a:lnTo>
                  <a:lnTo>
                    <a:pt x="232" y="958"/>
                  </a:lnTo>
                  <a:cubicBezTo>
                    <a:pt x="104" y="958"/>
                    <a:pt x="0" y="1062"/>
                    <a:pt x="0" y="1190"/>
                  </a:cubicBezTo>
                  <a:cubicBezTo>
                    <a:pt x="0" y="1317"/>
                    <a:pt x="104" y="1421"/>
                    <a:pt x="232" y="1421"/>
                  </a:cubicBezTo>
                  <a:lnTo>
                    <a:pt x="1190" y="1421"/>
                  </a:lnTo>
                  <a:cubicBezTo>
                    <a:pt x="1317" y="1421"/>
                    <a:pt x="1421" y="1317"/>
                    <a:pt x="1421" y="1190"/>
                  </a:cubicBezTo>
                  <a:lnTo>
                    <a:pt x="1421" y="232"/>
                  </a:lnTo>
                  <a:cubicBezTo>
                    <a:pt x="1421" y="104"/>
                    <a:pt x="1317" y="1"/>
                    <a:pt x="11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1"/>
            <p:cNvSpPr/>
            <p:nvPr/>
          </p:nvSpPr>
          <p:spPr>
            <a:xfrm>
              <a:off x="2910095" y="789622"/>
              <a:ext cx="40690" cy="40690"/>
            </a:xfrm>
            <a:custGeom>
              <a:rect b="b" l="l" r="r" t="t"/>
              <a:pathLst>
                <a:path extrusionOk="0" h="1421" w="1421">
                  <a:moveTo>
                    <a:pt x="231" y="1"/>
                  </a:moveTo>
                  <a:cubicBezTo>
                    <a:pt x="104" y="1"/>
                    <a:pt x="0" y="104"/>
                    <a:pt x="0" y="232"/>
                  </a:cubicBezTo>
                  <a:lnTo>
                    <a:pt x="0" y="1190"/>
                  </a:lnTo>
                  <a:cubicBezTo>
                    <a:pt x="0" y="1317"/>
                    <a:pt x="104" y="1421"/>
                    <a:pt x="231" y="1421"/>
                  </a:cubicBezTo>
                  <a:lnTo>
                    <a:pt x="1188" y="1421"/>
                  </a:lnTo>
                  <a:cubicBezTo>
                    <a:pt x="1317" y="1421"/>
                    <a:pt x="1420" y="1317"/>
                    <a:pt x="1420" y="1190"/>
                  </a:cubicBezTo>
                  <a:cubicBezTo>
                    <a:pt x="1420" y="1062"/>
                    <a:pt x="1317" y="958"/>
                    <a:pt x="1188" y="958"/>
                  </a:cubicBezTo>
                  <a:lnTo>
                    <a:pt x="463" y="958"/>
                  </a:lnTo>
                  <a:lnTo>
                    <a:pt x="463" y="232"/>
                  </a:lnTo>
                  <a:cubicBezTo>
                    <a:pt x="463" y="104"/>
                    <a:pt x="359" y="1"/>
                    <a:pt x="2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5" name="Google Shape;1595;p51"/>
          <p:cNvGrpSpPr/>
          <p:nvPr/>
        </p:nvGrpSpPr>
        <p:grpSpPr>
          <a:xfrm>
            <a:off x="482477" y="507355"/>
            <a:ext cx="452003" cy="416654"/>
            <a:chOff x="2206361" y="570192"/>
            <a:chExt cx="452003" cy="342446"/>
          </a:xfrm>
        </p:grpSpPr>
        <p:sp>
          <p:nvSpPr>
            <p:cNvPr id="1596" name="Google Shape;1596;p51"/>
            <p:cNvSpPr/>
            <p:nvPr/>
          </p:nvSpPr>
          <p:spPr>
            <a:xfrm>
              <a:off x="2288687" y="721070"/>
              <a:ext cx="13258" cy="13258"/>
            </a:xfrm>
            <a:custGeom>
              <a:rect b="b" l="l" r="r" t="t"/>
              <a:pathLst>
                <a:path extrusionOk="0" h="463" w="463">
                  <a:moveTo>
                    <a:pt x="232" y="1"/>
                  </a:moveTo>
                  <a:cubicBezTo>
                    <a:pt x="104" y="1"/>
                    <a:pt x="0" y="104"/>
                    <a:pt x="0" y="232"/>
                  </a:cubicBezTo>
                  <a:cubicBezTo>
                    <a:pt x="0" y="359"/>
                    <a:pt x="104" y="463"/>
                    <a:pt x="232" y="463"/>
                  </a:cubicBezTo>
                  <a:cubicBezTo>
                    <a:pt x="359" y="463"/>
                    <a:pt x="463" y="359"/>
                    <a:pt x="463" y="232"/>
                  </a:cubicBezTo>
                  <a:cubicBezTo>
                    <a:pt x="463" y="104"/>
                    <a:pt x="359" y="1"/>
                    <a:pt x="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1"/>
            <p:cNvSpPr/>
            <p:nvPr/>
          </p:nvSpPr>
          <p:spPr>
            <a:xfrm>
              <a:off x="2206361" y="570192"/>
              <a:ext cx="452003" cy="342446"/>
            </a:xfrm>
            <a:custGeom>
              <a:rect b="b" l="l" r="r" t="t"/>
              <a:pathLst>
                <a:path extrusionOk="0" h="11959" w="15785">
                  <a:moveTo>
                    <a:pt x="13166" y="463"/>
                  </a:moveTo>
                  <a:cubicBezTo>
                    <a:pt x="13301" y="463"/>
                    <a:pt x="13411" y="571"/>
                    <a:pt x="13413" y="707"/>
                  </a:cubicBezTo>
                  <a:cubicBezTo>
                    <a:pt x="13411" y="833"/>
                    <a:pt x="13295" y="958"/>
                    <a:pt x="13166" y="958"/>
                  </a:cubicBezTo>
                  <a:lnTo>
                    <a:pt x="6006" y="958"/>
                  </a:lnTo>
                  <a:cubicBezTo>
                    <a:pt x="5879" y="958"/>
                    <a:pt x="5774" y="1062"/>
                    <a:pt x="5774" y="1190"/>
                  </a:cubicBezTo>
                  <a:cubicBezTo>
                    <a:pt x="5774" y="1317"/>
                    <a:pt x="5879" y="1421"/>
                    <a:pt x="6006" y="1421"/>
                  </a:cubicBezTo>
                  <a:lnTo>
                    <a:pt x="13166" y="1421"/>
                  </a:lnTo>
                  <a:cubicBezTo>
                    <a:pt x="13252" y="1421"/>
                    <a:pt x="13336" y="1406"/>
                    <a:pt x="13413" y="1377"/>
                  </a:cubicBezTo>
                  <a:lnTo>
                    <a:pt x="13413" y="2369"/>
                  </a:lnTo>
                  <a:lnTo>
                    <a:pt x="1421" y="2369"/>
                  </a:lnTo>
                  <a:lnTo>
                    <a:pt x="1421" y="1421"/>
                  </a:lnTo>
                  <a:lnTo>
                    <a:pt x="4997" y="1421"/>
                  </a:lnTo>
                  <a:cubicBezTo>
                    <a:pt x="5126" y="1421"/>
                    <a:pt x="5229" y="1317"/>
                    <a:pt x="5229" y="1190"/>
                  </a:cubicBezTo>
                  <a:cubicBezTo>
                    <a:pt x="5229" y="1062"/>
                    <a:pt x="5126" y="958"/>
                    <a:pt x="4997" y="958"/>
                  </a:cubicBezTo>
                  <a:lnTo>
                    <a:pt x="2380" y="958"/>
                  </a:lnTo>
                  <a:lnTo>
                    <a:pt x="2380" y="463"/>
                  </a:lnTo>
                  <a:close/>
                  <a:moveTo>
                    <a:pt x="3106" y="4774"/>
                  </a:moveTo>
                  <a:cubicBezTo>
                    <a:pt x="3507" y="4774"/>
                    <a:pt x="3833" y="5100"/>
                    <a:pt x="3833" y="5501"/>
                  </a:cubicBezTo>
                  <a:cubicBezTo>
                    <a:pt x="3833" y="5901"/>
                    <a:pt x="3507" y="6227"/>
                    <a:pt x="3106" y="6227"/>
                  </a:cubicBezTo>
                  <a:lnTo>
                    <a:pt x="464" y="6227"/>
                  </a:lnTo>
                  <a:lnTo>
                    <a:pt x="464" y="4774"/>
                  </a:lnTo>
                  <a:close/>
                  <a:moveTo>
                    <a:pt x="13413" y="2831"/>
                  </a:moveTo>
                  <a:lnTo>
                    <a:pt x="13413" y="3832"/>
                  </a:lnTo>
                  <a:lnTo>
                    <a:pt x="11243" y="3832"/>
                  </a:lnTo>
                  <a:cubicBezTo>
                    <a:pt x="11197" y="3832"/>
                    <a:pt x="11153" y="3845"/>
                    <a:pt x="11115" y="3871"/>
                  </a:cubicBezTo>
                  <a:lnTo>
                    <a:pt x="9677" y="4829"/>
                  </a:lnTo>
                  <a:cubicBezTo>
                    <a:pt x="9613" y="4872"/>
                    <a:pt x="9575" y="4944"/>
                    <a:pt x="9575" y="5021"/>
                  </a:cubicBezTo>
                  <a:lnTo>
                    <a:pt x="9575" y="7740"/>
                  </a:lnTo>
                  <a:cubicBezTo>
                    <a:pt x="9575" y="7867"/>
                    <a:pt x="9580" y="7992"/>
                    <a:pt x="9590" y="8117"/>
                  </a:cubicBezTo>
                  <a:lnTo>
                    <a:pt x="8401" y="8117"/>
                  </a:lnTo>
                  <a:cubicBezTo>
                    <a:pt x="8273" y="8117"/>
                    <a:pt x="8169" y="8221"/>
                    <a:pt x="8169" y="8348"/>
                  </a:cubicBezTo>
                  <a:cubicBezTo>
                    <a:pt x="8169" y="8476"/>
                    <a:pt x="8273" y="8580"/>
                    <a:pt x="8401" y="8580"/>
                  </a:cubicBezTo>
                  <a:lnTo>
                    <a:pt x="9654" y="8580"/>
                  </a:lnTo>
                  <a:cubicBezTo>
                    <a:pt x="9720" y="8928"/>
                    <a:pt x="9828" y="9263"/>
                    <a:pt x="9973" y="9581"/>
                  </a:cubicBezTo>
                  <a:lnTo>
                    <a:pt x="1421" y="9581"/>
                  </a:lnTo>
                  <a:lnTo>
                    <a:pt x="1421" y="8580"/>
                  </a:lnTo>
                  <a:lnTo>
                    <a:pt x="7393" y="8580"/>
                  </a:lnTo>
                  <a:cubicBezTo>
                    <a:pt x="7521" y="8580"/>
                    <a:pt x="7624" y="8476"/>
                    <a:pt x="7624" y="8348"/>
                  </a:cubicBezTo>
                  <a:cubicBezTo>
                    <a:pt x="7624" y="8221"/>
                    <a:pt x="7521" y="8117"/>
                    <a:pt x="7393" y="8117"/>
                  </a:cubicBezTo>
                  <a:lnTo>
                    <a:pt x="1421" y="8117"/>
                  </a:lnTo>
                  <a:lnTo>
                    <a:pt x="1421" y="6690"/>
                  </a:lnTo>
                  <a:lnTo>
                    <a:pt x="3107" y="6690"/>
                  </a:lnTo>
                  <a:cubicBezTo>
                    <a:pt x="3763" y="6690"/>
                    <a:pt x="4296" y="6157"/>
                    <a:pt x="4296" y="5501"/>
                  </a:cubicBezTo>
                  <a:cubicBezTo>
                    <a:pt x="4296" y="4844"/>
                    <a:pt x="3763" y="4311"/>
                    <a:pt x="3107" y="4311"/>
                  </a:cubicBezTo>
                  <a:lnTo>
                    <a:pt x="1421" y="4311"/>
                  </a:lnTo>
                  <a:lnTo>
                    <a:pt x="1421" y="2831"/>
                  </a:lnTo>
                  <a:close/>
                  <a:moveTo>
                    <a:pt x="2148" y="0"/>
                  </a:moveTo>
                  <a:cubicBezTo>
                    <a:pt x="2020" y="0"/>
                    <a:pt x="1917" y="104"/>
                    <a:pt x="1917" y="231"/>
                  </a:cubicBezTo>
                  <a:lnTo>
                    <a:pt x="1917" y="958"/>
                  </a:lnTo>
                  <a:lnTo>
                    <a:pt x="1190" y="958"/>
                  </a:lnTo>
                  <a:cubicBezTo>
                    <a:pt x="1062" y="958"/>
                    <a:pt x="959" y="1062"/>
                    <a:pt x="959" y="1190"/>
                  </a:cubicBezTo>
                  <a:lnTo>
                    <a:pt x="959" y="4311"/>
                  </a:lnTo>
                  <a:lnTo>
                    <a:pt x="232" y="4311"/>
                  </a:lnTo>
                  <a:cubicBezTo>
                    <a:pt x="105" y="4311"/>
                    <a:pt x="0" y="4415"/>
                    <a:pt x="0" y="4543"/>
                  </a:cubicBezTo>
                  <a:lnTo>
                    <a:pt x="0" y="6459"/>
                  </a:lnTo>
                  <a:cubicBezTo>
                    <a:pt x="0" y="6586"/>
                    <a:pt x="105" y="6690"/>
                    <a:pt x="232" y="6690"/>
                  </a:cubicBezTo>
                  <a:lnTo>
                    <a:pt x="959" y="6690"/>
                  </a:lnTo>
                  <a:lnTo>
                    <a:pt x="959" y="9812"/>
                  </a:lnTo>
                  <a:cubicBezTo>
                    <a:pt x="959" y="9940"/>
                    <a:pt x="1062" y="10043"/>
                    <a:pt x="1190" y="10043"/>
                  </a:cubicBezTo>
                  <a:lnTo>
                    <a:pt x="10217" y="10043"/>
                  </a:lnTo>
                  <a:cubicBezTo>
                    <a:pt x="10749" y="10920"/>
                    <a:pt x="11583" y="11607"/>
                    <a:pt x="12606" y="11947"/>
                  </a:cubicBezTo>
                  <a:cubicBezTo>
                    <a:pt x="12630" y="11955"/>
                    <a:pt x="12655" y="11959"/>
                    <a:pt x="12679" y="11959"/>
                  </a:cubicBezTo>
                  <a:cubicBezTo>
                    <a:pt x="12704" y="11959"/>
                    <a:pt x="12728" y="11955"/>
                    <a:pt x="12753" y="11947"/>
                  </a:cubicBezTo>
                  <a:cubicBezTo>
                    <a:pt x="14534" y="11354"/>
                    <a:pt x="15785" y="9621"/>
                    <a:pt x="15785" y="7740"/>
                  </a:cubicBezTo>
                  <a:lnTo>
                    <a:pt x="15785" y="7152"/>
                  </a:lnTo>
                  <a:cubicBezTo>
                    <a:pt x="15785" y="7025"/>
                    <a:pt x="15681" y="6920"/>
                    <a:pt x="15553" y="6920"/>
                  </a:cubicBezTo>
                  <a:cubicBezTo>
                    <a:pt x="15426" y="6920"/>
                    <a:pt x="15323" y="7025"/>
                    <a:pt x="15323" y="7152"/>
                  </a:cubicBezTo>
                  <a:lnTo>
                    <a:pt x="15323" y="7740"/>
                  </a:lnTo>
                  <a:cubicBezTo>
                    <a:pt x="15323" y="9404"/>
                    <a:pt x="14247" y="10927"/>
                    <a:pt x="12679" y="11483"/>
                  </a:cubicBezTo>
                  <a:cubicBezTo>
                    <a:pt x="11115" y="10927"/>
                    <a:pt x="10037" y="9400"/>
                    <a:pt x="10037" y="7740"/>
                  </a:cubicBezTo>
                  <a:lnTo>
                    <a:pt x="10037" y="5145"/>
                  </a:lnTo>
                  <a:lnTo>
                    <a:pt x="11312" y="4294"/>
                  </a:lnTo>
                  <a:lnTo>
                    <a:pt x="14046" y="4294"/>
                  </a:lnTo>
                  <a:lnTo>
                    <a:pt x="15323" y="5145"/>
                  </a:lnTo>
                  <a:lnTo>
                    <a:pt x="15323" y="6143"/>
                  </a:lnTo>
                  <a:cubicBezTo>
                    <a:pt x="15323" y="6272"/>
                    <a:pt x="15426" y="6375"/>
                    <a:pt x="15553" y="6375"/>
                  </a:cubicBezTo>
                  <a:lnTo>
                    <a:pt x="15554" y="6375"/>
                  </a:lnTo>
                  <a:cubicBezTo>
                    <a:pt x="15681" y="6375"/>
                    <a:pt x="15785" y="6272"/>
                    <a:pt x="15785" y="6143"/>
                  </a:cubicBezTo>
                  <a:lnTo>
                    <a:pt x="15785" y="5021"/>
                  </a:lnTo>
                  <a:cubicBezTo>
                    <a:pt x="15785" y="4945"/>
                    <a:pt x="15747" y="4872"/>
                    <a:pt x="15682" y="4829"/>
                  </a:cubicBezTo>
                  <a:lnTo>
                    <a:pt x="14245" y="3871"/>
                  </a:lnTo>
                  <a:cubicBezTo>
                    <a:pt x="14207" y="3845"/>
                    <a:pt x="14162" y="3832"/>
                    <a:pt x="14117" y="3832"/>
                  </a:cubicBezTo>
                  <a:lnTo>
                    <a:pt x="13876" y="3832"/>
                  </a:lnTo>
                  <a:lnTo>
                    <a:pt x="13876" y="710"/>
                  </a:lnTo>
                  <a:cubicBezTo>
                    <a:pt x="13876" y="319"/>
                    <a:pt x="13557" y="0"/>
                    <a:pt x="131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1"/>
            <p:cNvSpPr/>
            <p:nvPr/>
          </p:nvSpPr>
          <p:spPr>
            <a:xfrm>
              <a:off x="2508145" y="707555"/>
              <a:ext cx="122586" cy="175475"/>
            </a:xfrm>
            <a:custGeom>
              <a:rect b="b" l="l" r="r" t="t"/>
              <a:pathLst>
                <a:path extrusionOk="0" h="6128" w="4281">
                  <a:moveTo>
                    <a:pt x="3216" y="463"/>
                  </a:moveTo>
                  <a:lnTo>
                    <a:pt x="3818" y="866"/>
                  </a:lnTo>
                  <a:lnTo>
                    <a:pt x="3818" y="2943"/>
                  </a:lnTo>
                  <a:cubicBezTo>
                    <a:pt x="3818" y="4090"/>
                    <a:pt x="3163" y="5138"/>
                    <a:pt x="2140" y="5640"/>
                  </a:cubicBezTo>
                  <a:cubicBezTo>
                    <a:pt x="1118" y="5138"/>
                    <a:pt x="463" y="4090"/>
                    <a:pt x="463" y="2943"/>
                  </a:cubicBezTo>
                  <a:lnTo>
                    <a:pt x="463" y="866"/>
                  </a:lnTo>
                  <a:lnTo>
                    <a:pt x="1066" y="463"/>
                  </a:lnTo>
                  <a:close/>
                  <a:moveTo>
                    <a:pt x="995" y="1"/>
                  </a:moveTo>
                  <a:cubicBezTo>
                    <a:pt x="950" y="1"/>
                    <a:pt x="905" y="14"/>
                    <a:pt x="867" y="39"/>
                  </a:cubicBezTo>
                  <a:lnTo>
                    <a:pt x="103" y="549"/>
                  </a:lnTo>
                  <a:cubicBezTo>
                    <a:pt x="39" y="591"/>
                    <a:pt x="1" y="664"/>
                    <a:pt x="1" y="741"/>
                  </a:cubicBezTo>
                  <a:lnTo>
                    <a:pt x="1" y="2943"/>
                  </a:lnTo>
                  <a:cubicBezTo>
                    <a:pt x="1" y="4307"/>
                    <a:pt x="803" y="5549"/>
                    <a:pt x="2046" y="6108"/>
                  </a:cubicBezTo>
                  <a:cubicBezTo>
                    <a:pt x="2078" y="6121"/>
                    <a:pt x="2109" y="6128"/>
                    <a:pt x="2141" y="6128"/>
                  </a:cubicBezTo>
                  <a:cubicBezTo>
                    <a:pt x="2172" y="6128"/>
                    <a:pt x="2204" y="6121"/>
                    <a:pt x="2235" y="6108"/>
                  </a:cubicBezTo>
                  <a:cubicBezTo>
                    <a:pt x="3477" y="5549"/>
                    <a:pt x="4281" y="4307"/>
                    <a:pt x="4281" y="2943"/>
                  </a:cubicBezTo>
                  <a:lnTo>
                    <a:pt x="4281" y="741"/>
                  </a:lnTo>
                  <a:cubicBezTo>
                    <a:pt x="4281" y="664"/>
                    <a:pt x="4242" y="591"/>
                    <a:pt x="4178" y="549"/>
                  </a:cubicBezTo>
                  <a:lnTo>
                    <a:pt x="3413" y="39"/>
                  </a:lnTo>
                  <a:cubicBezTo>
                    <a:pt x="3376" y="14"/>
                    <a:pt x="3331" y="1"/>
                    <a:pt x="3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1"/>
            <p:cNvSpPr/>
            <p:nvPr/>
          </p:nvSpPr>
          <p:spPr>
            <a:xfrm>
              <a:off x="2534747" y="764968"/>
              <a:ext cx="69612" cy="56497"/>
            </a:xfrm>
            <a:custGeom>
              <a:rect b="b" l="l" r="r" t="t"/>
              <a:pathLst>
                <a:path extrusionOk="0" h="1973" w="2431">
                  <a:moveTo>
                    <a:pt x="2170" y="0"/>
                  </a:moveTo>
                  <a:cubicBezTo>
                    <a:pt x="2101" y="0"/>
                    <a:pt x="2032" y="32"/>
                    <a:pt x="1986" y="91"/>
                  </a:cubicBezTo>
                  <a:lnTo>
                    <a:pt x="1987" y="91"/>
                  </a:lnTo>
                  <a:lnTo>
                    <a:pt x="986" y="1392"/>
                  </a:lnTo>
                  <a:lnTo>
                    <a:pt x="417" y="823"/>
                  </a:lnTo>
                  <a:cubicBezTo>
                    <a:pt x="372" y="778"/>
                    <a:pt x="313" y="756"/>
                    <a:pt x="254" y="756"/>
                  </a:cubicBezTo>
                  <a:cubicBezTo>
                    <a:pt x="194" y="756"/>
                    <a:pt x="135" y="778"/>
                    <a:pt x="90" y="823"/>
                  </a:cubicBezTo>
                  <a:cubicBezTo>
                    <a:pt x="0" y="913"/>
                    <a:pt x="0" y="1060"/>
                    <a:pt x="90" y="1150"/>
                  </a:cubicBezTo>
                  <a:lnTo>
                    <a:pt x="845" y="1905"/>
                  </a:lnTo>
                  <a:cubicBezTo>
                    <a:pt x="890" y="1950"/>
                    <a:pt x="950" y="1973"/>
                    <a:pt x="1008" y="1973"/>
                  </a:cubicBezTo>
                  <a:cubicBezTo>
                    <a:pt x="1077" y="1973"/>
                    <a:pt x="1145" y="1942"/>
                    <a:pt x="1192" y="1882"/>
                  </a:cubicBezTo>
                  <a:lnTo>
                    <a:pt x="2353" y="372"/>
                  </a:lnTo>
                  <a:cubicBezTo>
                    <a:pt x="2430" y="271"/>
                    <a:pt x="2412" y="126"/>
                    <a:pt x="2311" y="49"/>
                  </a:cubicBezTo>
                  <a:cubicBezTo>
                    <a:pt x="2269" y="16"/>
                    <a:pt x="2219" y="0"/>
                    <a:pt x="21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0" name="Google Shape;1600;p51"/>
          <p:cNvSpPr txBox="1"/>
          <p:nvPr/>
        </p:nvSpPr>
        <p:spPr>
          <a:xfrm>
            <a:off x="1295400" y="381000"/>
            <a:ext cx="3000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Secular One"/>
                <a:ea typeface="Secular One"/>
                <a:cs typeface="Secular One"/>
                <a:sym typeface="Secular One"/>
              </a:rPr>
              <a:t>Dependencies</a:t>
            </a:r>
            <a:endParaRPr sz="3000">
              <a:solidFill>
                <a:schemeClr val="lt1"/>
              </a:solidFill>
              <a:latin typeface="Secular One"/>
              <a:ea typeface="Secular One"/>
              <a:cs typeface="Secular One"/>
              <a:sym typeface="Secular On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4" name="Shape 1604"/>
        <p:cNvGrpSpPr/>
        <p:nvPr/>
      </p:nvGrpSpPr>
      <p:grpSpPr>
        <a:xfrm>
          <a:off x="0" y="0"/>
          <a:ext cx="0" cy="0"/>
          <a:chOff x="0" y="0"/>
          <a:chExt cx="0" cy="0"/>
        </a:xfrm>
      </p:grpSpPr>
      <p:pic>
        <p:nvPicPr>
          <p:cNvPr id="1605" name="Google Shape;1605;p52"/>
          <p:cNvPicPr preferRelativeResize="0"/>
          <p:nvPr/>
        </p:nvPicPr>
        <p:blipFill rotWithShape="1">
          <a:blip r:embed="rId3">
            <a:alphaModFix/>
          </a:blip>
          <a:srcRect b="0" l="0" r="19120" t="0"/>
          <a:stretch/>
        </p:blipFill>
        <p:spPr>
          <a:xfrm>
            <a:off x="212675" y="785526"/>
            <a:ext cx="4331899" cy="3572449"/>
          </a:xfrm>
          <a:prstGeom prst="rect">
            <a:avLst/>
          </a:prstGeom>
          <a:noFill/>
          <a:ln cap="flat" cmpd="sng" w="9525">
            <a:solidFill>
              <a:schemeClr val="lt1"/>
            </a:solidFill>
            <a:prstDash val="solid"/>
            <a:round/>
            <a:headEnd len="sm" w="sm" type="none"/>
            <a:tailEnd len="sm" w="sm" type="none"/>
          </a:ln>
        </p:spPr>
      </p:pic>
      <p:sp>
        <p:nvSpPr>
          <p:cNvPr id="1606" name="Google Shape;1606;p52"/>
          <p:cNvSpPr txBox="1"/>
          <p:nvPr>
            <p:ph idx="1" type="subTitle"/>
          </p:nvPr>
        </p:nvSpPr>
        <p:spPr>
          <a:xfrm>
            <a:off x="4970350" y="1417625"/>
            <a:ext cx="3521700" cy="311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We processed the data by tokenizing the text, identifying named entities using the entity ruler, and matching required skills to the identified entities. We evaluated the model's performance using precision, recall, and F1 score.</a:t>
            </a:r>
            <a:endParaRPr/>
          </a:p>
        </p:txBody>
      </p:sp>
      <p:sp>
        <p:nvSpPr>
          <p:cNvPr id="1607" name="Google Shape;1607;p52"/>
          <p:cNvSpPr txBox="1"/>
          <p:nvPr/>
        </p:nvSpPr>
        <p:spPr>
          <a:xfrm>
            <a:off x="4953000" y="838200"/>
            <a:ext cx="3000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lt1"/>
                </a:solidFill>
                <a:latin typeface="Secular One"/>
                <a:ea typeface="Secular One"/>
                <a:cs typeface="Secular One"/>
                <a:sym typeface="Secular One"/>
              </a:rPr>
              <a:t>Overview</a:t>
            </a:r>
            <a:endParaRPr sz="2500">
              <a:solidFill>
                <a:schemeClr val="lt1"/>
              </a:solidFill>
              <a:latin typeface="Secular One"/>
              <a:ea typeface="Secular One"/>
              <a:cs typeface="Secular One"/>
              <a:sym typeface="Secular On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1" name="Shape 1611"/>
        <p:cNvGrpSpPr/>
        <p:nvPr/>
      </p:nvGrpSpPr>
      <p:grpSpPr>
        <a:xfrm>
          <a:off x="0" y="0"/>
          <a:ext cx="0" cy="0"/>
          <a:chOff x="0" y="0"/>
          <a:chExt cx="0" cy="0"/>
        </a:xfrm>
      </p:grpSpPr>
      <p:pic>
        <p:nvPicPr>
          <p:cNvPr id="1612" name="Google Shape;1612;p53"/>
          <p:cNvPicPr preferRelativeResize="0"/>
          <p:nvPr/>
        </p:nvPicPr>
        <p:blipFill rotWithShape="1">
          <a:blip r:embed="rId3">
            <a:alphaModFix/>
          </a:blip>
          <a:srcRect b="0" l="0" r="19120" t="0"/>
          <a:stretch/>
        </p:blipFill>
        <p:spPr>
          <a:xfrm>
            <a:off x="4098875" y="785526"/>
            <a:ext cx="4331899" cy="3572449"/>
          </a:xfrm>
          <a:prstGeom prst="rect">
            <a:avLst/>
          </a:prstGeom>
          <a:noFill/>
          <a:ln cap="flat" cmpd="sng" w="9525">
            <a:solidFill>
              <a:schemeClr val="lt1"/>
            </a:solidFill>
            <a:prstDash val="solid"/>
            <a:round/>
            <a:headEnd len="sm" w="sm" type="none"/>
            <a:tailEnd len="sm" w="sm" type="none"/>
          </a:ln>
        </p:spPr>
      </p:pic>
      <p:sp>
        <p:nvSpPr>
          <p:cNvPr id="1613" name="Google Shape;1613;p53"/>
          <p:cNvSpPr txBox="1"/>
          <p:nvPr>
            <p:ph idx="1" type="subTitle"/>
          </p:nvPr>
        </p:nvSpPr>
        <p:spPr>
          <a:xfrm>
            <a:off x="398350" y="1493825"/>
            <a:ext cx="3521700" cy="311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Pandas, we read the dataset containing text data about resumes. The job categories were randomized so that 200 samples contained various job categories instead of one. The number of samples was limited to 200 as processing 2400+ took time. The process was conducted in a professional manner.</a:t>
            </a:r>
            <a:endParaRPr/>
          </a:p>
        </p:txBody>
      </p:sp>
      <p:sp>
        <p:nvSpPr>
          <p:cNvPr id="1614" name="Google Shape;1614;p53"/>
          <p:cNvSpPr txBox="1"/>
          <p:nvPr/>
        </p:nvSpPr>
        <p:spPr>
          <a:xfrm>
            <a:off x="381000" y="838200"/>
            <a:ext cx="3000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lt1"/>
                </a:solidFill>
                <a:latin typeface="Secular One"/>
                <a:ea typeface="Secular One"/>
                <a:cs typeface="Secular One"/>
                <a:sym typeface="Secular One"/>
              </a:rPr>
              <a:t>Dataset Handling</a:t>
            </a:r>
            <a:endParaRPr sz="2500">
              <a:solidFill>
                <a:schemeClr val="lt1"/>
              </a:solidFill>
              <a:latin typeface="Secular One"/>
              <a:ea typeface="Secular One"/>
              <a:cs typeface="Secular One"/>
              <a:sym typeface="Secular On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9" name="Shape 1259"/>
        <p:cNvGrpSpPr/>
        <p:nvPr/>
      </p:nvGrpSpPr>
      <p:grpSpPr>
        <a:xfrm>
          <a:off x="0" y="0"/>
          <a:ext cx="0" cy="0"/>
          <a:chOff x="0" y="0"/>
          <a:chExt cx="0" cy="0"/>
        </a:xfrm>
      </p:grpSpPr>
      <p:sp>
        <p:nvSpPr>
          <p:cNvPr id="1260" name="Google Shape;1260;p36"/>
          <p:cNvSpPr/>
          <p:nvPr/>
        </p:nvSpPr>
        <p:spPr>
          <a:xfrm>
            <a:off x="921881" y="1548281"/>
            <a:ext cx="1011600" cy="876600"/>
          </a:xfrm>
          <a:prstGeom prst="hexagon">
            <a:avLst>
              <a:gd fmla="val 25000" name="adj"/>
              <a:gd fmla="val 115470" name="vf"/>
            </a:avLst>
          </a:prstGeom>
          <a:gradFill>
            <a:gsLst>
              <a:gs pos="0">
                <a:schemeClr val="accent1"/>
              </a:gs>
              <a:gs pos="35000">
                <a:schemeClr val="accent2"/>
              </a:gs>
              <a:gs pos="52000">
                <a:schemeClr val="accent3"/>
              </a:gs>
              <a:gs pos="66000">
                <a:schemeClr val="lt2"/>
              </a:gs>
              <a:gs pos="100000">
                <a:schemeClr val="dk1"/>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6"/>
          <p:cNvSpPr/>
          <p:nvPr/>
        </p:nvSpPr>
        <p:spPr>
          <a:xfrm>
            <a:off x="921881" y="3409331"/>
            <a:ext cx="1011600" cy="876600"/>
          </a:xfrm>
          <a:prstGeom prst="hexagon">
            <a:avLst>
              <a:gd fmla="val 25000" name="adj"/>
              <a:gd fmla="val 115470" name="vf"/>
            </a:avLst>
          </a:prstGeom>
          <a:gradFill>
            <a:gsLst>
              <a:gs pos="0">
                <a:schemeClr val="accent1"/>
              </a:gs>
              <a:gs pos="35000">
                <a:schemeClr val="accent2"/>
              </a:gs>
              <a:gs pos="52000">
                <a:schemeClr val="accent3"/>
              </a:gs>
              <a:gs pos="66000">
                <a:schemeClr val="lt2"/>
              </a:gs>
              <a:gs pos="100000">
                <a:schemeClr val="dk1"/>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6"/>
          <p:cNvSpPr/>
          <p:nvPr/>
        </p:nvSpPr>
        <p:spPr>
          <a:xfrm>
            <a:off x="4809056" y="1548281"/>
            <a:ext cx="1011600" cy="876600"/>
          </a:xfrm>
          <a:prstGeom prst="hexagon">
            <a:avLst>
              <a:gd fmla="val 25000" name="adj"/>
              <a:gd fmla="val 115470" name="vf"/>
            </a:avLst>
          </a:prstGeom>
          <a:gradFill>
            <a:gsLst>
              <a:gs pos="0">
                <a:schemeClr val="accent1"/>
              </a:gs>
              <a:gs pos="35000">
                <a:schemeClr val="accent2"/>
              </a:gs>
              <a:gs pos="52000">
                <a:schemeClr val="accent3"/>
              </a:gs>
              <a:gs pos="66000">
                <a:schemeClr val="lt2"/>
              </a:gs>
              <a:gs pos="100000">
                <a:schemeClr val="dk1"/>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6"/>
          <p:cNvSpPr/>
          <p:nvPr/>
        </p:nvSpPr>
        <p:spPr>
          <a:xfrm>
            <a:off x="4809056" y="3409256"/>
            <a:ext cx="1011600" cy="876600"/>
          </a:xfrm>
          <a:prstGeom prst="hexagon">
            <a:avLst>
              <a:gd fmla="val 25000" name="adj"/>
              <a:gd fmla="val 115470" name="vf"/>
            </a:avLst>
          </a:prstGeom>
          <a:gradFill>
            <a:gsLst>
              <a:gs pos="0">
                <a:schemeClr val="accent1"/>
              </a:gs>
              <a:gs pos="35000">
                <a:schemeClr val="accent2"/>
              </a:gs>
              <a:gs pos="52000">
                <a:schemeClr val="accent3"/>
              </a:gs>
              <a:gs pos="66000">
                <a:schemeClr val="lt2"/>
              </a:gs>
              <a:gs pos="100000">
                <a:schemeClr val="dk1"/>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T</a:t>
            </a:r>
            <a:r>
              <a:rPr lang="en">
                <a:solidFill>
                  <a:schemeClr val="lt1"/>
                </a:solidFill>
              </a:rPr>
              <a:t>able of contents</a:t>
            </a:r>
            <a:endParaRPr>
              <a:solidFill>
                <a:schemeClr val="lt1"/>
              </a:solidFill>
            </a:endParaRPr>
          </a:p>
        </p:txBody>
      </p:sp>
      <p:sp>
        <p:nvSpPr>
          <p:cNvPr id="1265" name="Google Shape;1265;p36"/>
          <p:cNvSpPr txBox="1"/>
          <p:nvPr>
            <p:ph idx="3" type="subTitle"/>
          </p:nvPr>
        </p:nvSpPr>
        <p:spPr>
          <a:xfrm>
            <a:off x="1933521" y="3684748"/>
            <a:ext cx="23295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describe the topic of the section here</a:t>
            </a:r>
            <a:endParaRPr sz="1600"/>
          </a:p>
        </p:txBody>
      </p:sp>
      <p:sp>
        <p:nvSpPr>
          <p:cNvPr id="1266" name="Google Shape;1266;p36"/>
          <p:cNvSpPr txBox="1"/>
          <p:nvPr>
            <p:ph idx="1" type="subTitle"/>
          </p:nvPr>
        </p:nvSpPr>
        <p:spPr>
          <a:xfrm>
            <a:off x="1933521" y="1863714"/>
            <a:ext cx="2329500" cy="6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describe the topic of the section here</a:t>
            </a:r>
            <a:endParaRPr/>
          </a:p>
        </p:txBody>
      </p:sp>
      <p:sp>
        <p:nvSpPr>
          <p:cNvPr id="1267" name="Google Shape;1267;p36"/>
          <p:cNvSpPr txBox="1"/>
          <p:nvPr>
            <p:ph idx="2" type="subTitle"/>
          </p:nvPr>
        </p:nvSpPr>
        <p:spPr>
          <a:xfrm>
            <a:off x="5833296" y="1863725"/>
            <a:ext cx="2329500" cy="6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describe the topic of the section here</a:t>
            </a:r>
            <a:endParaRPr/>
          </a:p>
        </p:txBody>
      </p:sp>
      <p:sp>
        <p:nvSpPr>
          <p:cNvPr id="1268" name="Google Shape;1268;p36"/>
          <p:cNvSpPr txBox="1"/>
          <p:nvPr>
            <p:ph idx="4" type="subTitle"/>
          </p:nvPr>
        </p:nvSpPr>
        <p:spPr>
          <a:xfrm>
            <a:off x="5833296" y="3684750"/>
            <a:ext cx="23295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describe the topic of the section here</a:t>
            </a:r>
            <a:endParaRPr/>
          </a:p>
        </p:txBody>
      </p:sp>
      <p:sp>
        <p:nvSpPr>
          <p:cNvPr id="1269" name="Google Shape;1269;p36"/>
          <p:cNvSpPr txBox="1"/>
          <p:nvPr>
            <p:ph idx="7" type="title"/>
          </p:nvPr>
        </p:nvSpPr>
        <p:spPr>
          <a:xfrm>
            <a:off x="4888708" y="1666425"/>
            <a:ext cx="852300" cy="64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270" name="Google Shape;1270;p36"/>
          <p:cNvSpPr txBox="1"/>
          <p:nvPr>
            <p:ph idx="8" type="title"/>
          </p:nvPr>
        </p:nvSpPr>
        <p:spPr>
          <a:xfrm>
            <a:off x="4888708" y="3527513"/>
            <a:ext cx="852300" cy="64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271" name="Google Shape;1271;p36"/>
          <p:cNvSpPr txBox="1"/>
          <p:nvPr>
            <p:ph idx="6" type="title"/>
          </p:nvPr>
        </p:nvSpPr>
        <p:spPr>
          <a:xfrm>
            <a:off x="1001546" y="3527450"/>
            <a:ext cx="852300" cy="64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272" name="Google Shape;1272;p36"/>
          <p:cNvSpPr txBox="1"/>
          <p:nvPr>
            <p:ph idx="9" type="subTitle"/>
          </p:nvPr>
        </p:nvSpPr>
        <p:spPr>
          <a:xfrm>
            <a:off x="1933521" y="1466879"/>
            <a:ext cx="2329500" cy="49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273" name="Google Shape;1273;p36"/>
          <p:cNvSpPr txBox="1"/>
          <p:nvPr>
            <p:ph idx="13" type="subTitle"/>
          </p:nvPr>
        </p:nvSpPr>
        <p:spPr>
          <a:xfrm>
            <a:off x="5833296" y="1466754"/>
            <a:ext cx="2329500" cy="49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1274" name="Google Shape;1274;p36"/>
          <p:cNvSpPr txBox="1"/>
          <p:nvPr>
            <p:ph idx="14" type="subTitle"/>
          </p:nvPr>
        </p:nvSpPr>
        <p:spPr>
          <a:xfrm>
            <a:off x="1933521" y="3326249"/>
            <a:ext cx="2329500" cy="49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Collection</a:t>
            </a:r>
            <a:endParaRPr/>
          </a:p>
        </p:txBody>
      </p:sp>
      <p:sp>
        <p:nvSpPr>
          <p:cNvPr id="1275" name="Google Shape;1275;p36"/>
          <p:cNvSpPr txBox="1"/>
          <p:nvPr>
            <p:ph idx="15" type="subTitle"/>
          </p:nvPr>
        </p:nvSpPr>
        <p:spPr>
          <a:xfrm>
            <a:off x="5833296" y="3326253"/>
            <a:ext cx="2329500" cy="49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276" name="Google Shape;1276;p36"/>
          <p:cNvSpPr txBox="1"/>
          <p:nvPr>
            <p:ph idx="5" type="title"/>
          </p:nvPr>
        </p:nvSpPr>
        <p:spPr>
          <a:xfrm>
            <a:off x="1001546" y="1666425"/>
            <a:ext cx="852300" cy="64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8" name="Shape 1618"/>
        <p:cNvGrpSpPr/>
        <p:nvPr/>
      </p:nvGrpSpPr>
      <p:grpSpPr>
        <a:xfrm>
          <a:off x="0" y="0"/>
          <a:ext cx="0" cy="0"/>
          <a:chOff x="0" y="0"/>
          <a:chExt cx="0" cy="0"/>
        </a:xfrm>
      </p:grpSpPr>
      <p:pic>
        <p:nvPicPr>
          <p:cNvPr id="1619" name="Google Shape;1619;p54"/>
          <p:cNvPicPr preferRelativeResize="0"/>
          <p:nvPr/>
        </p:nvPicPr>
        <p:blipFill rotWithShape="1">
          <a:blip r:embed="rId3">
            <a:alphaModFix/>
          </a:blip>
          <a:srcRect b="0" l="0" r="19120" t="0"/>
          <a:stretch/>
        </p:blipFill>
        <p:spPr>
          <a:xfrm>
            <a:off x="288875" y="785526"/>
            <a:ext cx="4331899" cy="3572449"/>
          </a:xfrm>
          <a:prstGeom prst="rect">
            <a:avLst/>
          </a:prstGeom>
          <a:noFill/>
          <a:ln cap="flat" cmpd="sng" w="9525">
            <a:solidFill>
              <a:schemeClr val="lt1"/>
            </a:solidFill>
            <a:prstDash val="solid"/>
            <a:round/>
            <a:headEnd len="sm" w="sm" type="none"/>
            <a:tailEnd len="sm" w="sm" type="none"/>
          </a:ln>
        </p:spPr>
      </p:pic>
      <p:sp>
        <p:nvSpPr>
          <p:cNvPr id="1620" name="Google Shape;1620;p54"/>
          <p:cNvSpPr txBox="1"/>
          <p:nvPr>
            <p:ph idx="1" type="subTitle"/>
          </p:nvPr>
        </p:nvSpPr>
        <p:spPr>
          <a:xfrm>
            <a:off x="4817950" y="1493825"/>
            <a:ext cx="3521700" cy="311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the nltk library to clean our dataset in a few steps. Firstly, we applied regex to remove hyperlinks, special characters, or punctuations. Then, we lowered the text and split it into an array based on space. After that, we lemmatized the text to its base form for normalization purposes. Next, we removed English stopwords and appended the results into an array</a:t>
            </a:r>
            <a:endParaRPr/>
          </a:p>
        </p:txBody>
      </p:sp>
      <p:sp>
        <p:nvSpPr>
          <p:cNvPr id="1621" name="Google Shape;1621;p54"/>
          <p:cNvSpPr txBox="1"/>
          <p:nvPr/>
        </p:nvSpPr>
        <p:spPr>
          <a:xfrm>
            <a:off x="4648200" y="762000"/>
            <a:ext cx="3448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lt1"/>
                </a:solidFill>
                <a:latin typeface="Secular One"/>
                <a:ea typeface="Secular One"/>
                <a:cs typeface="Secular One"/>
                <a:sym typeface="Secular One"/>
              </a:rPr>
              <a:t>Data Preprocessing</a:t>
            </a:r>
            <a:endParaRPr sz="2500">
              <a:solidFill>
                <a:schemeClr val="lt1"/>
              </a:solidFill>
              <a:latin typeface="Secular One"/>
              <a:ea typeface="Secular One"/>
              <a:cs typeface="Secular One"/>
              <a:sym typeface="Secular On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5" name="Shape 1625"/>
        <p:cNvGrpSpPr/>
        <p:nvPr/>
      </p:nvGrpSpPr>
      <p:grpSpPr>
        <a:xfrm>
          <a:off x="0" y="0"/>
          <a:ext cx="0" cy="0"/>
          <a:chOff x="0" y="0"/>
          <a:chExt cx="0" cy="0"/>
        </a:xfrm>
      </p:grpSpPr>
      <p:sp>
        <p:nvSpPr>
          <p:cNvPr id="1626" name="Google Shape;1626;p55"/>
          <p:cNvSpPr txBox="1"/>
          <p:nvPr>
            <p:ph idx="1" type="subTitle"/>
          </p:nvPr>
        </p:nvSpPr>
        <p:spPr>
          <a:xfrm>
            <a:off x="398350" y="1265225"/>
            <a:ext cx="8537400" cy="267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a:t>
            </a:r>
            <a:r>
              <a:rPr lang="en"/>
              <a:t>e used Deepnote input cells to create category variables and visualize the distribution of skills based on selected job descriptions. We created variables from the dataset using unique() and added the "ALL" category to visualize the overall skills trend in the dataset.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observed the skills distribution for the INFORMATION-TECHNOLOGY job category and identified the top three skills as Software, Support, and Business. Therefore, we recommended that if someone is looking to improve their chances of getting hired by a software company, they should focus on developing their software engineering, support, and business skills.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All these observations and recommendations were made based on the skills distribution analysis that we performed using the dataset. By leveraging such data-driven insights, job seekers can make more informed decisions and tailor their skill sets accordingly to increase their chances of getting hired.</a:t>
            </a:r>
            <a:endParaRPr/>
          </a:p>
          <a:p>
            <a:pPr indent="0" lvl="0" marL="0" rtl="0" algn="l">
              <a:spcBef>
                <a:spcPts val="0"/>
              </a:spcBef>
              <a:spcAft>
                <a:spcPts val="0"/>
              </a:spcAft>
              <a:buNone/>
            </a:pPr>
            <a:r>
              <a:t/>
            </a:r>
            <a:endParaRPr/>
          </a:p>
        </p:txBody>
      </p:sp>
      <p:sp>
        <p:nvSpPr>
          <p:cNvPr id="1627" name="Google Shape;1627;p55"/>
          <p:cNvSpPr txBox="1"/>
          <p:nvPr/>
        </p:nvSpPr>
        <p:spPr>
          <a:xfrm>
            <a:off x="381000" y="533400"/>
            <a:ext cx="3448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lt1"/>
                </a:solidFill>
                <a:latin typeface="Secular One"/>
                <a:ea typeface="Secular One"/>
                <a:cs typeface="Secular One"/>
                <a:sym typeface="Secular One"/>
              </a:rPr>
              <a:t>Data Visualization</a:t>
            </a:r>
            <a:endParaRPr sz="2500">
              <a:solidFill>
                <a:schemeClr val="lt1"/>
              </a:solidFill>
              <a:latin typeface="Secular One"/>
              <a:ea typeface="Secular One"/>
              <a:cs typeface="Secular One"/>
              <a:sym typeface="Secular On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1" name="Shape 1631"/>
        <p:cNvGrpSpPr/>
        <p:nvPr/>
      </p:nvGrpSpPr>
      <p:grpSpPr>
        <a:xfrm>
          <a:off x="0" y="0"/>
          <a:ext cx="0" cy="0"/>
          <a:chOff x="0" y="0"/>
          <a:chExt cx="0" cy="0"/>
        </a:xfrm>
      </p:grpSpPr>
      <p:pic>
        <p:nvPicPr>
          <p:cNvPr id="1632" name="Google Shape;1632;p56"/>
          <p:cNvPicPr preferRelativeResize="0"/>
          <p:nvPr/>
        </p:nvPicPr>
        <p:blipFill rotWithShape="1">
          <a:blip r:embed="rId3">
            <a:alphaModFix/>
          </a:blip>
          <a:srcRect b="0" l="0" r="19120" t="0"/>
          <a:stretch/>
        </p:blipFill>
        <p:spPr>
          <a:xfrm>
            <a:off x="4327475" y="785526"/>
            <a:ext cx="4331899" cy="3572449"/>
          </a:xfrm>
          <a:prstGeom prst="rect">
            <a:avLst/>
          </a:prstGeom>
          <a:noFill/>
          <a:ln cap="flat" cmpd="sng" w="9525">
            <a:solidFill>
              <a:schemeClr val="lt1"/>
            </a:solidFill>
            <a:prstDash val="solid"/>
            <a:round/>
            <a:headEnd len="sm" w="sm" type="none"/>
            <a:tailEnd len="sm" w="sm" type="none"/>
          </a:ln>
        </p:spPr>
      </p:pic>
      <p:sp>
        <p:nvSpPr>
          <p:cNvPr id="1633" name="Google Shape;1633;p56"/>
          <p:cNvSpPr txBox="1"/>
          <p:nvPr>
            <p:ph idx="1" type="subTitle"/>
          </p:nvPr>
        </p:nvSpPr>
        <p:spPr>
          <a:xfrm>
            <a:off x="398350" y="1213175"/>
            <a:ext cx="3521700" cy="33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Custom Entity Recognition was implemented by adding a new entity called SKILL which was displayed in gray color. To improve the visualization of the results, custom colors were added to all categories and gradient colors were specifically added to SKILL and Job-Category. Additionally, Job-Category was also added to the entity ruler. The results were viewed and the newly highlighted texts looked beautiful.</a:t>
            </a:r>
            <a:endParaRPr/>
          </a:p>
          <a:p>
            <a:pPr indent="0" lvl="0" marL="0" rtl="0" algn="l">
              <a:spcBef>
                <a:spcPts val="0"/>
              </a:spcBef>
              <a:spcAft>
                <a:spcPts val="0"/>
              </a:spcAft>
              <a:buNone/>
            </a:pPr>
            <a:r>
              <a:t/>
            </a:r>
            <a:endParaRPr/>
          </a:p>
        </p:txBody>
      </p:sp>
      <p:sp>
        <p:nvSpPr>
          <p:cNvPr id="1634" name="Google Shape;1634;p56"/>
          <p:cNvSpPr txBox="1"/>
          <p:nvPr/>
        </p:nvSpPr>
        <p:spPr>
          <a:xfrm>
            <a:off x="381000" y="534925"/>
            <a:ext cx="39465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lt1"/>
                </a:solidFill>
                <a:latin typeface="Secular One"/>
                <a:ea typeface="Secular One"/>
                <a:cs typeface="Secular One"/>
                <a:sym typeface="Secular One"/>
              </a:rPr>
              <a:t>Custom Entity Recognition</a:t>
            </a:r>
            <a:endParaRPr sz="2500">
              <a:solidFill>
                <a:schemeClr val="lt1"/>
              </a:solidFill>
              <a:latin typeface="Secular One"/>
              <a:ea typeface="Secular One"/>
              <a:cs typeface="Secular One"/>
              <a:sym typeface="Secular On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8" name="Shape 1638"/>
        <p:cNvGrpSpPr/>
        <p:nvPr/>
      </p:nvGrpSpPr>
      <p:grpSpPr>
        <a:xfrm>
          <a:off x="0" y="0"/>
          <a:ext cx="0" cy="0"/>
          <a:chOff x="0" y="0"/>
          <a:chExt cx="0" cy="0"/>
        </a:xfrm>
      </p:grpSpPr>
      <p:pic>
        <p:nvPicPr>
          <p:cNvPr id="1639" name="Google Shape;1639;p57"/>
          <p:cNvPicPr preferRelativeResize="0"/>
          <p:nvPr/>
        </p:nvPicPr>
        <p:blipFill rotWithShape="1">
          <a:blip r:embed="rId3">
            <a:alphaModFix/>
          </a:blip>
          <a:srcRect b="0" l="0" r="19120" t="0"/>
          <a:stretch/>
        </p:blipFill>
        <p:spPr>
          <a:xfrm>
            <a:off x="288875" y="785526"/>
            <a:ext cx="4331899" cy="3572449"/>
          </a:xfrm>
          <a:prstGeom prst="rect">
            <a:avLst/>
          </a:prstGeom>
          <a:noFill/>
          <a:ln cap="flat" cmpd="sng" w="9525">
            <a:solidFill>
              <a:schemeClr val="lt1"/>
            </a:solidFill>
            <a:prstDash val="solid"/>
            <a:round/>
            <a:headEnd len="sm" w="sm" type="none"/>
            <a:tailEnd len="sm" w="sm" type="none"/>
          </a:ln>
        </p:spPr>
      </p:pic>
      <p:sp>
        <p:nvSpPr>
          <p:cNvPr id="1640" name="Google Shape;1640;p57"/>
          <p:cNvSpPr txBox="1"/>
          <p:nvPr>
            <p:ph idx="1" type="subTitle"/>
          </p:nvPr>
        </p:nvSpPr>
        <p:spPr>
          <a:xfrm>
            <a:off x="4620775" y="1493825"/>
            <a:ext cx="4016100" cy="311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system takes as input a set of required skills and a folder containing resumes in PDF format. It then processes each resume and calculates a match score, which is the percentage of required skills that the resume contains. The system outputs the top 10 resumes with the highest match scores, along with their match scores and the skills they contain.</a:t>
            </a:r>
            <a:endParaRPr/>
          </a:p>
        </p:txBody>
      </p:sp>
      <p:sp>
        <p:nvSpPr>
          <p:cNvPr id="1641" name="Google Shape;1641;p57"/>
          <p:cNvSpPr txBox="1"/>
          <p:nvPr>
            <p:ph type="title"/>
          </p:nvPr>
        </p:nvSpPr>
        <p:spPr>
          <a:xfrm>
            <a:off x="4658000" y="483900"/>
            <a:ext cx="33429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Driver Code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5" name="Shape 1645"/>
        <p:cNvGrpSpPr/>
        <p:nvPr/>
      </p:nvGrpSpPr>
      <p:grpSpPr>
        <a:xfrm>
          <a:off x="0" y="0"/>
          <a:ext cx="0" cy="0"/>
          <a:chOff x="0" y="0"/>
          <a:chExt cx="0" cy="0"/>
        </a:xfrm>
      </p:grpSpPr>
      <p:sp>
        <p:nvSpPr>
          <p:cNvPr id="1646" name="Google Shape;1646;p58"/>
          <p:cNvSpPr txBox="1"/>
          <p:nvPr>
            <p:ph type="title"/>
          </p:nvPr>
        </p:nvSpPr>
        <p:spPr>
          <a:xfrm>
            <a:off x="720000" y="108650"/>
            <a:ext cx="77040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Spacy Modules</a:t>
            </a:r>
            <a:endParaRPr u="sng"/>
          </a:p>
        </p:txBody>
      </p:sp>
      <p:sp>
        <p:nvSpPr>
          <p:cNvPr id="1647" name="Google Shape;1647;p58"/>
          <p:cNvSpPr txBox="1"/>
          <p:nvPr>
            <p:ph idx="4294967295" type="subTitle"/>
          </p:nvPr>
        </p:nvSpPr>
        <p:spPr>
          <a:xfrm>
            <a:off x="568075" y="2271325"/>
            <a:ext cx="1752900" cy="7785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2000">
                <a:latin typeface="Secular One"/>
                <a:ea typeface="Secular One"/>
                <a:cs typeface="Secular One"/>
                <a:sym typeface="Secular One"/>
              </a:rPr>
              <a:t>Spacy</a:t>
            </a:r>
            <a:endParaRPr sz="2000">
              <a:solidFill>
                <a:schemeClr val="lt1"/>
              </a:solidFill>
              <a:latin typeface="Secular One"/>
              <a:ea typeface="Secular One"/>
              <a:cs typeface="Secular One"/>
              <a:sym typeface="Secular One"/>
            </a:endParaRPr>
          </a:p>
        </p:txBody>
      </p:sp>
      <p:sp>
        <p:nvSpPr>
          <p:cNvPr id="1648" name="Google Shape;1648;p58"/>
          <p:cNvSpPr txBox="1"/>
          <p:nvPr>
            <p:ph idx="4294967295" type="subTitle"/>
          </p:nvPr>
        </p:nvSpPr>
        <p:spPr>
          <a:xfrm>
            <a:off x="2553075" y="1226350"/>
            <a:ext cx="2408400" cy="5379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000">
                <a:latin typeface="Secular One"/>
                <a:ea typeface="Secular One"/>
                <a:cs typeface="Secular One"/>
                <a:sym typeface="Secular One"/>
              </a:rPr>
              <a:t>spacy.pipelines</a:t>
            </a:r>
            <a:endParaRPr sz="2000">
              <a:solidFill>
                <a:schemeClr val="lt1"/>
              </a:solidFill>
              <a:latin typeface="Secular One"/>
              <a:ea typeface="Secular One"/>
              <a:cs typeface="Secular One"/>
              <a:sym typeface="Secular One"/>
            </a:endParaRPr>
          </a:p>
        </p:txBody>
      </p:sp>
      <p:sp>
        <p:nvSpPr>
          <p:cNvPr id="1649" name="Google Shape;1649;p58"/>
          <p:cNvSpPr txBox="1"/>
          <p:nvPr>
            <p:ph idx="4294967295" type="subTitle"/>
          </p:nvPr>
        </p:nvSpPr>
        <p:spPr>
          <a:xfrm>
            <a:off x="5350600" y="1226350"/>
            <a:ext cx="2408400" cy="5379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000">
                <a:latin typeface="Secular One"/>
                <a:ea typeface="Secular One"/>
                <a:cs typeface="Secular One"/>
                <a:sym typeface="Secular One"/>
              </a:rPr>
              <a:t>spacy.lang.en</a:t>
            </a:r>
            <a:endParaRPr sz="2000">
              <a:solidFill>
                <a:schemeClr val="lt1"/>
              </a:solidFill>
              <a:latin typeface="Secular One"/>
              <a:ea typeface="Secular One"/>
              <a:cs typeface="Secular One"/>
              <a:sym typeface="Secular One"/>
            </a:endParaRPr>
          </a:p>
        </p:txBody>
      </p:sp>
      <p:sp>
        <p:nvSpPr>
          <p:cNvPr id="1650" name="Google Shape;1650;p58"/>
          <p:cNvSpPr txBox="1"/>
          <p:nvPr>
            <p:ph idx="4294967295" type="subTitle"/>
          </p:nvPr>
        </p:nvSpPr>
        <p:spPr>
          <a:xfrm>
            <a:off x="2761200" y="3823400"/>
            <a:ext cx="2200200" cy="5379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000">
                <a:latin typeface="Secular One"/>
                <a:ea typeface="Secular One"/>
                <a:cs typeface="Secular One"/>
                <a:sym typeface="Secular One"/>
              </a:rPr>
              <a:t>spacy.tokens</a:t>
            </a:r>
            <a:endParaRPr sz="2000">
              <a:solidFill>
                <a:schemeClr val="lt1"/>
              </a:solidFill>
              <a:latin typeface="Secular One"/>
              <a:ea typeface="Secular One"/>
              <a:cs typeface="Secular One"/>
              <a:sym typeface="Secular One"/>
            </a:endParaRPr>
          </a:p>
        </p:txBody>
      </p:sp>
      <p:sp>
        <p:nvSpPr>
          <p:cNvPr id="1651" name="Google Shape;1651;p58"/>
          <p:cNvSpPr txBox="1"/>
          <p:nvPr>
            <p:ph idx="4294967295" type="subTitle"/>
          </p:nvPr>
        </p:nvSpPr>
        <p:spPr>
          <a:xfrm>
            <a:off x="5540725" y="3823400"/>
            <a:ext cx="2263200" cy="5379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lt1"/>
              </a:buClr>
              <a:buSzPts val="1100"/>
              <a:buFont typeface="Arial"/>
              <a:buNone/>
            </a:pPr>
            <a:r>
              <a:rPr lang="en" sz="2000">
                <a:latin typeface="Secular One"/>
                <a:ea typeface="Secular One"/>
                <a:cs typeface="Secular One"/>
                <a:sym typeface="Secular One"/>
              </a:rPr>
              <a:t>en_core_web_lg</a:t>
            </a:r>
            <a:endParaRPr sz="2000">
              <a:solidFill>
                <a:schemeClr val="lt1"/>
              </a:solidFill>
              <a:latin typeface="Secular One"/>
              <a:ea typeface="Secular One"/>
              <a:cs typeface="Secular One"/>
              <a:sym typeface="Secular One"/>
            </a:endParaRPr>
          </a:p>
        </p:txBody>
      </p:sp>
      <p:cxnSp>
        <p:nvCxnSpPr>
          <p:cNvPr id="1652" name="Google Shape;1652;p58"/>
          <p:cNvCxnSpPr/>
          <p:nvPr/>
        </p:nvCxnSpPr>
        <p:spPr>
          <a:xfrm rot="-5400000">
            <a:off x="2271825" y="2045675"/>
            <a:ext cx="897300" cy="3348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1653" name="Google Shape;1653;p58"/>
          <p:cNvCxnSpPr/>
          <p:nvPr/>
        </p:nvCxnSpPr>
        <p:spPr>
          <a:xfrm flipH="1" rot="-5400000">
            <a:off x="2608725" y="2995375"/>
            <a:ext cx="1152600" cy="5034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1654" name="Google Shape;1654;p58"/>
          <p:cNvCxnSpPr/>
          <p:nvPr/>
        </p:nvCxnSpPr>
        <p:spPr>
          <a:xfrm>
            <a:off x="2320975" y="2660575"/>
            <a:ext cx="4333200" cy="11628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1655" name="Google Shape;1655;p58"/>
          <p:cNvCxnSpPr/>
          <p:nvPr/>
        </p:nvCxnSpPr>
        <p:spPr>
          <a:xfrm flipH="1" rot="10800000">
            <a:off x="4453000" y="1764250"/>
            <a:ext cx="2406600" cy="896400"/>
          </a:xfrm>
          <a:prstGeom prst="bentConnector3">
            <a:avLst>
              <a:gd fmla="val 50000" name="adj1"/>
            </a:avLst>
          </a:prstGeom>
          <a:noFill/>
          <a:ln cap="flat" cmpd="sng" w="9525">
            <a:solidFill>
              <a:schemeClr val="lt1"/>
            </a:solidFill>
            <a:prstDash val="solid"/>
            <a:round/>
            <a:headEnd len="med" w="med" type="none"/>
            <a:tailEnd len="med" w="med" type="oval"/>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9" name="Shape 1659"/>
        <p:cNvGrpSpPr/>
        <p:nvPr/>
      </p:nvGrpSpPr>
      <p:grpSpPr>
        <a:xfrm>
          <a:off x="0" y="0"/>
          <a:ext cx="0" cy="0"/>
          <a:chOff x="0" y="0"/>
          <a:chExt cx="0" cy="0"/>
        </a:xfrm>
      </p:grpSpPr>
      <p:sp>
        <p:nvSpPr>
          <p:cNvPr id="1660" name="Google Shape;1660;p59"/>
          <p:cNvSpPr txBox="1"/>
          <p:nvPr>
            <p:ph idx="4294967295" type="subTitle"/>
          </p:nvPr>
        </p:nvSpPr>
        <p:spPr>
          <a:xfrm>
            <a:off x="893700" y="1687175"/>
            <a:ext cx="7704000" cy="12996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code creates a topic model using LDA algorithm with 4 topics from preprocessed resumes. The resumes are first preprocessed and a dictionary is created using Gensim's Dictionary function. Then, Bag of Words (BoW) representation is created for each resume. The LDA model is trained on the BoW representation and set to generate 4 topics. The top words for each of the 4 topics are printed using the LDA model's print_topics() function. This provides insights into the key themes in the resumes, revealing the most significant terms for each topic. Overall, the code provides a simple yet effective way of uncovering the latent topics present in resumes.</a:t>
            </a:r>
            <a:endParaRPr>
              <a:solidFill>
                <a:schemeClr val="lt1"/>
              </a:solidFill>
            </a:endParaRPr>
          </a:p>
        </p:txBody>
      </p:sp>
      <p:sp>
        <p:nvSpPr>
          <p:cNvPr id="1661" name="Google Shape;1661;p59"/>
          <p:cNvSpPr txBox="1"/>
          <p:nvPr>
            <p:ph idx="4294967295" type="subTitle"/>
          </p:nvPr>
        </p:nvSpPr>
        <p:spPr>
          <a:xfrm>
            <a:off x="893700" y="1145975"/>
            <a:ext cx="3897900" cy="541200"/>
          </a:xfrm>
          <a:prstGeom prst="rect">
            <a:avLst/>
          </a:prstGeom>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000">
                <a:latin typeface="Secular One"/>
                <a:ea typeface="Secular One"/>
                <a:cs typeface="Secular One"/>
                <a:sym typeface="Secular One"/>
              </a:rPr>
              <a:t>LDA Model Implementation</a:t>
            </a:r>
            <a:endParaRPr sz="2000">
              <a:solidFill>
                <a:schemeClr val="lt1"/>
              </a:solidFill>
              <a:latin typeface="Secular One"/>
              <a:ea typeface="Secular One"/>
              <a:cs typeface="Secular One"/>
              <a:sym typeface="Secular One"/>
            </a:endParaRPr>
          </a:p>
        </p:txBody>
      </p:sp>
      <p:sp>
        <p:nvSpPr>
          <p:cNvPr id="1662" name="Google Shape;1662;p59"/>
          <p:cNvSpPr/>
          <p:nvPr/>
        </p:nvSpPr>
        <p:spPr>
          <a:xfrm>
            <a:off x="1122282" y="217300"/>
            <a:ext cx="997200" cy="864000"/>
          </a:xfrm>
          <a:prstGeom prst="hexagon">
            <a:avLst>
              <a:gd fmla="val 25000" name="adj"/>
              <a:gd fmla="val 115470" name="vf"/>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9"/>
          <p:cNvSpPr/>
          <p:nvPr/>
        </p:nvSpPr>
        <p:spPr>
          <a:xfrm>
            <a:off x="4505824" y="4179700"/>
            <a:ext cx="997200" cy="864000"/>
          </a:xfrm>
          <a:prstGeom prst="hexagon">
            <a:avLst>
              <a:gd fmla="val 25000" name="adj"/>
              <a:gd fmla="val 115470" name="vf"/>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4" name="Google Shape;1664;p59"/>
          <p:cNvCxnSpPr>
            <a:stCxn id="1663" idx="3"/>
          </p:cNvCxnSpPr>
          <p:nvPr/>
        </p:nvCxnSpPr>
        <p:spPr>
          <a:xfrm rot="10800000">
            <a:off x="1122424" y="4086400"/>
            <a:ext cx="3383400" cy="5253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1665" name="Google Shape;1665;p59"/>
          <p:cNvCxnSpPr>
            <a:stCxn id="1661" idx="3"/>
            <a:endCxn id="1662" idx="0"/>
          </p:cNvCxnSpPr>
          <p:nvPr/>
        </p:nvCxnSpPr>
        <p:spPr>
          <a:xfrm rot="10800000">
            <a:off x="2119500" y="649175"/>
            <a:ext cx="2672100" cy="767400"/>
          </a:xfrm>
          <a:prstGeom prst="bentConnector3">
            <a:avLst>
              <a:gd fmla="val -8912" name="adj1"/>
            </a:avLst>
          </a:prstGeom>
          <a:noFill/>
          <a:ln cap="flat" cmpd="sng" w="9525">
            <a:solidFill>
              <a:schemeClr val="lt1"/>
            </a:solidFill>
            <a:prstDash val="solid"/>
            <a:round/>
            <a:headEnd len="med" w="med" type="none"/>
            <a:tailEnd len="med" w="med" type="oval"/>
          </a:ln>
        </p:spPr>
      </p:cxnSp>
      <p:grpSp>
        <p:nvGrpSpPr>
          <p:cNvPr id="1666" name="Google Shape;1666;p59"/>
          <p:cNvGrpSpPr/>
          <p:nvPr/>
        </p:nvGrpSpPr>
        <p:grpSpPr>
          <a:xfrm>
            <a:off x="1394874" y="451066"/>
            <a:ext cx="452003" cy="396480"/>
            <a:chOff x="3115265" y="1355765"/>
            <a:chExt cx="452003" cy="396480"/>
          </a:xfrm>
        </p:grpSpPr>
        <p:sp>
          <p:nvSpPr>
            <p:cNvPr id="1667" name="Google Shape;1667;p59"/>
            <p:cNvSpPr/>
            <p:nvPr/>
          </p:nvSpPr>
          <p:spPr>
            <a:xfrm>
              <a:off x="3334637" y="1643404"/>
              <a:ext cx="13258" cy="13258"/>
            </a:xfrm>
            <a:custGeom>
              <a:rect b="b" l="l" r="r" t="t"/>
              <a:pathLst>
                <a:path extrusionOk="0" h="463" w="463">
                  <a:moveTo>
                    <a:pt x="232" y="1"/>
                  </a:moveTo>
                  <a:cubicBezTo>
                    <a:pt x="103" y="1"/>
                    <a:pt x="0" y="104"/>
                    <a:pt x="0" y="231"/>
                  </a:cubicBezTo>
                  <a:cubicBezTo>
                    <a:pt x="0" y="360"/>
                    <a:pt x="103" y="463"/>
                    <a:pt x="232" y="463"/>
                  </a:cubicBezTo>
                  <a:cubicBezTo>
                    <a:pt x="359" y="463"/>
                    <a:pt x="462" y="360"/>
                    <a:pt x="462" y="231"/>
                  </a:cubicBezTo>
                  <a:cubicBezTo>
                    <a:pt x="462" y="104"/>
                    <a:pt x="359" y="1"/>
                    <a:pt x="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59"/>
            <p:cNvSpPr/>
            <p:nvPr/>
          </p:nvSpPr>
          <p:spPr>
            <a:xfrm>
              <a:off x="3362041" y="1643404"/>
              <a:ext cx="13258" cy="13258"/>
            </a:xfrm>
            <a:custGeom>
              <a:rect b="b" l="l" r="r" t="t"/>
              <a:pathLst>
                <a:path extrusionOk="0" h="463" w="463">
                  <a:moveTo>
                    <a:pt x="232" y="1"/>
                  </a:moveTo>
                  <a:cubicBezTo>
                    <a:pt x="104" y="1"/>
                    <a:pt x="1" y="104"/>
                    <a:pt x="1" y="231"/>
                  </a:cubicBezTo>
                  <a:cubicBezTo>
                    <a:pt x="1" y="360"/>
                    <a:pt x="104" y="463"/>
                    <a:pt x="232" y="463"/>
                  </a:cubicBezTo>
                  <a:cubicBezTo>
                    <a:pt x="360" y="463"/>
                    <a:pt x="463" y="360"/>
                    <a:pt x="463" y="231"/>
                  </a:cubicBezTo>
                  <a:cubicBezTo>
                    <a:pt x="463" y="104"/>
                    <a:pt x="360" y="1"/>
                    <a:pt x="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9"/>
            <p:cNvSpPr/>
            <p:nvPr/>
          </p:nvSpPr>
          <p:spPr>
            <a:xfrm>
              <a:off x="3307205" y="1643404"/>
              <a:ext cx="13287" cy="13258"/>
            </a:xfrm>
            <a:custGeom>
              <a:rect b="b" l="l" r="r" t="t"/>
              <a:pathLst>
                <a:path extrusionOk="0" h="463" w="464">
                  <a:moveTo>
                    <a:pt x="232" y="1"/>
                  </a:moveTo>
                  <a:cubicBezTo>
                    <a:pt x="104" y="1"/>
                    <a:pt x="0" y="104"/>
                    <a:pt x="0" y="231"/>
                  </a:cubicBezTo>
                  <a:cubicBezTo>
                    <a:pt x="0" y="360"/>
                    <a:pt x="104" y="463"/>
                    <a:pt x="232" y="463"/>
                  </a:cubicBezTo>
                  <a:cubicBezTo>
                    <a:pt x="359" y="463"/>
                    <a:pt x="464" y="360"/>
                    <a:pt x="464" y="231"/>
                  </a:cubicBezTo>
                  <a:cubicBezTo>
                    <a:pt x="464" y="104"/>
                    <a:pt x="359" y="1"/>
                    <a:pt x="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9"/>
            <p:cNvSpPr/>
            <p:nvPr/>
          </p:nvSpPr>
          <p:spPr>
            <a:xfrm>
              <a:off x="3115265" y="1355765"/>
              <a:ext cx="218199" cy="327269"/>
            </a:xfrm>
            <a:custGeom>
              <a:rect b="b" l="l" r="r" t="t"/>
              <a:pathLst>
                <a:path extrusionOk="0" h="11429" w="7620">
                  <a:moveTo>
                    <a:pt x="1031" y="1"/>
                  </a:moveTo>
                  <a:cubicBezTo>
                    <a:pt x="477" y="1"/>
                    <a:pt x="1" y="473"/>
                    <a:pt x="1" y="1031"/>
                  </a:cubicBezTo>
                  <a:lnTo>
                    <a:pt x="1" y="10410"/>
                  </a:lnTo>
                  <a:cubicBezTo>
                    <a:pt x="1" y="10966"/>
                    <a:pt x="465" y="11428"/>
                    <a:pt x="1020" y="11428"/>
                  </a:cubicBezTo>
                  <a:lnTo>
                    <a:pt x="4516" y="11428"/>
                  </a:lnTo>
                  <a:cubicBezTo>
                    <a:pt x="4643" y="11428"/>
                    <a:pt x="4747" y="11325"/>
                    <a:pt x="4747" y="11197"/>
                  </a:cubicBezTo>
                  <a:cubicBezTo>
                    <a:pt x="4747" y="11069"/>
                    <a:pt x="4643" y="10966"/>
                    <a:pt x="4516" y="10966"/>
                  </a:cubicBezTo>
                  <a:lnTo>
                    <a:pt x="1020" y="10966"/>
                  </a:lnTo>
                  <a:cubicBezTo>
                    <a:pt x="716" y="10966"/>
                    <a:pt x="463" y="10702"/>
                    <a:pt x="463" y="10410"/>
                  </a:cubicBezTo>
                  <a:lnTo>
                    <a:pt x="463" y="1031"/>
                  </a:lnTo>
                  <a:cubicBezTo>
                    <a:pt x="463" y="723"/>
                    <a:pt x="725" y="463"/>
                    <a:pt x="1031" y="463"/>
                  </a:cubicBezTo>
                  <a:lnTo>
                    <a:pt x="7389" y="463"/>
                  </a:lnTo>
                  <a:cubicBezTo>
                    <a:pt x="7516" y="463"/>
                    <a:pt x="7620" y="360"/>
                    <a:pt x="7620" y="232"/>
                  </a:cubicBezTo>
                  <a:cubicBezTo>
                    <a:pt x="7620" y="104"/>
                    <a:pt x="7516" y="1"/>
                    <a:pt x="73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9"/>
            <p:cNvSpPr/>
            <p:nvPr/>
          </p:nvSpPr>
          <p:spPr>
            <a:xfrm>
              <a:off x="3252369" y="1355765"/>
              <a:ext cx="314899" cy="396480"/>
            </a:xfrm>
            <a:custGeom>
              <a:rect b="b" l="l" r="r" t="t"/>
              <a:pathLst>
                <a:path extrusionOk="0" h="13846" w="10997">
                  <a:moveTo>
                    <a:pt x="3831" y="11428"/>
                  </a:moveTo>
                  <a:lnTo>
                    <a:pt x="3831" y="12425"/>
                  </a:lnTo>
                  <a:lnTo>
                    <a:pt x="2378" y="12425"/>
                  </a:lnTo>
                  <a:lnTo>
                    <a:pt x="2378" y="11428"/>
                  </a:lnTo>
                  <a:close/>
                  <a:moveTo>
                    <a:pt x="5746" y="12888"/>
                  </a:moveTo>
                  <a:lnTo>
                    <a:pt x="5746" y="13383"/>
                  </a:lnTo>
                  <a:lnTo>
                    <a:pt x="463" y="13383"/>
                  </a:lnTo>
                  <a:lnTo>
                    <a:pt x="463" y="12888"/>
                  </a:lnTo>
                  <a:close/>
                  <a:moveTo>
                    <a:pt x="3608" y="1"/>
                  </a:moveTo>
                  <a:cubicBezTo>
                    <a:pt x="3480" y="1"/>
                    <a:pt x="3377" y="104"/>
                    <a:pt x="3377" y="232"/>
                  </a:cubicBezTo>
                  <a:cubicBezTo>
                    <a:pt x="3377" y="360"/>
                    <a:pt x="3480" y="463"/>
                    <a:pt x="3608" y="463"/>
                  </a:cubicBezTo>
                  <a:lnTo>
                    <a:pt x="9966" y="463"/>
                  </a:lnTo>
                  <a:cubicBezTo>
                    <a:pt x="10272" y="463"/>
                    <a:pt x="10534" y="723"/>
                    <a:pt x="10534" y="1031"/>
                  </a:cubicBezTo>
                  <a:lnTo>
                    <a:pt x="10534" y="10410"/>
                  </a:lnTo>
                  <a:cubicBezTo>
                    <a:pt x="10534" y="10721"/>
                    <a:pt x="10282" y="10966"/>
                    <a:pt x="9978" y="10966"/>
                  </a:cubicBezTo>
                  <a:lnTo>
                    <a:pt x="735" y="10966"/>
                  </a:lnTo>
                  <a:cubicBezTo>
                    <a:pt x="608" y="10966"/>
                    <a:pt x="505" y="11069"/>
                    <a:pt x="505" y="11198"/>
                  </a:cubicBezTo>
                  <a:cubicBezTo>
                    <a:pt x="505" y="11325"/>
                    <a:pt x="608" y="11428"/>
                    <a:pt x="735" y="11428"/>
                  </a:cubicBezTo>
                  <a:lnTo>
                    <a:pt x="1915" y="11428"/>
                  </a:lnTo>
                  <a:lnTo>
                    <a:pt x="1915" y="12425"/>
                  </a:lnTo>
                  <a:lnTo>
                    <a:pt x="232" y="12425"/>
                  </a:lnTo>
                  <a:cubicBezTo>
                    <a:pt x="104" y="12425"/>
                    <a:pt x="0" y="12529"/>
                    <a:pt x="0" y="12656"/>
                  </a:cubicBezTo>
                  <a:lnTo>
                    <a:pt x="0" y="13614"/>
                  </a:lnTo>
                  <a:cubicBezTo>
                    <a:pt x="0" y="13742"/>
                    <a:pt x="104" y="13845"/>
                    <a:pt x="232" y="13845"/>
                  </a:cubicBezTo>
                  <a:lnTo>
                    <a:pt x="5978" y="13845"/>
                  </a:lnTo>
                  <a:cubicBezTo>
                    <a:pt x="6105" y="13845"/>
                    <a:pt x="6208" y="13742"/>
                    <a:pt x="6208" y="13614"/>
                  </a:cubicBezTo>
                  <a:lnTo>
                    <a:pt x="6208" y="12656"/>
                  </a:lnTo>
                  <a:cubicBezTo>
                    <a:pt x="6208" y="12529"/>
                    <a:pt x="6105" y="12425"/>
                    <a:pt x="5978" y="12425"/>
                  </a:cubicBezTo>
                  <a:lnTo>
                    <a:pt x="4293" y="12425"/>
                  </a:lnTo>
                  <a:lnTo>
                    <a:pt x="4293" y="11428"/>
                  </a:lnTo>
                  <a:lnTo>
                    <a:pt x="9978" y="11428"/>
                  </a:lnTo>
                  <a:cubicBezTo>
                    <a:pt x="10527" y="11428"/>
                    <a:pt x="10996" y="10962"/>
                    <a:pt x="10996" y="10410"/>
                  </a:cubicBezTo>
                  <a:lnTo>
                    <a:pt x="10996" y="1031"/>
                  </a:lnTo>
                  <a:cubicBezTo>
                    <a:pt x="10996" y="464"/>
                    <a:pt x="10626" y="1"/>
                    <a:pt x="99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9"/>
            <p:cNvSpPr/>
            <p:nvPr/>
          </p:nvSpPr>
          <p:spPr>
            <a:xfrm>
              <a:off x="3142668" y="1384142"/>
              <a:ext cx="397167" cy="245001"/>
            </a:xfrm>
            <a:custGeom>
              <a:rect b="b" l="l" r="r" t="t"/>
              <a:pathLst>
                <a:path extrusionOk="0" h="8556" w="13870">
                  <a:moveTo>
                    <a:pt x="232" y="1"/>
                  </a:moveTo>
                  <a:cubicBezTo>
                    <a:pt x="104" y="1"/>
                    <a:pt x="1" y="104"/>
                    <a:pt x="1" y="232"/>
                  </a:cubicBezTo>
                  <a:lnTo>
                    <a:pt x="1" y="8324"/>
                  </a:lnTo>
                  <a:cubicBezTo>
                    <a:pt x="1" y="8452"/>
                    <a:pt x="104" y="8555"/>
                    <a:pt x="232" y="8555"/>
                  </a:cubicBezTo>
                  <a:lnTo>
                    <a:pt x="13639" y="8555"/>
                  </a:lnTo>
                  <a:cubicBezTo>
                    <a:pt x="13766" y="8555"/>
                    <a:pt x="13870" y="8452"/>
                    <a:pt x="13870" y="8324"/>
                  </a:cubicBezTo>
                  <a:lnTo>
                    <a:pt x="13870" y="4779"/>
                  </a:lnTo>
                  <a:cubicBezTo>
                    <a:pt x="13870" y="4651"/>
                    <a:pt x="13766" y="4548"/>
                    <a:pt x="13639" y="4548"/>
                  </a:cubicBezTo>
                  <a:cubicBezTo>
                    <a:pt x="13511" y="4548"/>
                    <a:pt x="13407" y="4651"/>
                    <a:pt x="13407" y="4779"/>
                  </a:cubicBezTo>
                  <a:lnTo>
                    <a:pt x="13407" y="8093"/>
                  </a:lnTo>
                  <a:lnTo>
                    <a:pt x="463" y="8093"/>
                  </a:lnTo>
                  <a:lnTo>
                    <a:pt x="463" y="463"/>
                  </a:lnTo>
                  <a:lnTo>
                    <a:pt x="13407" y="463"/>
                  </a:lnTo>
                  <a:lnTo>
                    <a:pt x="13407" y="3771"/>
                  </a:lnTo>
                  <a:cubicBezTo>
                    <a:pt x="13407" y="3899"/>
                    <a:pt x="13511" y="4003"/>
                    <a:pt x="13639" y="4003"/>
                  </a:cubicBezTo>
                  <a:cubicBezTo>
                    <a:pt x="13766" y="4003"/>
                    <a:pt x="13870" y="3899"/>
                    <a:pt x="13870" y="3771"/>
                  </a:cubicBezTo>
                  <a:lnTo>
                    <a:pt x="13870" y="232"/>
                  </a:lnTo>
                  <a:cubicBezTo>
                    <a:pt x="13870" y="104"/>
                    <a:pt x="13766" y="1"/>
                    <a:pt x="136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9"/>
            <p:cNvSpPr/>
            <p:nvPr/>
          </p:nvSpPr>
          <p:spPr>
            <a:xfrm>
              <a:off x="3196674" y="1417416"/>
              <a:ext cx="289185" cy="58931"/>
            </a:xfrm>
            <a:custGeom>
              <a:rect b="b" l="l" r="r" t="t"/>
              <a:pathLst>
                <a:path extrusionOk="0" h="2058" w="10099">
                  <a:moveTo>
                    <a:pt x="4886" y="1"/>
                  </a:moveTo>
                  <a:cubicBezTo>
                    <a:pt x="3172" y="1"/>
                    <a:pt x="1468" y="586"/>
                    <a:pt x="119" y="1644"/>
                  </a:cubicBezTo>
                  <a:cubicBezTo>
                    <a:pt x="18" y="1723"/>
                    <a:pt x="1" y="1869"/>
                    <a:pt x="79" y="1969"/>
                  </a:cubicBezTo>
                  <a:cubicBezTo>
                    <a:pt x="125" y="2027"/>
                    <a:pt x="193" y="2057"/>
                    <a:pt x="262" y="2057"/>
                  </a:cubicBezTo>
                  <a:cubicBezTo>
                    <a:pt x="312" y="2057"/>
                    <a:pt x="362" y="2041"/>
                    <a:pt x="404" y="2008"/>
                  </a:cubicBezTo>
                  <a:cubicBezTo>
                    <a:pt x="1673" y="1014"/>
                    <a:pt x="3274" y="463"/>
                    <a:pt x="4885" y="463"/>
                  </a:cubicBezTo>
                  <a:lnTo>
                    <a:pt x="5213" y="463"/>
                  </a:lnTo>
                  <a:cubicBezTo>
                    <a:pt x="6824" y="463"/>
                    <a:pt x="8426" y="1014"/>
                    <a:pt x="9695" y="2008"/>
                  </a:cubicBezTo>
                  <a:cubicBezTo>
                    <a:pt x="9744" y="2041"/>
                    <a:pt x="9791" y="2057"/>
                    <a:pt x="9837" y="2057"/>
                  </a:cubicBezTo>
                  <a:cubicBezTo>
                    <a:pt x="9900" y="2057"/>
                    <a:pt x="9961" y="2028"/>
                    <a:pt x="10020" y="1969"/>
                  </a:cubicBezTo>
                  <a:cubicBezTo>
                    <a:pt x="10098" y="1868"/>
                    <a:pt x="10081" y="1723"/>
                    <a:pt x="9980" y="1644"/>
                  </a:cubicBezTo>
                  <a:lnTo>
                    <a:pt x="9981" y="1644"/>
                  </a:lnTo>
                  <a:cubicBezTo>
                    <a:pt x="8631" y="586"/>
                    <a:pt x="6928" y="1"/>
                    <a:pt x="52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9"/>
            <p:cNvSpPr/>
            <p:nvPr/>
          </p:nvSpPr>
          <p:spPr>
            <a:xfrm>
              <a:off x="3196674" y="1536824"/>
              <a:ext cx="289185" cy="59017"/>
            </a:xfrm>
            <a:custGeom>
              <a:rect b="b" l="l" r="r" t="t"/>
              <a:pathLst>
                <a:path extrusionOk="0" h="2061" w="10099">
                  <a:moveTo>
                    <a:pt x="261" y="1"/>
                  </a:moveTo>
                  <a:cubicBezTo>
                    <a:pt x="193" y="1"/>
                    <a:pt x="125" y="31"/>
                    <a:pt x="79" y="90"/>
                  </a:cubicBezTo>
                  <a:cubicBezTo>
                    <a:pt x="1" y="190"/>
                    <a:pt x="18" y="335"/>
                    <a:pt x="119" y="413"/>
                  </a:cubicBezTo>
                  <a:cubicBezTo>
                    <a:pt x="1468" y="1474"/>
                    <a:pt x="3174" y="2061"/>
                    <a:pt x="4889" y="2061"/>
                  </a:cubicBezTo>
                  <a:lnTo>
                    <a:pt x="5209" y="2061"/>
                  </a:lnTo>
                  <a:cubicBezTo>
                    <a:pt x="6926" y="2061"/>
                    <a:pt x="8630" y="1474"/>
                    <a:pt x="9981" y="413"/>
                  </a:cubicBezTo>
                  <a:cubicBezTo>
                    <a:pt x="10081" y="335"/>
                    <a:pt x="10098" y="190"/>
                    <a:pt x="10019" y="90"/>
                  </a:cubicBezTo>
                  <a:cubicBezTo>
                    <a:pt x="9973" y="31"/>
                    <a:pt x="9906" y="1"/>
                    <a:pt x="9838" y="1"/>
                  </a:cubicBezTo>
                  <a:cubicBezTo>
                    <a:pt x="9788" y="1"/>
                    <a:pt x="9738" y="17"/>
                    <a:pt x="9695" y="50"/>
                  </a:cubicBezTo>
                  <a:cubicBezTo>
                    <a:pt x="8425" y="1046"/>
                    <a:pt x="6822" y="1598"/>
                    <a:pt x="5209" y="1598"/>
                  </a:cubicBezTo>
                  <a:lnTo>
                    <a:pt x="4889" y="1598"/>
                  </a:lnTo>
                  <a:cubicBezTo>
                    <a:pt x="3276" y="1598"/>
                    <a:pt x="1673" y="1046"/>
                    <a:pt x="404" y="50"/>
                  </a:cubicBezTo>
                  <a:cubicBezTo>
                    <a:pt x="362" y="17"/>
                    <a:pt x="311" y="1"/>
                    <a:pt x="2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9"/>
            <p:cNvSpPr/>
            <p:nvPr/>
          </p:nvSpPr>
          <p:spPr>
            <a:xfrm>
              <a:off x="3196903" y="1445049"/>
              <a:ext cx="288755" cy="123159"/>
            </a:xfrm>
            <a:custGeom>
              <a:rect b="b" l="l" r="r" t="t"/>
              <a:pathLst>
                <a:path extrusionOk="0" h="4301" w="10084">
                  <a:moveTo>
                    <a:pt x="3555" y="602"/>
                  </a:moveTo>
                  <a:lnTo>
                    <a:pt x="3555" y="602"/>
                  </a:lnTo>
                  <a:cubicBezTo>
                    <a:pt x="2696" y="1428"/>
                    <a:pt x="2694" y="2866"/>
                    <a:pt x="3555" y="3695"/>
                  </a:cubicBezTo>
                  <a:cubicBezTo>
                    <a:pt x="2451" y="3455"/>
                    <a:pt x="1418" y="2921"/>
                    <a:pt x="587" y="2149"/>
                  </a:cubicBezTo>
                  <a:cubicBezTo>
                    <a:pt x="1428" y="1365"/>
                    <a:pt x="2449" y="836"/>
                    <a:pt x="3555" y="602"/>
                  </a:cubicBezTo>
                  <a:close/>
                  <a:moveTo>
                    <a:pt x="6531" y="602"/>
                  </a:moveTo>
                  <a:cubicBezTo>
                    <a:pt x="7635" y="837"/>
                    <a:pt x="8655" y="1366"/>
                    <a:pt x="9497" y="2149"/>
                  </a:cubicBezTo>
                  <a:cubicBezTo>
                    <a:pt x="8666" y="2920"/>
                    <a:pt x="7633" y="3454"/>
                    <a:pt x="6531" y="3695"/>
                  </a:cubicBezTo>
                  <a:cubicBezTo>
                    <a:pt x="7389" y="2869"/>
                    <a:pt x="7391" y="1430"/>
                    <a:pt x="6531" y="602"/>
                  </a:cubicBezTo>
                  <a:close/>
                  <a:moveTo>
                    <a:pt x="5043" y="463"/>
                  </a:moveTo>
                  <a:cubicBezTo>
                    <a:pt x="5971" y="463"/>
                    <a:pt x="6727" y="1219"/>
                    <a:pt x="6727" y="2148"/>
                  </a:cubicBezTo>
                  <a:cubicBezTo>
                    <a:pt x="6727" y="3077"/>
                    <a:pt x="5971" y="3833"/>
                    <a:pt x="5043" y="3833"/>
                  </a:cubicBezTo>
                  <a:cubicBezTo>
                    <a:pt x="4113" y="3833"/>
                    <a:pt x="3358" y="3077"/>
                    <a:pt x="3358" y="2148"/>
                  </a:cubicBezTo>
                  <a:cubicBezTo>
                    <a:pt x="3358" y="1219"/>
                    <a:pt x="4113" y="463"/>
                    <a:pt x="5043" y="463"/>
                  </a:cubicBezTo>
                  <a:close/>
                  <a:moveTo>
                    <a:pt x="4878" y="1"/>
                  </a:moveTo>
                  <a:cubicBezTo>
                    <a:pt x="3984" y="1"/>
                    <a:pt x="3112" y="175"/>
                    <a:pt x="2287" y="517"/>
                  </a:cubicBezTo>
                  <a:cubicBezTo>
                    <a:pt x="1461" y="859"/>
                    <a:pt x="722" y="1352"/>
                    <a:pt x="90" y="1984"/>
                  </a:cubicBezTo>
                  <a:cubicBezTo>
                    <a:pt x="0" y="2075"/>
                    <a:pt x="0" y="2221"/>
                    <a:pt x="90" y="2311"/>
                  </a:cubicBezTo>
                  <a:cubicBezTo>
                    <a:pt x="722" y="2945"/>
                    <a:pt x="1461" y="3440"/>
                    <a:pt x="2288" y="3784"/>
                  </a:cubicBezTo>
                  <a:cubicBezTo>
                    <a:pt x="3114" y="4127"/>
                    <a:pt x="3987" y="4301"/>
                    <a:pt x="4881" y="4301"/>
                  </a:cubicBezTo>
                  <a:lnTo>
                    <a:pt x="5201" y="4301"/>
                  </a:lnTo>
                  <a:cubicBezTo>
                    <a:pt x="6097" y="4301"/>
                    <a:pt x="6969" y="4127"/>
                    <a:pt x="7796" y="3784"/>
                  </a:cubicBezTo>
                  <a:cubicBezTo>
                    <a:pt x="8622" y="3440"/>
                    <a:pt x="9361" y="2945"/>
                    <a:pt x="9993" y="2311"/>
                  </a:cubicBezTo>
                  <a:cubicBezTo>
                    <a:pt x="10083" y="2221"/>
                    <a:pt x="10083" y="2075"/>
                    <a:pt x="9993" y="1984"/>
                  </a:cubicBezTo>
                  <a:cubicBezTo>
                    <a:pt x="9361" y="1352"/>
                    <a:pt x="8622" y="859"/>
                    <a:pt x="7797" y="517"/>
                  </a:cubicBezTo>
                  <a:cubicBezTo>
                    <a:pt x="6970" y="175"/>
                    <a:pt x="6099" y="1"/>
                    <a:pt x="5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6" name="Google Shape;1676;p59"/>
          <p:cNvGrpSpPr/>
          <p:nvPr/>
        </p:nvGrpSpPr>
        <p:grpSpPr>
          <a:xfrm>
            <a:off x="4791650" y="4407252"/>
            <a:ext cx="425545" cy="408908"/>
            <a:chOff x="3720265" y="1349551"/>
            <a:chExt cx="425545" cy="408908"/>
          </a:xfrm>
        </p:grpSpPr>
        <p:sp>
          <p:nvSpPr>
            <p:cNvPr id="1677" name="Google Shape;1677;p59"/>
            <p:cNvSpPr/>
            <p:nvPr/>
          </p:nvSpPr>
          <p:spPr>
            <a:xfrm>
              <a:off x="3891416" y="1430044"/>
              <a:ext cx="83299" cy="85218"/>
            </a:xfrm>
            <a:custGeom>
              <a:rect b="b" l="l" r="r" t="t"/>
              <a:pathLst>
                <a:path extrusionOk="0" h="2976" w="2909">
                  <a:moveTo>
                    <a:pt x="1454" y="446"/>
                  </a:moveTo>
                  <a:cubicBezTo>
                    <a:pt x="2016" y="446"/>
                    <a:pt x="2473" y="914"/>
                    <a:pt x="2473" y="1489"/>
                  </a:cubicBezTo>
                  <a:cubicBezTo>
                    <a:pt x="2473" y="2063"/>
                    <a:pt x="2016" y="2530"/>
                    <a:pt x="1454" y="2530"/>
                  </a:cubicBezTo>
                  <a:cubicBezTo>
                    <a:pt x="893" y="2530"/>
                    <a:pt x="436" y="2063"/>
                    <a:pt x="436" y="1489"/>
                  </a:cubicBezTo>
                  <a:cubicBezTo>
                    <a:pt x="436" y="914"/>
                    <a:pt x="893" y="446"/>
                    <a:pt x="1454" y="446"/>
                  </a:cubicBezTo>
                  <a:close/>
                  <a:moveTo>
                    <a:pt x="1454" y="1"/>
                  </a:moveTo>
                  <a:cubicBezTo>
                    <a:pt x="653" y="1"/>
                    <a:pt x="0" y="668"/>
                    <a:pt x="0" y="1489"/>
                  </a:cubicBezTo>
                  <a:cubicBezTo>
                    <a:pt x="0" y="2309"/>
                    <a:pt x="653" y="2976"/>
                    <a:pt x="1454" y="2976"/>
                  </a:cubicBezTo>
                  <a:cubicBezTo>
                    <a:pt x="2256" y="2976"/>
                    <a:pt x="2908" y="2309"/>
                    <a:pt x="2908" y="1489"/>
                  </a:cubicBezTo>
                  <a:cubicBezTo>
                    <a:pt x="2908" y="668"/>
                    <a:pt x="2256" y="1"/>
                    <a:pt x="14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59"/>
            <p:cNvSpPr/>
            <p:nvPr/>
          </p:nvSpPr>
          <p:spPr>
            <a:xfrm>
              <a:off x="3864127" y="1402154"/>
              <a:ext cx="137849" cy="171667"/>
            </a:xfrm>
            <a:custGeom>
              <a:rect b="b" l="l" r="r" t="t"/>
              <a:pathLst>
                <a:path extrusionOk="0" h="5995" w="4814">
                  <a:moveTo>
                    <a:pt x="2407" y="446"/>
                  </a:moveTo>
                  <a:cubicBezTo>
                    <a:pt x="3494" y="446"/>
                    <a:pt x="4379" y="1350"/>
                    <a:pt x="4379" y="2463"/>
                  </a:cubicBezTo>
                  <a:cubicBezTo>
                    <a:pt x="4379" y="3574"/>
                    <a:pt x="2875" y="5060"/>
                    <a:pt x="2407" y="5479"/>
                  </a:cubicBezTo>
                  <a:cubicBezTo>
                    <a:pt x="1939" y="5060"/>
                    <a:pt x="436" y="3624"/>
                    <a:pt x="436" y="2463"/>
                  </a:cubicBezTo>
                  <a:cubicBezTo>
                    <a:pt x="436" y="1300"/>
                    <a:pt x="1321" y="446"/>
                    <a:pt x="2407" y="446"/>
                  </a:cubicBezTo>
                  <a:close/>
                  <a:moveTo>
                    <a:pt x="2407" y="0"/>
                  </a:moveTo>
                  <a:cubicBezTo>
                    <a:pt x="1081" y="0"/>
                    <a:pt x="1" y="1105"/>
                    <a:pt x="1" y="2463"/>
                  </a:cubicBezTo>
                  <a:cubicBezTo>
                    <a:pt x="1" y="4043"/>
                    <a:pt x="2178" y="5868"/>
                    <a:pt x="2270" y="5945"/>
                  </a:cubicBezTo>
                  <a:cubicBezTo>
                    <a:pt x="2316" y="5978"/>
                    <a:pt x="2362" y="5994"/>
                    <a:pt x="2407" y="5994"/>
                  </a:cubicBezTo>
                  <a:cubicBezTo>
                    <a:pt x="2453" y="5994"/>
                    <a:pt x="2499" y="5978"/>
                    <a:pt x="2545" y="5945"/>
                  </a:cubicBezTo>
                  <a:cubicBezTo>
                    <a:pt x="2637" y="5868"/>
                    <a:pt x="4814" y="4043"/>
                    <a:pt x="4814" y="2463"/>
                  </a:cubicBezTo>
                  <a:cubicBezTo>
                    <a:pt x="4814" y="1105"/>
                    <a:pt x="3734" y="0"/>
                    <a:pt x="24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59"/>
            <p:cNvSpPr/>
            <p:nvPr/>
          </p:nvSpPr>
          <p:spPr>
            <a:xfrm>
              <a:off x="3720265" y="1349551"/>
              <a:ext cx="425545" cy="408908"/>
            </a:xfrm>
            <a:custGeom>
              <a:rect b="b" l="l" r="r" t="t"/>
              <a:pathLst>
                <a:path extrusionOk="0" h="14280" w="14861">
                  <a:moveTo>
                    <a:pt x="9017" y="9669"/>
                  </a:moveTo>
                  <a:lnTo>
                    <a:pt x="9017" y="10146"/>
                  </a:lnTo>
                  <a:lnTo>
                    <a:pt x="5612" y="10146"/>
                  </a:lnTo>
                  <a:cubicBezTo>
                    <a:pt x="5492" y="10146"/>
                    <a:pt x="5395" y="10045"/>
                    <a:pt x="5395" y="9922"/>
                  </a:cubicBezTo>
                  <a:lnTo>
                    <a:pt x="5395" y="9669"/>
                  </a:lnTo>
                  <a:close/>
                  <a:moveTo>
                    <a:pt x="13225" y="6902"/>
                  </a:moveTo>
                  <a:lnTo>
                    <a:pt x="14426" y="7721"/>
                  </a:lnTo>
                  <a:lnTo>
                    <a:pt x="14426" y="10218"/>
                  </a:lnTo>
                  <a:cubicBezTo>
                    <a:pt x="14426" y="11842"/>
                    <a:pt x="13430" y="13280"/>
                    <a:pt x="11938" y="13821"/>
                  </a:cubicBezTo>
                  <a:cubicBezTo>
                    <a:pt x="10466" y="13288"/>
                    <a:pt x="9452" y="11813"/>
                    <a:pt x="9452" y="10218"/>
                  </a:cubicBezTo>
                  <a:lnTo>
                    <a:pt x="9452" y="7721"/>
                  </a:lnTo>
                  <a:lnTo>
                    <a:pt x="10652" y="6902"/>
                  </a:lnTo>
                  <a:close/>
                  <a:moveTo>
                    <a:pt x="1890" y="1"/>
                  </a:moveTo>
                  <a:cubicBezTo>
                    <a:pt x="1352" y="1"/>
                    <a:pt x="903" y="460"/>
                    <a:pt x="903" y="1010"/>
                  </a:cubicBezTo>
                  <a:lnTo>
                    <a:pt x="903" y="9223"/>
                  </a:lnTo>
                  <a:lnTo>
                    <a:pt x="219" y="9223"/>
                  </a:lnTo>
                  <a:cubicBezTo>
                    <a:pt x="98" y="9223"/>
                    <a:pt x="1" y="9323"/>
                    <a:pt x="1" y="9446"/>
                  </a:cubicBezTo>
                  <a:lnTo>
                    <a:pt x="1" y="10504"/>
                  </a:lnTo>
                  <a:cubicBezTo>
                    <a:pt x="1" y="11054"/>
                    <a:pt x="451" y="11513"/>
                    <a:pt x="989" y="11513"/>
                  </a:cubicBezTo>
                  <a:lnTo>
                    <a:pt x="3268" y="11513"/>
                  </a:lnTo>
                  <a:cubicBezTo>
                    <a:pt x="3388" y="11513"/>
                    <a:pt x="3486" y="11414"/>
                    <a:pt x="3486" y="11291"/>
                  </a:cubicBezTo>
                  <a:cubicBezTo>
                    <a:pt x="3486" y="11168"/>
                    <a:pt x="3388" y="11067"/>
                    <a:pt x="3268" y="11067"/>
                  </a:cubicBezTo>
                  <a:lnTo>
                    <a:pt x="989" y="11067"/>
                  </a:lnTo>
                  <a:cubicBezTo>
                    <a:pt x="685" y="11067"/>
                    <a:pt x="436" y="10798"/>
                    <a:pt x="436" y="10504"/>
                  </a:cubicBezTo>
                  <a:lnTo>
                    <a:pt x="436" y="9669"/>
                  </a:lnTo>
                  <a:lnTo>
                    <a:pt x="4960" y="9669"/>
                  </a:lnTo>
                  <a:lnTo>
                    <a:pt x="4960" y="9922"/>
                  </a:lnTo>
                  <a:cubicBezTo>
                    <a:pt x="4960" y="10291"/>
                    <a:pt x="5252" y="10590"/>
                    <a:pt x="5612" y="10590"/>
                  </a:cubicBezTo>
                  <a:lnTo>
                    <a:pt x="9032" y="10590"/>
                  </a:lnTo>
                  <a:cubicBezTo>
                    <a:pt x="9046" y="10752"/>
                    <a:pt x="9069" y="10911"/>
                    <a:pt x="9099" y="11067"/>
                  </a:cubicBezTo>
                  <a:lnTo>
                    <a:pt x="4216" y="11067"/>
                  </a:lnTo>
                  <a:cubicBezTo>
                    <a:pt x="4096" y="11067"/>
                    <a:pt x="3999" y="11168"/>
                    <a:pt x="3999" y="11291"/>
                  </a:cubicBezTo>
                  <a:cubicBezTo>
                    <a:pt x="3999" y="11414"/>
                    <a:pt x="4096" y="11513"/>
                    <a:pt x="4216" y="11513"/>
                  </a:cubicBezTo>
                  <a:lnTo>
                    <a:pt x="9211" y="11513"/>
                  </a:lnTo>
                  <a:cubicBezTo>
                    <a:pt x="9608" y="12790"/>
                    <a:pt x="10578" y="13828"/>
                    <a:pt x="11869" y="14269"/>
                  </a:cubicBezTo>
                  <a:cubicBezTo>
                    <a:pt x="11892" y="14276"/>
                    <a:pt x="11915" y="14280"/>
                    <a:pt x="11938" y="14280"/>
                  </a:cubicBezTo>
                  <a:cubicBezTo>
                    <a:pt x="11961" y="14280"/>
                    <a:pt x="11984" y="14276"/>
                    <a:pt x="12008" y="14269"/>
                  </a:cubicBezTo>
                  <a:cubicBezTo>
                    <a:pt x="13714" y="13687"/>
                    <a:pt x="14861" y="12059"/>
                    <a:pt x="14861" y="10218"/>
                  </a:cubicBezTo>
                  <a:lnTo>
                    <a:pt x="14861" y="7602"/>
                  </a:lnTo>
                  <a:cubicBezTo>
                    <a:pt x="14861" y="7527"/>
                    <a:pt x="14824" y="7457"/>
                    <a:pt x="14764" y="7416"/>
                  </a:cubicBezTo>
                  <a:lnTo>
                    <a:pt x="13959" y="6868"/>
                  </a:lnTo>
                  <a:lnTo>
                    <a:pt x="13959" y="4785"/>
                  </a:lnTo>
                  <a:cubicBezTo>
                    <a:pt x="13959" y="4662"/>
                    <a:pt x="13862" y="4561"/>
                    <a:pt x="13742" y="4561"/>
                  </a:cubicBezTo>
                  <a:cubicBezTo>
                    <a:pt x="13622" y="4561"/>
                    <a:pt x="13524" y="4662"/>
                    <a:pt x="13524" y="4785"/>
                  </a:cubicBezTo>
                  <a:lnTo>
                    <a:pt x="13524" y="6571"/>
                  </a:lnTo>
                  <a:cubicBezTo>
                    <a:pt x="13458" y="6509"/>
                    <a:pt x="13380" y="6470"/>
                    <a:pt x="13291" y="6456"/>
                  </a:cubicBezTo>
                  <a:lnTo>
                    <a:pt x="13057" y="6456"/>
                  </a:lnTo>
                  <a:lnTo>
                    <a:pt x="13057" y="1145"/>
                  </a:lnTo>
                  <a:cubicBezTo>
                    <a:pt x="13057" y="1022"/>
                    <a:pt x="12960" y="923"/>
                    <a:pt x="12840" y="923"/>
                  </a:cubicBezTo>
                  <a:lnTo>
                    <a:pt x="7905" y="923"/>
                  </a:lnTo>
                  <a:cubicBezTo>
                    <a:pt x="7785" y="923"/>
                    <a:pt x="7688" y="1022"/>
                    <a:pt x="7688" y="1145"/>
                  </a:cubicBezTo>
                  <a:cubicBezTo>
                    <a:pt x="7688" y="1269"/>
                    <a:pt x="7785" y="1368"/>
                    <a:pt x="7905" y="1368"/>
                  </a:cubicBezTo>
                  <a:lnTo>
                    <a:pt x="12622" y="1368"/>
                  </a:lnTo>
                  <a:lnTo>
                    <a:pt x="12622" y="6457"/>
                  </a:lnTo>
                  <a:lnTo>
                    <a:pt x="10587" y="6457"/>
                  </a:lnTo>
                  <a:cubicBezTo>
                    <a:pt x="10543" y="6457"/>
                    <a:pt x="10501" y="6469"/>
                    <a:pt x="10466" y="6494"/>
                  </a:cubicBezTo>
                  <a:lnTo>
                    <a:pt x="9113" y="7416"/>
                  </a:lnTo>
                  <a:cubicBezTo>
                    <a:pt x="9053" y="7457"/>
                    <a:pt x="9016" y="7527"/>
                    <a:pt x="9016" y="7602"/>
                  </a:cubicBezTo>
                  <a:lnTo>
                    <a:pt x="9016" y="8301"/>
                  </a:lnTo>
                  <a:lnTo>
                    <a:pt x="2240" y="8301"/>
                  </a:lnTo>
                  <a:lnTo>
                    <a:pt x="2240" y="1368"/>
                  </a:lnTo>
                  <a:lnTo>
                    <a:pt x="6957" y="1368"/>
                  </a:lnTo>
                  <a:cubicBezTo>
                    <a:pt x="7077" y="1368"/>
                    <a:pt x="7174" y="1269"/>
                    <a:pt x="7174" y="1145"/>
                  </a:cubicBezTo>
                  <a:cubicBezTo>
                    <a:pt x="7174" y="1022"/>
                    <a:pt x="7077" y="923"/>
                    <a:pt x="6957" y="923"/>
                  </a:cubicBezTo>
                  <a:lnTo>
                    <a:pt x="2022" y="923"/>
                  </a:lnTo>
                  <a:cubicBezTo>
                    <a:pt x="1902" y="923"/>
                    <a:pt x="1805" y="1022"/>
                    <a:pt x="1805" y="1145"/>
                  </a:cubicBezTo>
                  <a:lnTo>
                    <a:pt x="1805" y="8523"/>
                  </a:lnTo>
                  <a:cubicBezTo>
                    <a:pt x="1805" y="8646"/>
                    <a:pt x="1902" y="8747"/>
                    <a:pt x="2022" y="8747"/>
                  </a:cubicBezTo>
                  <a:lnTo>
                    <a:pt x="9016" y="8747"/>
                  </a:lnTo>
                  <a:lnTo>
                    <a:pt x="9016" y="9223"/>
                  </a:lnTo>
                  <a:lnTo>
                    <a:pt x="1338" y="9223"/>
                  </a:lnTo>
                  <a:lnTo>
                    <a:pt x="1338" y="1010"/>
                  </a:lnTo>
                  <a:cubicBezTo>
                    <a:pt x="1338" y="700"/>
                    <a:pt x="1601" y="445"/>
                    <a:pt x="1890" y="445"/>
                  </a:cubicBezTo>
                  <a:lnTo>
                    <a:pt x="12971" y="445"/>
                  </a:lnTo>
                  <a:cubicBezTo>
                    <a:pt x="13276" y="445"/>
                    <a:pt x="13524" y="714"/>
                    <a:pt x="13524" y="1010"/>
                  </a:cubicBezTo>
                  <a:lnTo>
                    <a:pt x="13524" y="3815"/>
                  </a:lnTo>
                  <a:cubicBezTo>
                    <a:pt x="13524" y="3938"/>
                    <a:pt x="13621" y="4037"/>
                    <a:pt x="13742" y="4037"/>
                  </a:cubicBezTo>
                  <a:cubicBezTo>
                    <a:pt x="13862" y="4037"/>
                    <a:pt x="13959" y="3938"/>
                    <a:pt x="13959" y="3815"/>
                  </a:cubicBezTo>
                  <a:lnTo>
                    <a:pt x="13959" y="1010"/>
                  </a:lnTo>
                  <a:cubicBezTo>
                    <a:pt x="13959" y="460"/>
                    <a:pt x="13510" y="1"/>
                    <a:pt x="129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9"/>
            <p:cNvSpPr/>
            <p:nvPr/>
          </p:nvSpPr>
          <p:spPr>
            <a:xfrm>
              <a:off x="4004439" y="1561021"/>
              <a:ext cx="115370" cy="168918"/>
            </a:xfrm>
            <a:custGeom>
              <a:rect b="b" l="l" r="r" t="t"/>
              <a:pathLst>
                <a:path extrusionOk="0" h="5899" w="4029">
                  <a:moveTo>
                    <a:pt x="3026" y="446"/>
                  </a:moveTo>
                  <a:lnTo>
                    <a:pt x="3594" y="833"/>
                  </a:lnTo>
                  <a:lnTo>
                    <a:pt x="3594" y="2833"/>
                  </a:lnTo>
                  <a:cubicBezTo>
                    <a:pt x="3594" y="3938"/>
                    <a:pt x="2977" y="4946"/>
                    <a:pt x="2014" y="5430"/>
                  </a:cubicBezTo>
                  <a:cubicBezTo>
                    <a:pt x="1053" y="4946"/>
                    <a:pt x="436" y="3938"/>
                    <a:pt x="436" y="2833"/>
                  </a:cubicBezTo>
                  <a:lnTo>
                    <a:pt x="436" y="833"/>
                  </a:lnTo>
                  <a:lnTo>
                    <a:pt x="1004" y="446"/>
                  </a:lnTo>
                  <a:close/>
                  <a:moveTo>
                    <a:pt x="938" y="1"/>
                  </a:moveTo>
                  <a:cubicBezTo>
                    <a:pt x="894" y="1"/>
                    <a:pt x="853" y="14"/>
                    <a:pt x="817" y="38"/>
                  </a:cubicBezTo>
                  <a:lnTo>
                    <a:pt x="98" y="528"/>
                  </a:lnTo>
                  <a:cubicBezTo>
                    <a:pt x="37" y="569"/>
                    <a:pt x="1" y="639"/>
                    <a:pt x="1" y="713"/>
                  </a:cubicBezTo>
                  <a:lnTo>
                    <a:pt x="1" y="2833"/>
                  </a:lnTo>
                  <a:cubicBezTo>
                    <a:pt x="1" y="4147"/>
                    <a:pt x="757" y="5342"/>
                    <a:pt x="1925" y="5879"/>
                  </a:cubicBezTo>
                  <a:cubicBezTo>
                    <a:pt x="1955" y="5892"/>
                    <a:pt x="1985" y="5899"/>
                    <a:pt x="2015" y="5899"/>
                  </a:cubicBezTo>
                  <a:cubicBezTo>
                    <a:pt x="2045" y="5899"/>
                    <a:pt x="2074" y="5892"/>
                    <a:pt x="2104" y="5879"/>
                  </a:cubicBezTo>
                  <a:cubicBezTo>
                    <a:pt x="3273" y="5342"/>
                    <a:pt x="4029" y="4147"/>
                    <a:pt x="4029" y="2833"/>
                  </a:cubicBezTo>
                  <a:lnTo>
                    <a:pt x="4029" y="713"/>
                  </a:lnTo>
                  <a:cubicBezTo>
                    <a:pt x="4029" y="639"/>
                    <a:pt x="3992" y="569"/>
                    <a:pt x="3932" y="528"/>
                  </a:cubicBezTo>
                  <a:lnTo>
                    <a:pt x="3213" y="38"/>
                  </a:lnTo>
                  <a:cubicBezTo>
                    <a:pt x="3177" y="14"/>
                    <a:pt x="3135" y="1"/>
                    <a:pt x="30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9"/>
            <p:cNvSpPr/>
            <p:nvPr/>
          </p:nvSpPr>
          <p:spPr>
            <a:xfrm>
              <a:off x="4029466" y="1616286"/>
              <a:ext cx="65546" cy="54407"/>
            </a:xfrm>
            <a:custGeom>
              <a:rect b="b" l="l" r="r" t="t"/>
              <a:pathLst>
                <a:path extrusionOk="0" h="1900" w="2289">
                  <a:moveTo>
                    <a:pt x="2042" y="0"/>
                  </a:moveTo>
                  <a:cubicBezTo>
                    <a:pt x="1977" y="0"/>
                    <a:pt x="1912" y="30"/>
                    <a:pt x="1869" y="87"/>
                  </a:cubicBezTo>
                  <a:lnTo>
                    <a:pt x="928" y="1340"/>
                  </a:lnTo>
                  <a:lnTo>
                    <a:pt x="394" y="793"/>
                  </a:lnTo>
                  <a:cubicBezTo>
                    <a:pt x="351" y="749"/>
                    <a:pt x="295" y="727"/>
                    <a:pt x="239" y="727"/>
                  </a:cubicBezTo>
                  <a:cubicBezTo>
                    <a:pt x="183" y="727"/>
                    <a:pt x="128" y="749"/>
                    <a:pt x="85" y="793"/>
                  </a:cubicBezTo>
                  <a:cubicBezTo>
                    <a:pt x="1" y="879"/>
                    <a:pt x="1" y="1021"/>
                    <a:pt x="85" y="1108"/>
                  </a:cubicBezTo>
                  <a:lnTo>
                    <a:pt x="796" y="1834"/>
                  </a:lnTo>
                  <a:cubicBezTo>
                    <a:pt x="839" y="1878"/>
                    <a:pt x="894" y="1899"/>
                    <a:pt x="950" y="1899"/>
                  </a:cubicBezTo>
                  <a:cubicBezTo>
                    <a:pt x="1015" y="1899"/>
                    <a:pt x="1079" y="1870"/>
                    <a:pt x="1123" y="1812"/>
                  </a:cubicBezTo>
                  <a:lnTo>
                    <a:pt x="2215" y="359"/>
                  </a:lnTo>
                  <a:cubicBezTo>
                    <a:pt x="2288" y="261"/>
                    <a:pt x="2271" y="121"/>
                    <a:pt x="2176" y="47"/>
                  </a:cubicBezTo>
                  <a:cubicBezTo>
                    <a:pt x="2136" y="16"/>
                    <a:pt x="2089" y="0"/>
                    <a:pt x="20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sp>
        <p:nvSpPr>
          <p:cNvPr id="1686" name="Google Shape;1686;p60"/>
          <p:cNvSpPr txBox="1"/>
          <p:nvPr>
            <p:ph type="title"/>
          </p:nvPr>
        </p:nvSpPr>
        <p:spPr>
          <a:xfrm>
            <a:off x="720000" y="991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About Testing</a:t>
            </a:r>
            <a:endParaRPr/>
          </a:p>
        </p:txBody>
      </p:sp>
      <p:sp>
        <p:nvSpPr>
          <p:cNvPr id="1687" name="Google Shape;1687;p60"/>
          <p:cNvSpPr txBox="1"/>
          <p:nvPr>
            <p:ph idx="4294967295" type="subTitle"/>
          </p:nvPr>
        </p:nvSpPr>
        <p:spPr>
          <a:xfrm>
            <a:off x="452675" y="795950"/>
            <a:ext cx="8474100" cy="333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ecular One"/>
                <a:ea typeface="Secular One"/>
                <a:cs typeface="Secular One"/>
                <a:sym typeface="Secular One"/>
              </a:rPr>
              <a:t>First, a ground truth file is provided, the function reads the file using pandas and extracts a set of relevant resumes based on the 'relevant' column. This set represents the ground truth.</a:t>
            </a:r>
            <a:endParaRPr sz="1200">
              <a:latin typeface="Secular One"/>
              <a:ea typeface="Secular One"/>
              <a:cs typeface="Secular One"/>
              <a:sym typeface="Secular One"/>
            </a:endParaRPr>
          </a:p>
          <a:p>
            <a:pPr indent="-304800" lvl="0" marL="457200" rtl="0" algn="l">
              <a:spcBef>
                <a:spcPts val="1000"/>
              </a:spcBef>
              <a:spcAft>
                <a:spcPts val="0"/>
              </a:spcAft>
              <a:buSzPts val="1200"/>
              <a:buFont typeface="Secular One"/>
              <a:buChar char="●"/>
            </a:pPr>
            <a:r>
              <a:rPr lang="en" sz="1200">
                <a:latin typeface="Secular One"/>
                <a:ea typeface="Secular One"/>
                <a:cs typeface="Secular One"/>
                <a:sym typeface="Secular One"/>
              </a:rPr>
              <a:t>Next, the function compares this set to the set of top 10 resumes with the highest match scores, which are calculated based on the required skills and the skills found in each resume.</a:t>
            </a:r>
            <a:endParaRPr sz="1200">
              <a:latin typeface="Secular One"/>
              <a:ea typeface="Secular One"/>
              <a:cs typeface="Secular One"/>
              <a:sym typeface="Secular One"/>
            </a:endParaRPr>
          </a:p>
          <a:p>
            <a:pPr indent="-304800" lvl="0" marL="457200" rtl="0" algn="l">
              <a:spcBef>
                <a:spcPts val="0"/>
              </a:spcBef>
              <a:spcAft>
                <a:spcPts val="0"/>
              </a:spcAft>
              <a:buSzPts val="1200"/>
              <a:buFont typeface="Secular One"/>
              <a:buChar char="●"/>
            </a:pPr>
            <a:r>
              <a:rPr lang="en" sz="1200">
                <a:latin typeface="Secular One"/>
                <a:ea typeface="Secular One"/>
                <a:cs typeface="Secular One"/>
                <a:sym typeface="Secular One"/>
              </a:rPr>
              <a:t>The function then calculates the true positives, false positives, and false negatives based on the overlap between the two sets.</a:t>
            </a:r>
            <a:endParaRPr sz="1200">
              <a:latin typeface="Secular One"/>
              <a:ea typeface="Secular One"/>
              <a:cs typeface="Secular One"/>
              <a:sym typeface="Secular One"/>
            </a:endParaRPr>
          </a:p>
          <a:p>
            <a:pPr indent="-304800" lvl="0" marL="457200" rtl="0" algn="l">
              <a:spcBef>
                <a:spcPts val="0"/>
              </a:spcBef>
              <a:spcAft>
                <a:spcPts val="0"/>
              </a:spcAft>
              <a:buSzPts val="1200"/>
              <a:buFont typeface="Secular One"/>
              <a:buChar char="●"/>
            </a:pPr>
            <a:r>
              <a:rPr lang="en" sz="1200">
                <a:latin typeface="Secular One"/>
                <a:ea typeface="Secular One"/>
                <a:cs typeface="Secular One"/>
                <a:sym typeface="Secular One"/>
              </a:rPr>
              <a:t>True positives (TP) represent the number of resumes that are both relevant and selected in the top 10.</a:t>
            </a:r>
            <a:endParaRPr sz="1200">
              <a:latin typeface="Secular One"/>
              <a:ea typeface="Secular One"/>
              <a:cs typeface="Secular One"/>
              <a:sym typeface="Secular One"/>
            </a:endParaRPr>
          </a:p>
          <a:p>
            <a:pPr indent="-304800" lvl="0" marL="457200" rtl="0" algn="l">
              <a:spcBef>
                <a:spcPts val="0"/>
              </a:spcBef>
              <a:spcAft>
                <a:spcPts val="0"/>
              </a:spcAft>
              <a:buSzPts val="1200"/>
              <a:buFont typeface="Secular One"/>
              <a:buChar char="●"/>
            </a:pPr>
            <a:r>
              <a:rPr lang="en" sz="1200">
                <a:latin typeface="Secular One"/>
                <a:ea typeface="Secular One"/>
                <a:cs typeface="Secular One"/>
                <a:sym typeface="Secular One"/>
              </a:rPr>
              <a:t>False positives (FP) represent the number of resumes that are selected in the top 10 but are not relevant.</a:t>
            </a:r>
            <a:endParaRPr sz="1200">
              <a:latin typeface="Secular One"/>
              <a:ea typeface="Secular One"/>
              <a:cs typeface="Secular One"/>
              <a:sym typeface="Secular One"/>
            </a:endParaRPr>
          </a:p>
          <a:p>
            <a:pPr indent="-304800" lvl="0" marL="457200" rtl="0" algn="l">
              <a:spcBef>
                <a:spcPts val="0"/>
              </a:spcBef>
              <a:spcAft>
                <a:spcPts val="0"/>
              </a:spcAft>
              <a:buSzPts val="1200"/>
              <a:buFont typeface="Secular One"/>
              <a:buChar char="●"/>
            </a:pPr>
            <a:r>
              <a:rPr lang="en" sz="1200">
                <a:latin typeface="Secular One"/>
                <a:ea typeface="Secular One"/>
                <a:cs typeface="Secular One"/>
                <a:sym typeface="Secular One"/>
              </a:rPr>
              <a:t>False negatives (FN) represent the number of relevant resumes that are not selected in the top 10.</a:t>
            </a:r>
            <a:endParaRPr sz="1200">
              <a:latin typeface="Secular One"/>
              <a:ea typeface="Secular One"/>
              <a:cs typeface="Secular One"/>
              <a:sym typeface="Secular One"/>
            </a:endParaRPr>
          </a:p>
          <a:p>
            <a:pPr indent="-304800" lvl="0" marL="457200" rtl="0" algn="l">
              <a:spcBef>
                <a:spcPts val="0"/>
              </a:spcBef>
              <a:spcAft>
                <a:spcPts val="0"/>
              </a:spcAft>
              <a:buSzPts val="1200"/>
              <a:buFont typeface="Secular One"/>
              <a:buChar char="●"/>
            </a:pPr>
            <a:r>
              <a:rPr lang="en" sz="1200">
                <a:latin typeface="Secular One"/>
                <a:ea typeface="Secular One"/>
                <a:cs typeface="Secular One"/>
                <a:sym typeface="Secular One"/>
              </a:rPr>
              <a:t>Precision is then calculated as TP / (TP + FP), which represents the proportion of selected resumes that are relevant.</a:t>
            </a:r>
            <a:endParaRPr sz="1200">
              <a:latin typeface="Secular One"/>
              <a:ea typeface="Secular One"/>
              <a:cs typeface="Secular One"/>
              <a:sym typeface="Secular One"/>
            </a:endParaRPr>
          </a:p>
          <a:p>
            <a:pPr indent="-304800" lvl="0" marL="457200" rtl="0" algn="l">
              <a:spcBef>
                <a:spcPts val="0"/>
              </a:spcBef>
              <a:spcAft>
                <a:spcPts val="0"/>
              </a:spcAft>
              <a:buSzPts val="1200"/>
              <a:buFont typeface="Secular One"/>
              <a:buChar char="●"/>
            </a:pPr>
            <a:r>
              <a:rPr lang="en" sz="1200">
                <a:latin typeface="Secular One"/>
                <a:ea typeface="Secular One"/>
                <a:cs typeface="Secular One"/>
                <a:sym typeface="Secular One"/>
              </a:rPr>
              <a:t>Recall is calculated as TP / (TP + FN), which represents the proportion of relevant resumes that are selected in the top 10.</a:t>
            </a:r>
            <a:endParaRPr sz="1200">
              <a:latin typeface="Secular One"/>
              <a:ea typeface="Secular One"/>
              <a:cs typeface="Secular One"/>
              <a:sym typeface="Secular One"/>
            </a:endParaRPr>
          </a:p>
          <a:p>
            <a:pPr indent="-304800" lvl="0" marL="457200" rtl="0" algn="l">
              <a:spcBef>
                <a:spcPts val="0"/>
              </a:spcBef>
              <a:spcAft>
                <a:spcPts val="0"/>
              </a:spcAft>
              <a:buSzPts val="1200"/>
              <a:buFont typeface="Secular One"/>
              <a:buChar char="●"/>
            </a:pPr>
            <a:r>
              <a:rPr lang="en" sz="1200">
                <a:latin typeface="Secular One"/>
                <a:ea typeface="Secular One"/>
                <a:cs typeface="Secular One"/>
                <a:sym typeface="Secular One"/>
              </a:rPr>
              <a:t>Finally, if precision and recall are not both zero, the F1 score is calculated as 2 * (precision * recall) / (precision + recall), which is the harmonic mean of precision and recall. If either precision or recall is zero, the F1 score is also zero.</a:t>
            </a:r>
            <a:endParaRPr sz="1200">
              <a:latin typeface="Secular One"/>
              <a:ea typeface="Secular One"/>
              <a:cs typeface="Secular One"/>
              <a:sym typeface="Secular One"/>
            </a:endParaRPr>
          </a:p>
          <a:p>
            <a:pPr indent="0" lvl="0" marL="0" rtl="0" algn="l">
              <a:spcBef>
                <a:spcPts val="1000"/>
              </a:spcBef>
              <a:spcAft>
                <a:spcPts val="1000"/>
              </a:spcAft>
              <a:buNone/>
            </a:pPr>
            <a:r>
              <a:rPr lang="en" sz="1200">
                <a:latin typeface="Secular One"/>
                <a:ea typeface="Secular One"/>
                <a:cs typeface="Secular One"/>
                <a:sym typeface="Secular One"/>
              </a:rPr>
              <a:t>Overall, these metrics help evaluate the effectiveness of the resume matching algorithm in identifying relevant resumes.</a:t>
            </a:r>
            <a:endParaRPr sz="1200">
              <a:latin typeface="Secular One"/>
              <a:ea typeface="Secular One"/>
              <a:cs typeface="Secular One"/>
              <a:sym typeface="Secular On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1" name="Shape 1691"/>
        <p:cNvGrpSpPr/>
        <p:nvPr/>
      </p:nvGrpSpPr>
      <p:grpSpPr>
        <a:xfrm>
          <a:off x="0" y="0"/>
          <a:ext cx="0" cy="0"/>
          <a:chOff x="0" y="0"/>
          <a:chExt cx="0" cy="0"/>
        </a:xfrm>
      </p:grpSpPr>
      <p:sp>
        <p:nvSpPr>
          <p:cNvPr id="1692" name="Google Shape;1692;p61"/>
          <p:cNvSpPr/>
          <p:nvPr/>
        </p:nvSpPr>
        <p:spPr>
          <a:xfrm>
            <a:off x="713227" y="1044886"/>
            <a:ext cx="1287300" cy="1115400"/>
          </a:xfrm>
          <a:prstGeom prst="hexagon">
            <a:avLst>
              <a:gd fmla="val 25000" name="adj"/>
              <a:gd fmla="val 115470" name="vf"/>
            </a:avLst>
          </a:prstGeom>
          <a:gradFill>
            <a:gsLst>
              <a:gs pos="0">
                <a:schemeClr val="accent1"/>
              </a:gs>
              <a:gs pos="35000">
                <a:schemeClr val="accent2"/>
              </a:gs>
              <a:gs pos="52000">
                <a:schemeClr val="accent3"/>
              </a:gs>
              <a:gs pos="66000">
                <a:schemeClr val="lt2"/>
              </a:gs>
              <a:gs pos="100000">
                <a:schemeClr val="dk1"/>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61"/>
          <p:cNvSpPr txBox="1"/>
          <p:nvPr>
            <p:ph type="title"/>
          </p:nvPr>
        </p:nvSpPr>
        <p:spPr>
          <a:xfrm>
            <a:off x="543200" y="2388900"/>
            <a:ext cx="58575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694" name="Google Shape;1694;p61"/>
          <p:cNvSpPr txBox="1"/>
          <p:nvPr>
            <p:ph idx="2" type="title"/>
          </p:nvPr>
        </p:nvSpPr>
        <p:spPr>
          <a:xfrm>
            <a:off x="837275" y="1102338"/>
            <a:ext cx="1039200" cy="10005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cxnSp>
        <p:nvCxnSpPr>
          <p:cNvPr id="1695" name="Google Shape;1695;p61"/>
          <p:cNvCxnSpPr/>
          <p:nvPr/>
        </p:nvCxnSpPr>
        <p:spPr>
          <a:xfrm rot="10800000">
            <a:off x="6896250" y="2301000"/>
            <a:ext cx="0" cy="2842500"/>
          </a:xfrm>
          <a:prstGeom prst="straightConnector1">
            <a:avLst/>
          </a:prstGeom>
          <a:noFill/>
          <a:ln cap="flat" cmpd="sng" w="9525">
            <a:solidFill>
              <a:schemeClr val="lt1"/>
            </a:solidFill>
            <a:prstDash val="solid"/>
            <a:round/>
            <a:headEnd len="med" w="med" type="none"/>
            <a:tailEnd len="med" w="med" type="oval"/>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9" name="Shape 1699"/>
        <p:cNvGrpSpPr/>
        <p:nvPr/>
      </p:nvGrpSpPr>
      <p:grpSpPr>
        <a:xfrm>
          <a:off x="0" y="0"/>
          <a:ext cx="0" cy="0"/>
          <a:chOff x="0" y="0"/>
          <a:chExt cx="0" cy="0"/>
        </a:xfrm>
      </p:grpSpPr>
      <p:sp>
        <p:nvSpPr>
          <p:cNvPr id="1700" name="Google Shape;1700;p62"/>
          <p:cNvSpPr txBox="1"/>
          <p:nvPr>
            <p:ph type="title"/>
          </p:nvPr>
        </p:nvSpPr>
        <p:spPr>
          <a:xfrm>
            <a:off x="4125175" y="2066475"/>
            <a:ext cx="4305600" cy="1193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80</a:t>
            </a:r>
            <a:r>
              <a:rPr lang="en"/>
              <a:t>%</a:t>
            </a:r>
            <a:endParaRPr/>
          </a:p>
        </p:txBody>
      </p:sp>
      <p:sp>
        <p:nvSpPr>
          <p:cNvPr id="1701" name="Google Shape;1701;p62"/>
          <p:cNvSpPr txBox="1"/>
          <p:nvPr>
            <p:ph idx="1" type="subTitle"/>
          </p:nvPr>
        </p:nvSpPr>
        <p:spPr>
          <a:xfrm>
            <a:off x="3476525" y="3488950"/>
            <a:ext cx="4954200" cy="572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Average Accuracy Rate has been exceptional overall</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5" name="Shape 1705"/>
        <p:cNvGrpSpPr/>
        <p:nvPr/>
      </p:nvGrpSpPr>
      <p:grpSpPr>
        <a:xfrm>
          <a:off x="0" y="0"/>
          <a:ext cx="0" cy="0"/>
          <a:chOff x="0" y="0"/>
          <a:chExt cx="0" cy="0"/>
        </a:xfrm>
      </p:grpSpPr>
      <p:sp>
        <p:nvSpPr>
          <p:cNvPr id="1706" name="Google Shape;1706;p63"/>
          <p:cNvSpPr txBox="1"/>
          <p:nvPr>
            <p:ph idx="4294967295" type="subTitle"/>
          </p:nvPr>
        </p:nvSpPr>
        <p:spPr>
          <a:xfrm>
            <a:off x="893700" y="1847700"/>
            <a:ext cx="7704000" cy="11391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Our project demonstrates the potential of using NLP techniques to streamline recruitment processes and reduce the time and effort needed to screen resumes. However, there are limitations to our approach, such as the need for high-quality and well-formatted resumes to achieve optimal results. Future work could involve exploring other NLP techniques and expanding the dataset to improve the model's performance</a:t>
            </a:r>
            <a:endParaRPr>
              <a:solidFill>
                <a:schemeClr val="lt1"/>
              </a:solidFill>
            </a:endParaRPr>
          </a:p>
        </p:txBody>
      </p:sp>
      <p:sp>
        <p:nvSpPr>
          <p:cNvPr id="1707" name="Google Shape;1707;p63"/>
          <p:cNvSpPr txBox="1"/>
          <p:nvPr>
            <p:ph idx="4294967295" type="subTitle"/>
          </p:nvPr>
        </p:nvSpPr>
        <p:spPr>
          <a:xfrm>
            <a:off x="893699" y="1450775"/>
            <a:ext cx="2357700" cy="541200"/>
          </a:xfrm>
          <a:prstGeom prst="rect">
            <a:avLst/>
          </a:prstGeom>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000">
                <a:latin typeface="Secular One"/>
                <a:ea typeface="Secular One"/>
                <a:cs typeface="Secular One"/>
                <a:sym typeface="Secular One"/>
              </a:rPr>
              <a:t>Conclusion</a:t>
            </a:r>
            <a:endParaRPr sz="2000">
              <a:solidFill>
                <a:schemeClr val="lt1"/>
              </a:solidFill>
              <a:latin typeface="Secular One"/>
              <a:ea typeface="Secular One"/>
              <a:cs typeface="Secular One"/>
              <a:sym typeface="Secular One"/>
            </a:endParaRPr>
          </a:p>
        </p:txBody>
      </p:sp>
      <p:sp>
        <p:nvSpPr>
          <p:cNvPr id="1708" name="Google Shape;1708;p63"/>
          <p:cNvSpPr/>
          <p:nvPr/>
        </p:nvSpPr>
        <p:spPr>
          <a:xfrm>
            <a:off x="1122282" y="217300"/>
            <a:ext cx="997200" cy="864000"/>
          </a:xfrm>
          <a:prstGeom prst="hexagon">
            <a:avLst>
              <a:gd fmla="val 25000" name="adj"/>
              <a:gd fmla="val 115470" name="vf"/>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63"/>
          <p:cNvSpPr/>
          <p:nvPr/>
        </p:nvSpPr>
        <p:spPr>
          <a:xfrm>
            <a:off x="4505824" y="3722500"/>
            <a:ext cx="997200" cy="864000"/>
          </a:xfrm>
          <a:prstGeom prst="hexagon">
            <a:avLst>
              <a:gd fmla="val 25000" name="adj"/>
              <a:gd fmla="val 115470" name="vf"/>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10" name="Google Shape;1710;p63"/>
          <p:cNvCxnSpPr/>
          <p:nvPr/>
        </p:nvCxnSpPr>
        <p:spPr>
          <a:xfrm rot="10800000">
            <a:off x="1122274" y="3400450"/>
            <a:ext cx="3401400" cy="7299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1711" name="Google Shape;1711;p63"/>
          <p:cNvCxnSpPr>
            <a:stCxn id="1707" idx="3"/>
            <a:endCxn id="1708" idx="0"/>
          </p:cNvCxnSpPr>
          <p:nvPr/>
        </p:nvCxnSpPr>
        <p:spPr>
          <a:xfrm rot="10800000">
            <a:off x="2119499" y="649175"/>
            <a:ext cx="1131900" cy="1072200"/>
          </a:xfrm>
          <a:prstGeom prst="bentConnector3">
            <a:avLst>
              <a:gd fmla="val -408616" name="adj1"/>
            </a:avLst>
          </a:prstGeom>
          <a:noFill/>
          <a:ln cap="flat" cmpd="sng" w="9525">
            <a:solidFill>
              <a:schemeClr val="lt1"/>
            </a:solidFill>
            <a:prstDash val="solid"/>
            <a:round/>
            <a:headEnd len="med" w="med" type="none"/>
            <a:tailEnd len="med" w="med" type="oval"/>
          </a:ln>
        </p:spPr>
      </p:cxnSp>
      <p:grpSp>
        <p:nvGrpSpPr>
          <p:cNvPr id="1712" name="Google Shape;1712;p63"/>
          <p:cNvGrpSpPr/>
          <p:nvPr/>
        </p:nvGrpSpPr>
        <p:grpSpPr>
          <a:xfrm>
            <a:off x="1394874" y="451066"/>
            <a:ext cx="452003" cy="396480"/>
            <a:chOff x="3115265" y="1355765"/>
            <a:chExt cx="452003" cy="396480"/>
          </a:xfrm>
        </p:grpSpPr>
        <p:sp>
          <p:nvSpPr>
            <p:cNvPr id="1713" name="Google Shape;1713;p63"/>
            <p:cNvSpPr/>
            <p:nvPr/>
          </p:nvSpPr>
          <p:spPr>
            <a:xfrm>
              <a:off x="3334637" y="1643404"/>
              <a:ext cx="13258" cy="13258"/>
            </a:xfrm>
            <a:custGeom>
              <a:rect b="b" l="l" r="r" t="t"/>
              <a:pathLst>
                <a:path extrusionOk="0" h="463" w="463">
                  <a:moveTo>
                    <a:pt x="232" y="1"/>
                  </a:moveTo>
                  <a:cubicBezTo>
                    <a:pt x="103" y="1"/>
                    <a:pt x="0" y="104"/>
                    <a:pt x="0" y="231"/>
                  </a:cubicBezTo>
                  <a:cubicBezTo>
                    <a:pt x="0" y="360"/>
                    <a:pt x="103" y="463"/>
                    <a:pt x="232" y="463"/>
                  </a:cubicBezTo>
                  <a:cubicBezTo>
                    <a:pt x="359" y="463"/>
                    <a:pt x="462" y="360"/>
                    <a:pt x="462" y="231"/>
                  </a:cubicBezTo>
                  <a:cubicBezTo>
                    <a:pt x="462" y="104"/>
                    <a:pt x="359" y="1"/>
                    <a:pt x="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63"/>
            <p:cNvSpPr/>
            <p:nvPr/>
          </p:nvSpPr>
          <p:spPr>
            <a:xfrm>
              <a:off x="3362041" y="1643404"/>
              <a:ext cx="13258" cy="13258"/>
            </a:xfrm>
            <a:custGeom>
              <a:rect b="b" l="l" r="r" t="t"/>
              <a:pathLst>
                <a:path extrusionOk="0" h="463" w="463">
                  <a:moveTo>
                    <a:pt x="232" y="1"/>
                  </a:moveTo>
                  <a:cubicBezTo>
                    <a:pt x="104" y="1"/>
                    <a:pt x="1" y="104"/>
                    <a:pt x="1" y="231"/>
                  </a:cubicBezTo>
                  <a:cubicBezTo>
                    <a:pt x="1" y="360"/>
                    <a:pt x="104" y="463"/>
                    <a:pt x="232" y="463"/>
                  </a:cubicBezTo>
                  <a:cubicBezTo>
                    <a:pt x="360" y="463"/>
                    <a:pt x="463" y="360"/>
                    <a:pt x="463" y="231"/>
                  </a:cubicBezTo>
                  <a:cubicBezTo>
                    <a:pt x="463" y="104"/>
                    <a:pt x="360" y="1"/>
                    <a:pt x="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63"/>
            <p:cNvSpPr/>
            <p:nvPr/>
          </p:nvSpPr>
          <p:spPr>
            <a:xfrm>
              <a:off x="3307205" y="1643404"/>
              <a:ext cx="13287" cy="13258"/>
            </a:xfrm>
            <a:custGeom>
              <a:rect b="b" l="l" r="r" t="t"/>
              <a:pathLst>
                <a:path extrusionOk="0" h="463" w="464">
                  <a:moveTo>
                    <a:pt x="232" y="1"/>
                  </a:moveTo>
                  <a:cubicBezTo>
                    <a:pt x="104" y="1"/>
                    <a:pt x="0" y="104"/>
                    <a:pt x="0" y="231"/>
                  </a:cubicBezTo>
                  <a:cubicBezTo>
                    <a:pt x="0" y="360"/>
                    <a:pt x="104" y="463"/>
                    <a:pt x="232" y="463"/>
                  </a:cubicBezTo>
                  <a:cubicBezTo>
                    <a:pt x="359" y="463"/>
                    <a:pt x="464" y="360"/>
                    <a:pt x="464" y="231"/>
                  </a:cubicBezTo>
                  <a:cubicBezTo>
                    <a:pt x="464" y="104"/>
                    <a:pt x="359" y="1"/>
                    <a:pt x="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63"/>
            <p:cNvSpPr/>
            <p:nvPr/>
          </p:nvSpPr>
          <p:spPr>
            <a:xfrm>
              <a:off x="3115265" y="1355765"/>
              <a:ext cx="218199" cy="327269"/>
            </a:xfrm>
            <a:custGeom>
              <a:rect b="b" l="l" r="r" t="t"/>
              <a:pathLst>
                <a:path extrusionOk="0" h="11429" w="7620">
                  <a:moveTo>
                    <a:pt x="1031" y="1"/>
                  </a:moveTo>
                  <a:cubicBezTo>
                    <a:pt x="477" y="1"/>
                    <a:pt x="1" y="473"/>
                    <a:pt x="1" y="1031"/>
                  </a:cubicBezTo>
                  <a:lnTo>
                    <a:pt x="1" y="10410"/>
                  </a:lnTo>
                  <a:cubicBezTo>
                    <a:pt x="1" y="10966"/>
                    <a:pt x="465" y="11428"/>
                    <a:pt x="1020" y="11428"/>
                  </a:cubicBezTo>
                  <a:lnTo>
                    <a:pt x="4516" y="11428"/>
                  </a:lnTo>
                  <a:cubicBezTo>
                    <a:pt x="4643" y="11428"/>
                    <a:pt x="4747" y="11325"/>
                    <a:pt x="4747" y="11197"/>
                  </a:cubicBezTo>
                  <a:cubicBezTo>
                    <a:pt x="4747" y="11069"/>
                    <a:pt x="4643" y="10966"/>
                    <a:pt x="4516" y="10966"/>
                  </a:cubicBezTo>
                  <a:lnTo>
                    <a:pt x="1020" y="10966"/>
                  </a:lnTo>
                  <a:cubicBezTo>
                    <a:pt x="716" y="10966"/>
                    <a:pt x="463" y="10702"/>
                    <a:pt x="463" y="10410"/>
                  </a:cubicBezTo>
                  <a:lnTo>
                    <a:pt x="463" y="1031"/>
                  </a:lnTo>
                  <a:cubicBezTo>
                    <a:pt x="463" y="723"/>
                    <a:pt x="725" y="463"/>
                    <a:pt x="1031" y="463"/>
                  </a:cubicBezTo>
                  <a:lnTo>
                    <a:pt x="7389" y="463"/>
                  </a:lnTo>
                  <a:cubicBezTo>
                    <a:pt x="7516" y="463"/>
                    <a:pt x="7620" y="360"/>
                    <a:pt x="7620" y="232"/>
                  </a:cubicBezTo>
                  <a:cubicBezTo>
                    <a:pt x="7620" y="104"/>
                    <a:pt x="7516" y="1"/>
                    <a:pt x="73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63"/>
            <p:cNvSpPr/>
            <p:nvPr/>
          </p:nvSpPr>
          <p:spPr>
            <a:xfrm>
              <a:off x="3252369" y="1355765"/>
              <a:ext cx="314899" cy="396480"/>
            </a:xfrm>
            <a:custGeom>
              <a:rect b="b" l="l" r="r" t="t"/>
              <a:pathLst>
                <a:path extrusionOk="0" h="13846" w="10997">
                  <a:moveTo>
                    <a:pt x="3831" y="11428"/>
                  </a:moveTo>
                  <a:lnTo>
                    <a:pt x="3831" y="12425"/>
                  </a:lnTo>
                  <a:lnTo>
                    <a:pt x="2378" y="12425"/>
                  </a:lnTo>
                  <a:lnTo>
                    <a:pt x="2378" y="11428"/>
                  </a:lnTo>
                  <a:close/>
                  <a:moveTo>
                    <a:pt x="5746" y="12888"/>
                  </a:moveTo>
                  <a:lnTo>
                    <a:pt x="5746" y="13383"/>
                  </a:lnTo>
                  <a:lnTo>
                    <a:pt x="463" y="13383"/>
                  </a:lnTo>
                  <a:lnTo>
                    <a:pt x="463" y="12888"/>
                  </a:lnTo>
                  <a:close/>
                  <a:moveTo>
                    <a:pt x="3608" y="1"/>
                  </a:moveTo>
                  <a:cubicBezTo>
                    <a:pt x="3480" y="1"/>
                    <a:pt x="3377" y="104"/>
                    <a:pt x="3377" y="232"/>
                  </a:cubicBezTo>
                  <a:cubicBezTo>
                    <a:pt x="3377" y="360"/>
                    <a:pt x="3480" y="463"/>
                    <a:pt x="3608" y="463"/>
                  </a:cubicBezTo>
                  <a:lnTo>
                    <a:pt x="9966" y="463"/>
                  </a:lnTo>
                  <a:cubicBezTo>
                    <a:pt x="10272" y="463"/>
                    <a:pt x="10534" y="723"/>
                    <a:pt x="10534" y="1031"/>
                  </a:cubicBezTo>
                  <a:lnTo>
                    <a:pt x="10534" y="10410"/>
                  </a:lnTo>
                  <a:cubicBezTo>
                    <a:pt x="10534" y="10721"/>
                    <a:pt x="10282" y="10966"/>
                    <a:pt x="9978" y="10966"/>
                  </a:cubicBezTo>
                  <a:lnTo>
                    <a:pt x="735" y="10966"/>
                  </a:lnTo>
                  <a:cubicBezTo>
                    <a:pt x="608" y="10966"/>
                    <a:pt x="505" y="11069"/>
                    <a:pt x="505" y="11198"/>
                  </a:cubicBezTo>
                  <a:cubicBezTo>
                    <a:pt x="505" y="11325"/>
                    <a:pt x="608" y="11428"/>
                    <a:pt x="735" y="11428"/>
                  </a:cubicBezTo>
                  <a:lnTo>
                    <a:pt x="1915" y="11428"/>
                  </a:lnTo>
                  <a:lnTo>
                    <a:pt x="1915" y="12425"/>
                  </a:lnTo>
                  <a:lnTo>
                    <a:pt x="232" y="12425"/>
                  </a:lnTo>
                  <a:cubicBezTo>
                    <a:pt x="104" y="12425"/>
                    <a:pt x="0" y="12529"/>
                    <a:pt x="0" y="12656"/>
                  </a:cubicBezTo>
                  <a:lnTo>
                    <a:pt x="0" y="13614"/>
                  </a:lnTo>
                  <a:cubicBezTo>
                    <a:pt x="0" y="13742"/>
                    <a:pt x="104" y="13845"/>
                    <a:pt x="232" y="13845"/>
                  </a:cubicBezTo>
                  <a:lnTo>
                    <a:pt x="5978" y="13845"/>
                  </a:lnTo>
                  <a:cubicBezTo>
                    <a:pt x="6105" y="13845"/>
                    <a:pt x="6208" y="13742"/>
                    <a:pt x="6208" y="13614"/>
                  </a:cubicBezTo>
                  <a:lnTo>
                    <a:pt x="6208" y="12656"/>
                  </a:lnTo>
                  <a:cubicBezTo>
                    <a:pt x="6208" y="12529"/>
                    <a:pt x="6105" y="12425"/>
                    <a:pt x="5978" y="12425"/>
                  </a:cubicBezTo>
                  <a:lnTo>
                    <a:pt x="4293" y="12425"/>
                  </a:lnTo>
                  <a:lnTo>
                    <a:pt x="4293" y="11428"/>
                  </a:lnTo>
                  <a:lnTo>
                    <a:pt x="9978" y="11428"/>
                  </a:lnTo>
                  <a:cubicBezTo>
                    <a:pt x="10527" y="11428"/>
                    <a:pt x="10996" y="10962"/>
                    <a:pt x="10996" y="10410"/>
                  </a:cubicBezTo>
                  <a:lnTo>
                    <a:pt x="10996" y="1031"/>
                  </a:lnTo>
                  <a:cubicBezTo>
                    <a:pt x="10996" y="464"/>
                    <a:pt x="10626" y="1"/>
                    <a:pt x="99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63"/>
            <p:cNvSpPr/>
            <p:nvPr/>
          </p:nvSpPr>
          <p:spPr>
            <a:xfrm>
              <a:off x="3142668" y="1384142"/>
              <a:ext cx="397167" cy="245001"/>
            </a:xfrm>
            <a:custGeom>
              <a:rect b="b" l="l" r="r" t="t"/>
              <a:pathLst>
                <a:path extrusionOk="0" h="8556" w="13870">
                  <a:moveTo>
                    <a:pt x="232" y="1"/>
                  </a:moveTo>
                  <a:cubicBezTo>
                    <a:pt x="104" y="1"/>
                    <a:pt x="1" y="104"/>
                    <a:pt x="1" y="232"/>
                  </a:cubicBezTo>
                  <a:lnTo>
                    <a:pt x="1" y="8324"/>
                  </a:lnTo>
                  <a:cubicBezTo>
                    <a:pt x="1" y="8452"/>
                    <a:pt x="104" y="8555"/>
                    <a:pt x="232" y="8555"/>
                  </a:cubicBezTo>
                  <a:lnTo>
                    <a:pt x="13639" y="8555"/>
                  </a:lnTo>
                  <a:cubicBezTo>
                    <a:pt x="13766" y="8555"/>
                    <a:pt x="13870" y="8452"/>
                    <a:pt x="13870" y="8324"/>
                  </a:cubicBezTo>
                  <a:lnTo>
                    <a:pt x="13870" y="4779"/>
                  </a:lnTo>
                  <a:cubicBezTo>
                    <a:pt x="13870" y="4651"/>
                    <a:pt x="13766" y="4548"/>
                    <a:pt x="13639" y="4548"/>
                  </a:cubicBezTo>
                  <a:cubicBezTo>
                    <a:pt x="13511" y="4548"/>
                    <a:pt x="13407" y="4651"/>
                    <a:pt x="13407" y="4779"/>
                  </a:cubicBezTo>
                  <a:lnTo>
                    <a:pt x="13407" y="8093"/>
                  </a:lnTo>
                  <a:lnTo>
                    <a:pt x="463" y="8093"/>
                  </a:lnTo>
                  <a:lnTo>
                    <a:pt x="463" y="463"/>
                  </a:lnTo>
                  <a:lnTo>
                    <a:pt x="13407" y="463"/>
                  </a:lnTo>
                  <a:lnTo>
                    <a:pt x="13407" y="3771"/>
                  </a:lnTo>
                  <a:cubicBezTo>
                    <a:pt x="13407" y="3899"/>
                    <a:pt x="13511" y="4003"/>
                    <a:pt x="13639" y="4003"/>
                  </a:cubicBezTo>
                  <a:cubicBezTo>
                    <a:pt x="13766" y="4003"/>
                    <a:pt x="13870" y="3899"/>
                    <a:pt x="13870" y="3771"/>
                  </a:cubicBezTo>
                  <a:lnTo>
                    <a:pt x="13870" y="232"/>
                  </a:lnTo>
                  <a:cubicBezTo>
                    <a:pt x="13870" y="104"/>
                    <a:pt x="13766" y="1"/>
                    <a:pt x="136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63"/>
            <p:cNvSpPr/>
            <p:nvPr/>
          </p:nvSpPr>
          <p:spPr>
            <a:xfrm>
              <a:off x="3196674" y="1417416"/>
              <a:ext cx="289185" cy="58931"/>
            </a:xfrm>
            <a:custGeom>
              <a:rect b="b" l="l" r="r" t="t"/>
              <a:pathLst>
                <a:path extrusionOk="0" h="2058" w="10099">
                  <a:moveTo>
                    <a:pt x="4886" y="1"/>
                  </a:moveTo>
                  <a:cubicBezTo>
                    <a:pt x="3172" y="1"/>
                    <a:pt x="1468" y="586"/>
                    <a:pt x="119" y="1644"/>
                  </a:cubicBezTo>
                  <a:cubicBezTo>
                    <a:pt x="18" y="1723"/>
                    <a:pt x="1" y="1869"/>
                    <a:pt x="79" y="1969"/>
                  </a:cubicBezTo>
                  <a:cubicBezTo>
                    <a:pt x="125" y="2027"/>
                    <a:pt x="193" y="2057"/>
                    <a:pt x="262" y="2057"/>
                  </a:cubicBezTo>
                  <a:cubicBezTo>
                    <a:pt x="312" y="2057"/>
                    <a:pt x="362" y="2041"/>
                    <a:pt x="404" y="2008"/>
                  </a:cubicBezTo>
                  <a:cubicBezTo>
                    <a:pt x="1673" y="1014"/>
                    <a:pt x="3274" y="463"/>
                    <a:pt x="4885" y="463"/>
                  </a:cubicBezTo>
                  <a:lnTo>
                    <a:pt x="5213" y="463"/>
                  </a:lnTo>
                  <a:cubicBezTo>
                    <a:pt x="6824" y="463"/>
                    <a:pt x="8426" y="1014"/>
                    <a:pt x="9695" y="2008"/>
                  </a:cubicBezTo>
                  <a:cubicBezTo>
                    <a:pt x="9744" y="2041"/>
                    <a:pt x="9791" y="2057"/>
                    <a:pt x="9837" y="2057"/>
                  </a:cubicBezTo>
                  <a:cubicBezTo>
                    <a:pt x="9900" y="2057"/>
                    <a:pt x="9961" y="2028"/>
                    <a:pt x="10020" y="1969"/>
                  </a:cubicBezTo>
                  <a:cubicBezTo>
                    <a:pt x="10098" y="1868"/>
                    <a:pt x="10081" y="1723"/>
                    <a:pt x="9980" y="1644"/>
                  </a:cubicBezTo>
                  <a:lnTo>
                    <a:pt x="9981" y="1644"/>
                  </a:lnTo>
                  <a:cubicBezTo>
                    <a:pt x="8631" y="586"/>
                    <a:pt x="6928" y="1"/>
                    <a:pt x="52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63"/>
            <p:cNvSpPr/>
            <p:nvPr/>
          </p:nvSpPr>
          <p:spPr>
            <a:xfrm>
              <a:off x="3196674" y="1536824"/>
              <a:ext cx="289185" cy="59017"/>
            </a:xfrm>
            <a:custGeom>
              <a:rect b="b" l="l" r="r" t="t"/>
              <a:pathLst>
                <a:path extrusionOk="0" h="2061" w="10099">
                  <a:moveTo>
                    <a:pt x="261" y="1"/>
                  </a:moveTo>
                  <a:cubicBezTo>
                    <a:pt x="193" y="1"/>
                    <a:pt x="125" y="31"/>
                    <a:pt x="79" y="90"/>
                  </a:cubicBezTo>
                  <a:cubicBezTo>
                    <a:pt x="1" y="190"/>
                    <a:pt x="18" y="335"/>
                    <a:pt x="119" y="413"/>
                  </a:cubicBezTo>
                  <a:cubicBezTo>
                    <a:pt x="1468" y="1474"/>
                    <a:pt x="3174" y="2061"/>
                    <a:pt x="4889" y="2061"/>
                  </a:cubicBezTo>
                  <a:lnTo>
                    <a:pt x="5209" y="2061"/>
                  </a:lnTo>
                  <a:cubicBezTo>
                    <a:pt x="6926" y="2061"/>
                    <a:pt x="8630" y="1474"/>
                    <a:pt x="9981" y="413"/>
                  </a:cubicBezTo>
                  <a:cubicBezTo>
                    <a:pt x="10081" y="335"/>
                    <a:pt x="10098" y="190"/>
                    <a:pt x="10019" y="90"/>
                  </a:cubicBezTo>
                  <a:cubicBezTo>
                    <a:pt x="9973" y="31"/>
                    <a:pt x="9906" y="1"/>
                    <a:pt x="9838" y="1"/>
                  </a:cubicBezTo>
                  <a:cubicBezTo>
                    <a:pt x="9788" y="1"/>
                    <a:pt x="9738" y="17"/>
                    <a:pt x="9695" y="50"/>
                  </a:cubicBezTo>
                  <a:cubicBezTo>
                    <a:pt x="8425" y="1046"/>
                    <a:pt x="6822" y="1598"/>
                    <a:pt x="5209" y="1598"/>
                  </a:cubicBezTo>
                  <a:lnTo>
                    <a:pt x="4889" y="1598"/>
                  </a:lnTo>
                  <a:cubicBezTo>
                    <a:pt x="3276" y="1598"/>
                    <a:pt x="1673" y="1046"/>
                    <a:pt x="404" y="50"/>
                  </a:cubicBezTo>
                  <a:cubicBezTo>
                    <a:pt x="362" y="17"/>
                    <a:pt x="311" y="1"/>
                    <a:pt x="2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63"/>
            <p:cNvSpPr/>
            <p:nvPr/>
          </p:nvSpPr>
          <p:spPr>
            <a:xfrm>
              <a:off x="3196903" y="1445049"/>
              <a:ext cx="288755" cy="123159"/>
            </a:xfrm>
            <a:custGeom>
              <a:rect b="b" l="l" r="r" t="t"/>
              <a:pathLst>
                <a:path extrusionOk="0" h="4301" w="10084">
                  <a:moveTo>
                    <a:pt x="3555" y="602"/>
                  </a:moveTo>
                  <a:lnTo>
                    <a:pt x="3555" y="602"/>
                  </a:lnTo>
                  <a:cubicBezTo>
                    <a:pt x="2696" y="1428"/>
                    <a:pt x="2694" y="2866"/>
                    <a:pt x="3555" y="3695"/>
                  </a:cubicBezTo>
                  <a:cubicBezTo>
                    <a:pt x="2451" y="3455"/>
                    <a:pt x="1418" y="2921"/>
                    <a:pt x="587" y="2149"/>
                  </a:cubicBezTo>
                  <a:cubicBezTo>
                    <a:pt x="1428" y="1365"/>
                    <a:pt x="2449" y="836"/>
                    <a:pt x="3555" y="602"/>
                  </a:cubicBezTo>
                  <a:close/>
                  <a:moveTo>
                    <a:pt x="6531" y="602"/>
                  </a:moveTo>
                  <a:cubicBezTo>
                    <a:pt x="7635" y="837"/>
                    <a:pt x="8655" y="1366"/>
                    <a:pt x="9497" y="2149"/>
                  </a:cubicBezTo>
                  <a:cubicBezTo>
                    <a:pt x="8666" y="2920"/>
                    <a:pt x="7633" y="3454"/>
                    <a:pt x="6531" y="3695"/>
                  </a:cubicBezTo>
                  <a:cubicBezTo>
                    <a:pt x="7389" y="2869"/>
                    <a:pt x="7391" y="1430"/>
                    <a:pt x="6531" y="602"/>
                  </a:cubicBezTo>
                  <a:close/>
                  <a:moveTo>
                    <a:pt x="5043" y="463"/>
                  </a:moveTo>
                  <a:cubicBezTo>
                    <a:pt x="5971" y="463"/>
                    <a:pt x="6727" y="1219"/>
                    <a:pt x="6727" y="2148"/>
                  </a:cubicBezTo>
                  <a:cubicBezTo>
                    <a:pt x="6727" y="3077"/>
                    <a:pt x="5971" y="3833"/>
                    <a:pt x="5043" y="3833"/>
                  </a:cubicBezTo>
                  <a:cubicBezTo>
                    <a:pt x="4113" y="3833"/>
                    <a:pt x="3358" y="3077"/>
                    <a:pt x="3358" y="2148"/>
                  </a:cubicBezTo>
                  <a:cubicBezTo>
                    <a:pt x="3358" y="1219"/>
                    <a:pt x="4113" y="463"/>
                    <a:pt x="5043" y="463"/>
                  </a:cubicBezTo>
                  <a:close/>
                  <a:moveTo>
                    <a:pt x="4878" y="1"/>
                  </a:moveTo>
                  <a:cubicBezTo>
                    <a:pt x="3984" y="1"/>
                    <a:pt x="3112" y="175"/>
                    <a:pt x="2287" y="517"/>
                  </a:cubicBezTo>
                  <a:cubicBezTo>
                    <a:pt x="1461" y="859"/>
                    <a:pt x="722" y="1352"/>
                    <a:pt x="90" y="1984"/>
                  </a:cubicBezTo>
                  <a:cubicBezTo>
                    <a:pt x="0" y="2075"/>
                    <a:pt x="0" y="2221"/>
                    <a:pt x="90" y="2311"/>
                  </a:cubicBezTo>
                  <a:cubicBezTo>
                    <a:pt x="722" y="2945"/>
                    <a:pt x="1461" y="3440"/>
                    <a:pt x="2288" y="3784"/>
                  </a:cubicBezTo>
                  <a:cubicBezTo>
                    <a:pt x="3114" y="4127"/>
                    <a:pt x="3987" y="4301"/>
                    <a:pt x="4881" y="4301"/>
                  </a:cubicBezTo>
                  <a:lnTo>
                    <a:pt x="5201" y="4301"/>
                  </a:lnTo>
                  <a:cubicBezTo>
                    <a:pt x="6097" y="4301"/>
                    <a:pt x="6969" y="4127"/>
                    <a:pt x="7796" y="3784"/>
                  </a:cubicBezTo>
                  <a:cubicBezTo>
                    <a:pt x="8622" y="3440"/>
                    <a:pt x="9361" y="2945"/>
                    <a:pt x="9993" y="2311"/>
                  </a:cubicBezTo>
                  <a:cubicBezTo>
                    <a:pt x="10083" y="2221"/>
                    <a:pt x="10083" y="2075"/>
                    <a:pt x="9993" y="1984"/>
                  </a:cubicBezTo>
                  <a:cubicBezTo>
                    <a:pt x="9361" y="1352"/>
                    <a:pt x="8622" y="859"/>
                    <a:pt x="7797" y="517"/>
                  </a:cubicBezTo>
                  <a:cubicBezTo>
                    <a:pt x="6970" y="175"/>
                    <a:pt x="6099" y="1"/>
                    <a:pt x="5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2" name="Google Shape;1722;p63"/>
          <p:cNvGrpSpPr/>
          <p:nvPr/>
        </p:nvGrpSpPr>
        <p:grpSpPr>
          <a:xfrm>
            <a:off x="4791650" y="3950052"/>
            <a:ext cx="425545" cy="408908"/>
            <a:chOff x="3720265" y="1349551"/>
            <a:chExt cx="425545" cy="408908"/>
          </a:xfrm>
        </p:grpSpPr>
        <p:sp>
          <p:nvSpPr>
            <p:cNvPr id="1723" name="Google Shape;1723;p63"/>
            <p:cNvSpPr/>
            <p:nvPr/>
          </p:nvSpPr>
          <p:spPr>
            <a:xfrm>
              <a:off x="3891416" y="1430044"/>
              <a:ext cx="83299" cy="85218"/>
            </a:xfrm>
            <a:custGeom>
              <a:rect b="b" l="l" r="r" t="t"/>
              <a:pathLst>
                <a:path extrusionOk="0" h="2976" w="2909">
                  <a:moveTo>
                    <a:pt x="1454" y="446"/>
                  </a:moveTo>
                  <a:cubicBezTo>
                    <a:pt x="2016" y="446"/>
                    <a:pt x="2473" y="914"/>
                    <a:pt x="2473" y="1489"/>
                  </a:cubicBezTo>
                  <a:cubicBezTo>
                    <a:pt x="2473" y="2063"/>
                    <a:pt x="2016" y="2530"/>
                    <a:pt x="1454" y="2530"/>
                  </a:cubicBezTo>
                  <a:cubicBezTo>
                    <a:pt x="893" y="2530"/>
                    <a:pt x="436" y="2063"/>
                    <a:pt x="436" y="1489"/>
                  </a:cubicBezTo>
                  <a:cubicBezTo>
                    <a:pt x="436" y="914"/>
                    <a:pt x="893" y="446"/>
                    <a:pt x="1454" y="446"/>
                  </a:cubicBezTo>
                  <a:close/>
                  <a:moveTo>
                    <a:pt x="1454" y="1"/>
                  </a:moveTo>
                  <a:cubicBezTo>
                    <a:pt x="653" y="1"/>
                    <a:pt x="0" y="668"/>
                    <a:pt x="0" y="1489"/>
                  </a:cubicBezTo>
                  <a:cubicBezTo>
                    <a:pt x="0" y="2309"/>
                    <a:pt x="653" y="2976"/>
                    <a:pt x="1454" y="2976"/>
                  </a:cubicBezTo>
                  <a:cubicBezTo>
                    <a:pt x="2256" y="2976"/>
                    <a:pt x="2908" y="2309"/>
                    <a:pt x="2908" y="1489"/>
                  </a:cubicBezTo>
                  <a:cubicBezTo>
                    <a:pt x="2908" y="668"/>
                    <a:pt x="2256" y="1"/>
                    <a:pt x="14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63"/>
            <p:cNvSpPr/>
            <p:nvPr/>
          </p:nvSpPr>
          <p:spPr>
            <a:xfrm>
              <a:off x="3864127" y="1402154"/>
              <a:ext cx="137849" cy="171667"/>
            </a:xfrm>
            <a:custGeom>
              <a:rect b="b" l="l" r="r" t="t"/>
              <a:pathLst>
                <a:path extrusionOk="0" h="5995" w="4814">
                  <a:moveTo>
                    <a:pt x="2407" y="446"/>
                  </a:moveTo>
                  <a:cubicBezTo>
                    <a:pt x="3494" y="446"/>
                    <a:pt x="4379" y="1350"/>
                    <a:pt x="4379" y="2463"/>
                  </a:cubicBezTo>
                  <a:cubicBezTo>
                    <a:pt x="4379" y="3574"/>
                    <a:pt x="2875" y="5060"/>
                    <a:pt x="2407" y="5479"/>
                  </a:cubicBezTo>
                  <a:cubicBezTo>
                    <a:pt x="1939" y="5060"/>
                    <a:pt x="436" y="3624"/>
                    <a:pt x="436" y="2463"/>
                  </a:cubicBezTo>
                  <a:cubicBezTo>
                    <a:pt x="436" y="1300"/>
                    <a:pt x="1321" y="446"/>
                    <a:pt x="2407" y="446"/>
                  </a:cubicBezTo>
                  <a:close/>
                  <a:moveTo>
                    <a:pt x="2407" y="0"/>
                  </a:moveTo>
                  <a:cubicBezTo>
                    <a:pt x="1081" y="0"/>
                    <a:pt x="1" y="1105"/>
                    <a:pt x="1" y="2463"/>
                  </a:cubicBezTo>
                  <a:cubicBezTo>
                    <a:pt x="1" y="4043"/>
                    <a:pt x="2178" y="5868"/>
                    <a:pt x="2270" y="5945"/>
                  </a:cubicBezTo>
                  <a:cubicBezTo>
                    <a:pt x="2316" y="5978"/>
                    <a:pt x="2362" y="5994"/>
                    <a:pt x="2407" y="5994"/>
                  </a:cubicBezTo>
                  <a:cubicBezTo>
                    <a:pt x="2453" y="5994"/>
                    <a:pt x="2499" y="5978"/>
                    <a:pt x="2545" y="5945"/>
                  </a:cubicBezTo>
                  <a:cubicBezTo>
                    <a:pt x="2637" y="5868"/>
                    <a:pt x="4814" y="4043"/>
                    <a:pt x="4814" y="2463"/>
                  </a:cubicBezTo>
                  <a:cubicBezTo>
                    <a:pt x="4814" y="1105"/>
                    <a:pt x="3734" y="0"/>
                    <a:pt x="24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63"/>
            <p:cNvSpPr/>
            <p:nvPr/>
          </p:nvSpPr>
          <p:spPr>
            <a:xfrm>
              <a:off x="3720265" y="1349551"/>
              <a:ext cx="425545" cy="408908"/>
            </a:xfrm>
            <a:custGeom>
              <a:rect b="b" l="l" r="r" t="t"/>
              <a:pathLst>
                <a:path extrusionOk="0" h="14280" w="14861">
                  <a:moveTo>
                    <a:pt x="9017" y="9669"/>
                  </a:moveTo>
                  <a:lnTo>
                    <a:pt x="9017" y="10146"/>
                  </a:lnTo>
                  <a:lnTo>
                    <a:pt x="5612" y="10146"/>
                  </a:lnTo>
                  <a:cubicBezTo>
                    <a:pt x="5492" y="10146"/>
                    <a:pt x="5395" y="10045"/>
                    <a:pt x="5395" y="9922"/>
                  </a:cubicBezTo>
                  <a:lnTo>
                    <a:pt x="5395" y="9669"/>
                  </a:lnTo>
                  <a:close/>
                  <a:moveTo>
                    <a:pt x="13225" y="6902"/>
                  </a:moveTo>
                  <a:lnTo>
                    <a:pt x="14426" y="7721"/>
                  </a:lnTo>
                  <a:lnTo>
                    <a:pt x="14426" y="10218"/>
                  </a:lnTo>
                  <a:cubicBezTo>
                    <a:pt x="14426" y="11842"/>
                    <a:pt x="13430" y="13280"/>
                    <a:pt x="11938" y="13821"/>
                  </a:cubicBezTo>
                  <a:cubicBezTo>
                    <a:pt x="10466" y="13288"/>
                    <a:pt x="9452" y="11813"/>
                    <a:pt x="9452" y="10218"/>
                  </a:cubicBezTo>
                  <a:lnTo>
                    <a:pt x="9452" y="7721"/>
                  </a:lnTo>
                  <a:lnTo>
                    <a:pt x="10652" y="6902"/>
                  </a:lnTo>
                  <a:close/>
                  <a:moveTo>
                    <a:pt x="1890" y="1"/>
                  </a:moveTo>
                  <a:cubicBezTo>
                    <a:pt x="1352" y="1"/>
                    <a:pt x="903" y="460"/>
                    <a:pt x="903" y="1010"/>
                  </a:cubicBezTo>
                  <a:lnTo>
                    <a:pt x="903" y="9223"/>
                  </a:lnTo>
                  <a:lnTo>
                    <a:pt x="219" y="9223"/>
                  </a:lnTo>
                  <a:cubicBezTo>
                    <a:pt x="98" y="9223"/>
                    <a:pt x="1" y="9323"/>
                    <a:pt x="1" y="9446"/>
                  </a:cubicBezTo>
                  <a:lnTo>
                    <a:pt x="1" y="10504"/>
                  </a:lnTo>
                  <a:cubicBezTo>
                    <a:pt x="1" y="11054"/>
                    <a:pt x="451" y="11513"/>
                    <a:pt x="989" y="11513"/>
                  </a:cubicBezTo>
                  <a:lnTo>
                    <a:pt x="3268" y="11513"/>
                  </a:lnTo>
                  <a:cubicBezTo>
                    <a:pt x="3388" y="11513"/>
                    <a:pt x="3486" y="11414"/>
                    <a:pt x="3486" y="11291"/>
                  </a:cubicBezTo>
                  <a:cubicBezTo>
                    <a:pt x="3486" y="11168"/>
                    <a:pt x="3388" y="11067"/>
                    <a:pt x="3268" y="11067"/>
                  </a:cubicBezTo>
                  <a:lnTo>
                    <a:pt x="989" y="11067"/>
                  </a:lnTo>
                  <a:cubicBezTo>
                    <a:pt x="685" y="11067"/>
                    <a:pt x="436" y="10798"/>
                    <a:pt x="436" y="10504"/>
                  </a:cubicBezTo>
                  <a:lnTo>
                    <a:pt x="436" y="9669"/>
                  </a:lnTo>
                  <a:lnTo>
                    <a:pt x="4960" y="9669"/>
                  </a:lnTo>
                  <a:lnTo>
                    <a:pt x="4960" y="9922"/>
                  </a:lnTo>
                  <a:cubicBezTo>
                    <a:pt x="4960" y="10291"/>
                    <a:pt x="5252" y="10590"/>
                    <a:pt x="5612" y="10590"/>
                  </a:cubicBezTo>
                  <a:lnTo>
                    <a:pt x="9032" y="10590"/>
                  </a:lnTo>
                  <a:cubicBezTo>
                    <a:pt x="9046" y="10752"/>
                    <a:pt x="9069" y="10911"/>
                    <a:pt x="9099" y="11067"/>
                  </a:cubicBezTo>
                  <a:lnTo>
                    <a:pt x="4216" y="11067"/>
                  </a:lnTo>
                  <a:cubicBezTo>
                    <a:pt x="4096" y="11067"/>
                    <a:pt x="3999" y="11168"/>
                    <a:pt x="3999" y="11291"/>
                  </a:cubicBezTo>
                  <a:cubicBezTo>
                    <a:pt x="3999" y="11414"/>
                    <a:pt x="4096" y="11513"/>
                    <a:pt x="4216" y="11513"/>
                  </a:cubicBezTo>
                  <a:lnTo>
                    <a:pt x="9211" y="11513"/>
                  </a:lnTo>
                  <a:cubicBezTo>
                    <a:pt x="9608" y="12790"/>
                    <a:pt x="10578" y="13828"/>
                    <a:pt x="11869" y="14269"/>
                  </a:cubicBezTo>
                  <a:cubicBezTo>
                    <a:pt x="11892" y="14276"/>
                    <a:pt x="11915" y="14280"/>
                    <a:pt x="11938" y="14280"/>
                  </a:cubicBezTo>
                  <a:cubicBezTo>
                    <a:pt x="11961" y="14280"/>
                    <a:pt x="11984" y="14276"/>
                    <a:pt x="12008" y="14269"/>
                  </a:cubicBezTo>
                  <a:cubicBezTo>
                    <a:pt x="13714" y="13687"/>
                    <a:pt x="14861" y="12059"/>
                    <a:pt x="14861" y="10218"/>
                  </a:cubicBezTo>
                  <a:lnTo>
                    <a:pt x="14861" y="7602"/>
                  </a:lnTo>
                  <a:cubicBezTo>
                    <a:pt x="14861" y="7527"/>
                    <a:pt x="14824" y="7457"/>
                    <a:pt x="14764" y="7416"/>
                  </a:cubicBezTo>
                  <a:lnTo>
                    <a:pt x="13959" y="6868"/>
                  </a:lnTo>
                  <a:lnTo>
                    <a:pt x="13959" y="4785"/>
                  </a:lnTo>
                  <a:cubicBezTo>
                    <a:pt x="13959" y="4662"/>
                    <a:pt x="13862" y="4561"/>
                    <a:pt x="13742" y="4561"/>
                  </a:cubicBezTo>
                  <a:cubicBezTo>
                    <a:pt x="13622" y="4561"/>
                    <a:pt x="13524" y="4662"/>
                    <a:pt x="13524" y="4785"/>
                  </a:cubicBezTo>
                  <a:lnTo>
                    <a:pt x="13524" y="6571"/>
                  </a:lnTo>
                  <a:cubicBezTo>
                    <a:pt x="13458" y="6509"/>
                    <a:pt x="13380" y="6470"/>
                    <a:pt x="13291" y="6456"/>
                  </a:cubicBezTo>
                  <a:lnTo>
                    <a:pt x="13057" y="6456"/>
                  </a:lnTo>
                  <a:lnTo>
                    <a:pt x="13057" y="1145"/>
                  </a:lnTo>
                  <a:cubicBezTo>
                    <a:pt x="13057" y="1022"/>
                    <a:pt x="12960" y="923"/>
                    <a:pt x="12840" y="923"/>
                  </a:cubicBezTo>
                  <a:lnTo>
                    <a:pt x="7905" y="923"/>
                  </a:lnTo>
                  <a:cubicBezTo>
                    <a:pt x="7785" y="923"/>
                    <a:pt x="7688" y="1022"/>
                    <a:pt x="7688" y="1145"/>
                  </a:cubicBezTo>
                  <a:cubicBezTo>
                    <a:pt x="7688" y="1269"/>
                    <a:pt x="7785" y="1368"/>
                    <a:pt x="7905" y="1368"/>
                  </a:cubicBezTo>
                  <a:lnTo>
                    <a:pt x="12622" y="1368"/>
                  </a:lnTo>
                  <a:lnTo>
                    <a:pt x="12622" y="6457"/>
                  </a:lnTo>
                  <a:lnTo>
                    <a:pt x="10587" y="6457"/>
                  </a:lnTo>
                  <a:cubicBezTo>
                    <a:pt x="10543" y="6457"/>
                    <a:pt x="10501" y="6469"/>
                    <a:pt x="10466" y="6494"/>
                  </a:cubicBezTo>
                  <a:lnTo>
                    <a:pt x="9113" y="7416"/>
                  </a:lnTo>
                  <a:cubicBezTo>
                    <a:pt x="9053" y="7457"/>
                    <a:pt x="9016" y="7527"/>
                    <a:pt x="9016" y="7602"/>
                  </a:cubicBezTo>
                  <a:lnTo>
                    <a:pt x="9016" y="8301"/>
                  </a:lnTo>
                  <a:lnTo>
                    <a:pt x="2240" y="8301"/>
                  </a:lnTo>
                  <a:lnTo>
                    <a:pt x="2240" y="1368"/>
                  </a:lnTo>
                  <a:lnTo>
                    <a:pt x="6957" y="1368"/>
                  </a:lnTo>
                  <a:cubicBezTo>
                    <a:pt x="7077" y="1368"/>
                    <a:pt x="7174" y="1269"/>
                    <a:pt x="7174" y="1145"/>
                  </a:cubicBezTo>
                  <a:cubicBezTo>
                    <a:pt x="7174" y="1022"/>
                    <a:pt x="7077" y="923"/>
                    <a:pt x="6957" y="923"/>
                  </a:cubicBezTo>
                  <a:lnTo>
                    <a:pt x="2022" y="923"/>
                  </a:lnTo>
                  <a:cubicBezTo>
                    <a:pt x="1902" y="923"/>
                    <a:pt x="1805" y="1022"/>
                    <a:pt x="1805" y="1145"/>
                  </a:cubicBezTo>
                  <a:lnTo>
                    <a:pt x="1805" y="8523"/>
                  </a:lnTo>
                  <a:cubicBezTo>
                    <a:pt x="1805" y="8646"/>
                    <a:pt x="1902" y="8747"/>
                    <a:pt x="2022" y="8747"/>
                  </a:cubicBezTo>
                  <a:lnTo>
                    <a:pt x="9016" y="8747"/>
                  </a:lnTo>
                  <a:lnTo>
                    <a:pt x="9016" y="9223"/>
                  </a:lnTo>
                  <a:lnTo>
                    <a:pt x="1338" y="9223"/>
                  </a:lnTo>
                  <a:lnTo>
                    <a:pt x="1338" y="1010"/>
                  </a:lnTo>
                  <a:cubicBezTo>
                    <a:pt x="1338" y="700"/>
                    <a:pt x="1601" y="445"/>
                    <a:pt x="1890" y="445"/>
                  </a:cubicBezTo>
                  <a:lnTo>
                    <a:pt x="12971" y="445"/>
                  </a:lnTo>
                  <a:cubicBezTo>
                    <a:pt x="13276" y="445"/>
                    <a:pt x="13524" y="714"/>
                    <a:pt x="13524" y="1010"/>
                  </a:cubicBezTo>
                  <a:lnTo>
                    <a:pt x="13524" y="3815"/>
                  </a:lnTo>
                  <a:cubicBezTo>
                    <a:pt x="13524" y="3938"/>
                    <a:pt x="13621" y="4037"/>
                    <a:pt x="13742" y="4037"/>
                  </a:cubicBezTo>
                  <a:cubicBezTo>
                    <a:pt x="13862" y="4037"/>
                    <a:pt x="13959" y="3938"/>
                    <a:pt x="13959" y="3815"/>
                  </a:cubicBezTo>
                  <a:lnTo>
                    <a:pt x="13959" y="1010"/>
                  </a:lnTo>
                  <a:cubicBezTo>
                    <a:pt x="13959" y="460"/>
                    <a:pt x="13510" y="1"/>
                    <a:pt x="129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63"/>
            <p:cNvSpPr/>
            <p:nvPr/>
          </p:nvSpPr>
          <p:spPr>
            <a:xfrm>
              <a:off x="4004439" y="1561021"/>
              <a:ext cx="115370" cy="168918"/>
            </a:xfrm>
            <a:custGeom>
              <a:rect b="b" l="l" r="r" t="t"/>
              <a:pathLst>
                <a:path extrusionOk="0" h="5899" w="4029">
                  <a:moveTo>
                    <a:pt x="3026" y="446"/>
                  </a:moveTo>
                  <a:lnTo>
                    <a:pt x="3594" y="833"/>
                  </a:lnTo>
                  <a:lnTo>
                    <a:pt x="3594" y="2833"/>
                  </a:lnTo>
                  <a:cubicBezTo>
                    <a:pt x="3594" y="3938"/>
                    <a:pt x="2977" y="4946"/>
                    <a:pt x="2014" y="5430"/>
                  </a:cubicBezTo>
                  <a:cubicBezTo>
                    <a:pt x="1053" y="4946"/>
                    <a:pt x="436" y="3938"/>
                    <a:pt x="436" y="2833"/>
                  </a:cubicBezTo>
                  <a:lnTo>
                    <a:pt x="436" y="833"/>
                  </a:lnTo>
                  <a:lnTo>
                    <a:pt x="1004" y="446"/>
                  </a:lnTo>
                  <a:close/>
                  <a:moveTo>
                    <a:pt x="938" y="1"/>
                  </a:moveTo>
                  <a:cubicBezTo>
                    <a:pt x="894" y="1"/>
                    <a:pt x="853" y="14"/>
                    <a:pt x="817" y="38"/>
                  </a:cubicBezTo>
                  <a:lnTo>
                    <a:pt x="98" y="528"/>
                  </a:lnTo>
                  <a:cubicBezTo>
                    <a:pt x="37" y="569"/>
                    <a:pt x="1" y="639"/>
                    <a:pt x="1" y="713"/>
                  </a:cubicBezTo>
                  <a:lnTo>
                    <a:pt x="1" y="2833"/>
                  </a:lnTo>
                  <a:cubicBezTo>
                    <a:pt x="1" y="4147"/>
                    <a:pt x="757" y="5342"/>
                    <a:pt x="1925" y="5879"/>
                  </a:cubicBezTo>
                  <a:cubicBezTo>
                    <a:pt x="1955" y="5892"/>
                    <a:pt x="1985" y="5899"/>
                    <a:pt x="2015" y="5899"/>
                  </a:cubicBezTo>
                  <a:cubicBezTo>
                    <a:pt x="2045" y="5899"/>
                    <a:pt x="2074" y="5892"/>
                    <a:pt x="2104" y="5879"/>
                  </a:cubicBezTo>
                  <a:cubicBezTo>
                    <a:pt x="3273" y="5342"/>
                    <a:pt x="4029" y="4147"/>
                    <a:pt x="4029" y="2833"/>
                  </a:cubicBezTo>
                  <a:lnTo>
                    <a:pt x="4029" y="713"/>
                  </a:lnTo>
                  <a:cubicBezTo>
                    <a:pt x="4029" y="639"/>
                    <a:pt x="3992" y="569"/>
                    <a:pt x="3932" y="528"/>
                  </a:cubicBezTo>
                  <a:lnTo>
                    <a:pt x="3213" y="38"/>
                  </a:lnTo>
                  <a:cubicBezTo>
                    <a:pt x="3177" y="14"/>
                    <a:pt x="3135" y="1"/>
                    <a:pt x="30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63"/>
            <p:cNvSpPr/>
            <p:nvPr/>
          </p:nvSpPr>
          <p:spPr>
            <a:xfrm>
              <a:off x="4029466" y="1616286"/>
              <a:ext cx="65546" cy="54407"/>
            </a:xfrm>
            <a:custGeom>
              <a:rect b="b" l="l" r="r" t="t"/>
              <a:pathLst>
                <a:path extrusionOk="0" h="1900" w="2289">
                  <a:moveTo>
                    <a:pt x="2042" y="0"/>
                  </a:moveTo>
                  <a:cubicBezTo>
                    <a:pt x="1977" y="0"/>
                    <a:pt x="1912" y="30"/>
                    <a:pt x="1869" y="87"/>
                  </a:cubicBezTo>
                  <a:lnTo>
                    <a:pt x="928" y="1340"/>
                  </a:lnTo>
                  <a:lnTo>
                    <a:pt x="394" y="793"/>
                  </a:lnTo>
                  <a:cubicBezTo>
                    <a:pt x="351" y="749"/>
                    <a:pt x="295" y="727"/>
                    <a:pt x="239" y="727"/>
                  </a:cubicBezTo>
                  <a:cubicBezTo>
                    <a:pt x="183" y="727"/>
                    <a:pt x="128" y="749"/>
                    <a:pt x="85" y="793"/>
                  </a:cubicBezTo>
                  <a:cubicBezTo>
                    <a:pt x="1" y="879"/>
                    <a:pt x="1" y="1021"/>
                    <a:pt x="85" y="1108"/>
                  </a:cubicBezTo>
                  <a:lnTo>
                    <a:pt x="796" y="1834"/>
                  </a:lnTo>
                  <a:cubicBezTo>
                    <a:pt x="839" y="1878"/>
                    <a:pt x="894" y="1899"/>
                    <a:pt x="950" y="1899"/>
                  </a:cubicBezTo>
                  <a:cubicBezTo>
                    <a:pt x="1015" y="1899"/>
                    <a:pt x="1079" y="1870"/>
                    <a:pt x="1123" y="1812"/>
                  </a:cubicBezTo>
                  <a:lnTo>
                    <a:pt x="2215" y="359"/>
                  </a:lnTo>
                  <a:cubicBezTo>
                    <a:pt x="2288" y="261"/>
                    <a:pt x="2271" y="121"/>
                    <a:pt x="2176" y="47"/>
                  </a:cubicBezTo>
                  <a:cubicBezTo>
                    <a:pt x="2136" y="16"/>
                    <a:pt x="2089" y="0"/>
                    <a:pt x="20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0" name="Shape 1280"/>
        <p:cNvGrpSpPr/>
        <p:nvPr/>
      </p:nvGrpSpPr>
      <p:grpSpPr>
        <a:xfrm>
          <a:off x="0" y="0"/>
          <a:ext cx="0" cy="0"/>
          <a:chOff x="0" y="0"/>
          <a:chExt cx="0" cy="0"/>
        </a:xfrm>
      </p:grpSpPr>
      <p:sp>
        <p:nvSpPr>
          <p:cNvPr id="1281" name="Google Shape;1281;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Timeline</a:t>
            </a:r>
            <a:endParaRPr/>
          </a:p>
        </p:txBody>
      </p:sp>
      <p:sp>
        <p:nvSpPr>
          <p:cNvPr id="1282" name="Google Shape;1282;p37"/>
          <p:cNvSpPr/>
          <p:nvPr/>
        </p:nvSpPr>
        <p:spPr>
          <a:xfrm>
            <a:off x="713225" y="2786100"/>
            <a:ext cx="7540200" cy="70200"/>
          </a:xfrm>
          <a:prstGeom prst="rect">
            <a:avLst/>
          </a:prstGeom>
          <a:gradFill>
            <a:gsLst>
              <a:gs pos="0">
                <a:schemeClr val="accent1"/>
              </a:gs>
              <a:gs pos="35000">
                <a:schemeClr val="accent2"/>
              </a:gs>
              <a:gs pos="52000">
                <a:schemeClr val="accent3"/>
              </a:gs>
              <a:gs pos="66000">
                <a:schemeClr val="lt2"/>
              </a:gs>
              <a:gs pos="100000">
                <a:schemeClr val="dk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7"/>
          <p:cNvSpPr txBox="1"/>
          <p:nvPr>
            <p:ph idx="4294967295" type="subTitle"/>
          </p:nvPr>
        </p:nvSpPr>
        <p:spPr>
          <a:xfrm>
            <a:off x="1068874" y="3755875"/>
            <a:ext cx="2253900" cy="5727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Resource Gathering</a:t>
            </a:r>
            <a:endParaRPr>
              <a:solidFill>
                <a:schemeClr val="lt1"/>
              </a:solidFill>
            </a:endParaRPr>
          </a:p>
        </p:txBody>
      </p:sp>
      <p:sp>
        <p:nvSpPr>
          <p:cNvPr id="1284" name="Google Shape;1284;p37"/>
          <p:cNvSpPr txBox="1"/>
          <p:nvPr>
            <p:ph idx="4294967295" type="subTitle"/>
          </p:nvPr>
        </p:nvSpPr>
        <p:spPr>
          <a:xfrm>
            <a:off x="1068889" y="3389275"/>
            <a:ext cx="1800300" cy="515100"/>
          </a:xfrm>
          <a:prstGeom prst="rect">
            <a:avLst/>
          </a:prstGeom>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2000">
                <a:latin typeface="Secular One"/>
                <a:ea typeface="Secular One"/>
                <a:cs typeface="Secular One"/>
                <a:sym typeface="Secular One"/>
              </a:rPr>
              <a:t>1</a:t>
            </a:r>
            <a:endParaRPr sz="2000">
              <a:solidFill>
                <a:schemeClr val="lt1"/>
              </a:solidFill>
              <a:latin typeface="Secular One"/>
              <a:ea typeface="Secular One"/>
              <a:cs typeface="Secular One"/>
              <a:sym typeface="Secular One"/>
            </a:endParaRPr>
          </a:p>
        </p:txBody>
      </p:sp>
      <p:sp>
        <p:nvSpPr>
          <p:cNvPr id="1285" name="Google Shape;1285;p37"/>
          <p:cNvSpPr txBox="1"/>
          <p:nvPr>
            <p:ph idx="4294967295" type="subTitle"/>
          </p:nvPr>
        </p:nvSpPr>
        <p:spPr>
          <a:xfrm>
            <a:off x="4737947" y="3755870"/>
            <a:ext cx="1800300" cy="5727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Methodology Implementation</a:t>
            </a:r>
            <a:endParaRPr>
              <a:solidFill>
                <a:schemeClr val="lt1"/>
              </a:solidFill>
            </a:endParaRPr>
          </a:p>
        </p:txBody>
      </p:sp>
      <p:sp>
        <p:nvSpPr>
          <p:cNvPr id="1286" name="Google Shape;1286;p37"/>
          <p:cNvSpPr txBox="1"/>
          <p:nvPr>
            <p:ph idx="4294967295" type="subTitle"/>
          </p:nvPr>
        </p:nvSpPr>
        <p:spPr>
          <a:xfrm>
            <a:off x="4737947" y="3389275"/>
            <a:ext cx="1800300" cy="515100"/>
          </a:xfrm>
          <a:prstGeom prst="rect">
            <a:avLst/>
          </a:prstGeom>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000">
                <a:latin typeface="Secular One"/>
                <a:ea typeface="Secular One"/>
                <a:cs typeface="Secular One"/>
                <a:sym typeface="Secular One"/>
              </a:rPr>
              <a:t>3</a:t>
            </a:r>
            <a:endParaRPr sz="2000">
              <a:solidFill>
                <a:schemeClr val="lt1"/>
              </a:solidFill>
              <a:latin typeface="Secular One"/>
              <a:ea typeface="Secular One"/>
              <a:cs typeface="Secular One"/>
              <a:sym typeface="Secular One"/>
            </a:endParaRPr>
          </a:p>
        </p:txBody>
      </p:sp>
      <p:sp>
        <p:nvSpPr>
          <p:cNvPr id="1287" name="Google Shape;1287;p37"/>
          <p:cNvSpPr txBox="1"/>
          <p:nvPr>
            <p:ph idx="4294967295" type="subTitle"/>
          </p:nvPr>
        </p:nvSpPr>
        <p:spPr>
          <a:xfrm>
            <a:off x="2906123" y="1635000"/>
            <a:ext cx="2118600" cy="5727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Dataset Manipulation Analysis</a:t>
            </a:r>
            <a:endParaRPr>
              <a:solidFill>
                <a:schemeClr val="lt1"/>
              </a:solidFill>
            </a:endParaRPr>
          </a:p>
        </p:txBody>
      </p:sp>
      <p:sp>
        <p:nvSpPr>
          <p:cNvPr id="1288" name="Google Shape;1288;p37"/>
          <p:cNvSpPr txBox="1"/>
          <p:nvPr>
            <p:ph idx="4294967295" type="subTitle"/>
          </p:nvPr>
        </p:nvSpPr>
        <p:spPr>
          <a:xfrm>
            <a:off x="2906140" y="1268350"/>
            <a:ext cx="1800300" cy="515100"/>
          </a:xfrm>
          <a:prstGeom prst="rect">
            <a:avLst/>
          </a:prstGeom>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000">
                <a:solidFill>
                  <a:schemeClr val="lt1"/>
                </a:solidFill>
                <a:latin typeface="Secular One"/>
                <a:ea typeface="Secular One"/>
                <a:cs typeface="Secular One"/>
                <a:sym typeface="Secular One"/>
              </a:rPr>
              <a:t>2</a:t>
            </a:r>
            <a:endParaRPr sz="2000">
              <a:solidFill>
                <a:schemeClr val="lt1"/>
              </a:solidFill>
              <a:latin typeface="Secular One"/>
              <a:ea typeface="Secular One"/>
              <a:cs typeface="Secular One"/>
              <a:sym typeface="Secular One"/>
            </a:endParaRPr>
          </a:p>
        </p:txBody>
      </p:sp>
      <p:sp>
        <p:nvSpPr>
          <p:cNvPr id="1289" name="Google Shape;1289;p37"/>
          <p:cNvSpPr txBox="1"/>
          <p:nvPr>
            <p:ph idx="4294967295" type="subTitle"/>
          </p:nvPr>
        </p:nvSpPr>
        <p:spPr>
          <a:xfrm>
            <a:off x="6569759" y="1634995"/>
            <a:ext cx="1800300" cy="5727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Project Delivery</a:t>
            </a:r>
            <a:endParaRPr>
              <a:solidFill>
                <a:schemeClr val="lt1"/>
              </a:solidFill>
            </a:endParaRPr>
          </a:p>
        </p:txBody>
      </p:sp>
      <p:sp>
        <p:nvSpPr>
          <p:cNvPr id="1290" name="Google Shape;1290;p37"/>
          <p:cNvSpPr txBox="1"/>
          <p:nvPr>
            <p:ph idx="4294967295" type="subTitle"/>
          </p:nvPr>
        </p:nvSpPr>
        <p:spPr>
          <a:xfrm>
            <a:off x="6569755" y="1268350"/>
            <a:ext cx="1800300" cy="515100"/>
          </a:xfrm>
          <a:prstGeom prst="rect">
            <a:avLst/>
          </a:prstGeom>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000">
                <a:latin typeface="Secular One"/>
                <a:ea typeface="Secular One"/>
                <a:cs typeface="Secular One"/>
                <a:sym typeface="Secular One"/>
              </a:rPr>
              <a:t>4</a:t>
            </a:r>
            <a:endParaRPr sz="2000">
              <a:solidFill>
                <a:schemeClr val="lt1"/>
              </a:solidFill>
              <a:latin typeface="Secular One"/>
              <a:ea typeface="Secular One"/>
              <a:cs typeface="Secular One"/>
              <a:sym typeface="Secular One"/>
            </a:endParaRPr>
          </a:p>
        </p:txBody>
      </p:sp>
      <p:sp>
        <p:nvSpPr>
          <p:cNvPr id="1291" name="Google Shape;1291;p37"/>
          <p:cNvSpPr/>
          <p:nvPr/>
        </p:nvSpPr>
        <p:spPr>
          <a:xfrm>
            <a:off x="1059539" y="2456774"/>
            <a:ext cx="841200" cy="729000"/>
          </a:xfrm>
          <a:prstGeom prst="hexagon">
            <a:avLst>
              <a:gd fmla="val 25000" name="adj"/>
              <a:gd fmla="val 115470" name="vf"/>
            </a:avLst>
          </a:prstGeom>
          <a:gradFill>
            <a:gsLst>
              <a:gs pos="0">
                <a:schemeClr val="accent1"/>
              </a:gs>
              <a:gs pos="35000">
                <a:schemeClr val="accent2"/>
              </a:gs>
              <a:gs pos="52000">
                <a:schemeClr val="accent3"/>
              </a:gs>
              <a:gs pos="66000">
                <a:schemeClr val="lt2"/>
              </a:gs>
              <a:gs pos="100000">
                <a:schemeClr val="dk1"/>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7"/>
          <p:cNvSpPr txBox="1"/>
          <p:nvPr>
            <p:ph idx="4294967295" type="title"/>
          </p:nvPr>
        </p:nvSpPr>
        <p:spPr>
          <a:xfrm>
            <a:off x="1125780" y="2555008"/>
            <a:ext cx="708600" cy="5322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rPr>
              <a:t>01</a:t>
            </a:r>
            <a:endParaRPr sz="2400">
              <a:solidFill>
                <a:schemeClr val="lt1"/>
              </a:solidFill>
            </a:endParaRPr>
          </a:p>
        </p:txBody>
      </p:sp>
      <p:sp>
        <p:nvSpPr>
          <p:cNvPr id="1293" name="Google Shape;1293;p37"/>
          <p:cNvSpPr/>
          <p:nvPr/>
        </p:nvSpPr>
        <p:spPr>
          <a:xfrm>
            <a:off x="2874505" y="2456699"/>
            <a:ext cx="841200" cy="729000"/>
          </a:xfrm>
          <a:prstGeom prst="hexagon">
            <a:avLst>
              <a:gd fmla="val 25000" name="adj"/>
              <a:gd fmla="val 115470" name="vf"/>
            </a:avLst>
          </a:prstGeom>
          <a:gradFill>
            <a:gsLst>
              <a:gs pos="0">
                <a:schemeClr val="accent1"/>
              </a:gs>
              <a:gs pos="35000">
                <a:schemeClr val="accent2"/>
              </a:gs>
              <a:gs pos="52000">
                <a:schemeClr val="accent3"/>
              </a:gs>
              <a:gs pos="66000">
                <a:schemeClr val="lt2"/>
              </a:gs>
              <a:gs pos="100000">
                <a:schemeClr val="dk1"/>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7"/>
          <p:cNvSpPr txBox="1"/>
          <p:nvPr>
            <p:ph idx="4294967295" type="title"/>
          </p:nvPr>
        </p:nvSpPr>
        <p:spPr>
          <a:xfrm>
            <a:off x="2940746" y="2554933"/>
            <a:ext cx="708600" cy="5322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rPr>
              <a:t>02</a:t>
            </a:r>
            <a:endParaRPr sz="2400">
              <a:solidFill>
                <a:schemeClr val="lt1"/>
              </a:solidFill>
            </a:endParaRPr>
          </a:p>
        </p:txBody>
      </p:sp>
      <p:sp>
        <p:nvSpPr>
          <p:cNvPr id="1295" name="Google Shape;1295;p37"/>
          <p:cNvSpPr/>
          <p:nvPr/>
        </p:nvSpPr>
        <p:spPr>
          <a:xfrm>
            <a:off x="4722128" y="2456599"/>
            <a:ext cx="841200" cy="729000"/>
          </a:xfrm>
          <a:prstGeom prst="hexagon">
            <a:avLst>
              <a:gd fmla="val 25000" name="adj"/>
              <a:gd fmla="val 115470" name="vf"/>
            </a:avLst>
          </a:prstGeom>
          <a:gradFill>
            <a:gsLst>
              <a:gs pos="0">
                <a:schemeClr val="accent1"/>
              </a:gs>
              <a:gs pos="35000">
                <a:schemeClr val="accent2"/>
              </a:gs>
              <a:gs pos="52000">
                <a:schemeClr val="accent3"/>
              </a:gs>
              <a:gs pos="66000">
                <a:schemeClr val="lt2"/>
              </a:gs>
              <a:gs pos="100000">
                <a:schemeClr val="dk1"/>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7"/>
          <p:cNvSpPr txBox="1"/>
          <p:nvPr>
            <p:ph idx="4294967295" type="title"/>
          </p:nvPr>
        </p:nvSpPr>
        <p:spPr>
          <a:xfrm>
            <a:off x="4788370" y="2554833"/>
            <a:ext cx="708600" cy="5322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rPr>
              <a:t>03</a:t>
            </a:r>
            <a:endParaRPr sz="2400">
              <a:solidFill>
                <a:schemeClr val="lt1"/>
              </a:solidFill>
            </a:endParaRPr>
          </a:p>
        </p:txBody>
      </p:sp>
      <p:sp>
        <p:nvSpPr>
          <p:cNvPr id="1297" name="Google Shape;1297;p37"/>
          <p:cNvSpPr/>
          <p:nvPr/>
        </p:nvSpPr>
        <p:spPr>
          <a:xfrm>
            <a:off x="6569751" y="2456774"/>
            <a:ext cx="841200" cy="729000"/>
          </a:xfrm>
          <a:prstGeom prst="hexagon">
            <a:avLst>
              <a:gd fmla="val 25000" name="adj"/>
              <a:gd fmla="val 115470" name="vf"/>
            </a:avLst>
          </a:prstGeom>
          <a:gradFill>
            <a:gsLst>
              <a:gs pos="0">
                <a:schemeClr val="accent1"/>
              </a:gs>
              <a:gs pos="35000">
                <a:schemeClr val="accent2"/>
              </a:gs>
              <a:gs pos="52000">
                <a:schemeClr val="accent3"/>
              </a:gs>
              <a:gs pos="66000">
                <a:schemeClr val="lt2"/>
              </a:gs>
              <a:gs pos="100000">
                <a:schemeClr val="dk1"/>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7"/>
          <p:cNvSpPr txBox="1"/>
          <p:nvPr>
            <p:ph idx="4294967295" type="title"/>
          </p:nvPr>
        </p:nvSpPr>
        <p:spPr>
          <a:xfrm>
            <a:off x="6635993" y="2555008"/>
            <a:ext cx="708600" cy="5322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rPr>
              <a:t>04</a:t>
            </a:r>
            <a:endParaRPr sz="2400">
              <a:solidFill>
                <a:schemeClr val="lt1"/>
              </a:solidFill>
            </a:endParaRPr>
          </a:p>
        </p:txBody>
      </p:sp>
      <p:cxnSp>
        <p:nvCxnSpPr>
          <p:cNvPr id="1299" name="Google Shape;1299;p37"/>
          <p:cNvCxnSpPr>
            <a:stCxn id="1291" idx="3"/>
            <a:endCxn id="1284" idx="1"/>
          </p:cNvCxnSpPr>
          <p:nvPr/>
        </p:nvCxnSpPr>
        <p:spPr>
          <a:xfrm>
            <a:off x="1059539" y="2821274"/>
            <a:ext cx="9300" cy="825600"/>
          </a:xfrm>
          <a:prstGeom prst="straightConnector1">
            <a:avLst/>
          </a:prstGeom>
          <a:noFill/>
          <a:ln cap="flat" cmpd="sng" w="9525">
            <a:solidFill>
              <a:schemeClr val="lt1"/>
            </a:solidFill>
            <a:prstDash val="solid"/>
            <a:round/>
            <a:headEnd len="med" w="med" type="none"/>
            <a:tailEnd len="med" w="med" type="oval"/>
          </a:ln>
        </p:spPr>
      </p:cxnSp>
      <p:cxnSp>
        <p:nvCxnSpPr>
          <p:cNvPr id="1300" name="Google Shape;1300;p37"/>
          <p:cNvCxnSpPr>
            <a:stCxn id="1293" idx="3"/>
            <a:endCxn id="1287" idx="1"/>
          </p:cNvCxnSpPr>
          <p:nvPr/>
        </p:nvCxnSpPr>
        <p:spPr>
          <a:xfrm flipH="1" rot="10800000">
            <a:off x="2874505" y="1921499"/>
            <a:ext cx="31500" cy="899700"/>
          </a:xfrm>
          <a:prstGeom prst="straightConnector1">
            <a:avLst/>
          </a:prstGeom>
          <a:noFill/>
          <a:ln cap="flat" cmpd="sng" w="9525">
            <a:solidFill>
              <a:schemeClr val="lt1"/>
            </a:solidFill>
            <a:prstDash val="solid"/>
            <a:round/>
            <a:headEnd len="med" w="med" type="none"/>
            <a:tailEnd len="med" w="med" type="oval"/>
          </a:ln>
        </p:spPr>
      </p:cxnSp>
      <p:cxnSp>
        <p:nvCxnSpPr>
          <p:cNvPr id="1301" name="Google Shape;1301;p37"/>
          <p:cNvCxnSpPr>
            <a:stCxn id="1295" idx="3"/>
            <a:endCxn id="1286" idx="1"/>
          </p:cNvCxnSpPr>
          <p:nvPr/>
        </p:nvCxnSpPr>
        <p:spPr>
          <a:xfrm>
            <a:off x="4722128" y="2821099"/>
            <a:ext cx="15900" cy="825600"/>
          </a:xfrm>
          <a:prstGeom prst="straightConnector1">
            <a:avLst/>
          </a:prstGeom>
          <a:noFill/>
          <a:ln cap="flat" cmpd="sng" w="9525">
            <a:solidFill>
              <a:schemeClr val="lt1"/>
            </a:solidFill>
            <a:prstDash val="solid"/>
            <a:round/>
            <a:headEnd len="med" w="med" type="none"/>
            <a:tailEnd len="med" w="med" type="oval"/>
          </a:ln>
        </p:spPr>
      </p:cxnSp>
      <p:cxnSp>
        <p:nvCxnSpPr>
          <p:cNvPr id="1302" name="Google Shape;1302;p37"/>
          <p:cNvCxnSpPr>
            <a:stCxn id="1297" idx="3"/>
            <a:endCxn id="1289" idx="1"/>
          </p:cNvCxnSpPr>
          <p:nvPr/>
        </p:nvCxnSpPr>
        <p:spPr>
          <a:xfrm rot="10800000">
            <a:off x="6569751" y="1921274"/>
            <a:ext cx="0" cy="900000"/>
          </a:xfrm>
          <a:prstGeom prst="straightConnector1">
            <a:avLst/>
          </a:prstGeom>
          <a:noFill/>
          <a:ln cap="flat" cmpd="sng" w="9525">
            <a:solidFill>
              <a:schemeClr val="lt1"/>
            </a:solidFill>
            <a:prstDash val="solid"/>
            <a:round/>
            <a:headEnd len="med" w="med" type="none"/>
            <a:tailEnd len="med" w="med" type="oval"/>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1" name="Shape 1731"/>
        <p:cNvGrpSpPr/>
        <p:nvPr/>
      </p:nvGrpSpPr>
      <p:grpSpPr>
        <a:xfrm>
          <a:off x="0" y="0"/>
          <a:ext cx="0" cy="0"/>
          <a:chOff x="0" y="0"/>
          <a:chExt cx="0" cy="0"/>
        </a:xfrm>
      </p:grpSpPr>
      <p:sp>
        <p:nvSpPr>
          <p:cNvPr id="1732" name="Google Shape;1732;p64"/>
          <p:cNvSpPr txBox="1"/>
          <p:nvPr>
            <p:ph type="title"/>
          </p:nvPr>
        </p:nvSpPr>
        <p:spPr>
          <a:xfrm>
            <a:off x="2721508" y="678100"/>
            <a:ext cx="3701100" cy="78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24</a:t>
            </a:r>
            <a:r>
              <a:rPr lang="en"/>
              <a:t>h 55m 23s</a:t>
            </a:r>
            <a:endParaRPr/>
          </a:p>
        </p:txBody>
      </p:sp>
      <p:sp>
        <p:nvSpPr>
          <p:cNvPr id="1733" name="Google Shape;1733;p64"/>
          <p:cNvSpPr txBox="1"/>
          <p:nvPr>
            <p:ph idx="1" type="subTitle"/>
          </p:nvPr>
        </p:nvSpPr>
        <p:spPr>
          <a:xfrm>
            <a:off x="2721399" y="1337794"/>
            <a:ext cx="3701100" cy="42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a:t>
            </a:r>
            <a:r>
              <a:rPr lang="en"/>
              <a:t>completion</a:t>
            </a:r>
            <a:r>
              <a:rPr lang="en"/>
              <a:t> </a:t>
            </a:r>
            <a:r>
              <a:rPr lang="en"/>
              <a:t>period</a:t>
            </a:r>
            <a:endParaRPr/>
          </a:p>
        </p:txBody>
      </p:sp>
      <p:sp>
        <p:nvSpPr>
          <p:cNvPr id="1734" name="Google Shape;1734;p64"/>
          <p:cNvSpPr txBox="1"/>
          <p:nvPr>
            <p:ph idx="2" type="title"/>
          </p:nvPr>
        </p:nvSpPr>
        <p:spPr>
          <a:xfrm>
            <a:off x="2721508" y="2030550"/>
            <a:ext cx="3701100" cy="78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March - April</a:t>
            </a:r>
            <a:endParaRPr/>
          </a:p>
        </p:txBody>
      </p:sp>
      <p:sp>
        <p:nvSpPr>
          <p:cNvPr id="1735" name="Google Shape;1735;p64"/>
          <p:cNvSpPr txBox="1"/>
          <p:nvPr>
            <p:ph idx="3" type="subTitle"/>
          </p:nvPr>
        </p:nvSpPr>
        <p:spPr>
          <a:xfrm>
            <a:off x="2721508" y="2690244"/>
            <a:ext cx="3701100" cy="42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Months</a:t>
            </a:r>
            <a:endParaRPr/>
          </a:p>
        </p:txBody>
      </p:sp>
      <p:sp>
        <p:nvSpPr>
          <p:cNvPr id="1736" name="Google Shape;1736;p64"/>
          <p:cNvSpPr txBox="1"/>
          <p:nvPr>
            <p:ph idx="4" type="title"/>
          </p:nvPr>
        </p:nvSpPr>
        <p:spPr>
          <a:xfrm>
            <a:off x="2721508" y="3383000"/>
            <a:ext cx="3701100" cy="78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10 Lines per day</a:t>
            </a:r>
            <a:endParaRPr/>
          </a:p>
        </p:txBody>
      </p:sp>
      <p:sp>
        <p:nvSpPr>
          <p:cNvPr id="1737" name="Google Shape;1737;p64"/>
          <p:cNvSpPr txBox="1"/>
          <p:nvPr>
            <p:ph idx="5" type="subTitle"/>
          </p:nvPr>
        </p:nvSpPr>
        <p:spPr>
          <a:xfrm>
            <a:off x="2721508" y="4042694"/>
            <a:ext cx="3701100" cy="42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Per day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1" name="Shape 1741"/>
        <p:cNvGrpSpPr/>
        <p:nvPr/>
      </p:nvGrpSpPr>
      <p:grpSpPr>
        <a:xfrm>
          <a:off x="0" y="0"/>
          <a:ext cx="0" cy="0"/>
          <a:chOff x="0" y="0"/>
          <a:chExt cx="0" cy="0"/>
        </a:xfrm>
      </p:grpSpPr>
      <p:sp>
        <p:nvSpPr>
          <p:cNvPr id="1742" name="Google Shape;1742;p6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locations</a:t>
            </a:r>
            <a:endParaRPr/>
          </a:p>
        </p:txBody>
      </p:sp>
      <p:sp>
        <p:nvSpPr>
          <p:cNvPr id="1743" name="Google Shape;1743;p65"/>
          <p:cNvSpPr txBox="1"/>
          <p:nvPr/>
        </p:nvSpPr>
        <p:spPr>
          <a:xfrm>
            <a:off x="6195150" y="2376025"/>
            <a:ext cx="1428000" cy="523800"/>
          </a:xfrm>
          <a:prstGeom prst="rect">
            <a:avLst/>
          </a:prstGeom>
          <a:noFill/>
          <a:ln>
            <a:noFill/>
          </a:ln>
        </p:spPr>
        <p:txBody>
          <a:bodyPr anchorCtr="0" anchor="b" bIns="91425" lIns="91425" spcFirstLastPara="1" rIns="91425" wrap="square" tIns="91425">
            <a:noAutofit/>
          </a:bodyPr>
          <a:lstStyle/>
          <a:p>
            <a:pPr indent="0" lvl="0" marL="0" rtl="0" algn="r">
              <a:lnSpc>
                <a:spcPct val="115000"/>
              </a:lnSpc>
              <a:spcBef>
                <a:spcPts val="0"/>
              </a:spcBef>
              <a:spcAft>
                <a:spcPts val="0"/>
              </a:spcAft>
              <a:buNone/>
            </a:pPr>
            <a:r>
              <a:rPr lang="en" sz="2000">
                <a:solidFill>
                  <a:schemeClr val="lt1"/>
                </a:solidFill>
                <a:latin typeface="Secular One"/>
                <a:ea typeface="Secular One"/>
                <a:cs typeface="Secular One"/>
                <a:sym typeface="Secular One"/>
              </a:rPr>
              <a:t>Karachi</a:t>
            </a:r>
            <a:endParaRPr sz="2000">
              <a:solidFill>
                <a:schemeClr val="lt1"/>
              </a:solidFill>
              <a:latin typeface="Secular One"/>
              <a:ea typeface="Secular One"/>
              <a:cs typeface="Secular One"/>
              <a:sym typeface="Secular One"/>
            </a:endParaRPr>
          </a:p>
        </p:txBody>
      </p:sp>
      <p:grpSp>
        <p:nvGrpSpPr>
          <p:cNvPr id="1744" name="Google Shape;1744;p65"/>
          <p:cNvGrpSpPr/>
          <p:nvPr/>
        </p:nvGrpSpPr>
        <p:grpSpPr>
          <a:xfrm>
            <a:off x="956862" y="1605019"/>
            <a:ext cx="4876203" cy="2597731"/>
            <a:chOff x="233350" y="949250"/>
            <a:chExt cx="7137300" cy="3802300"/>
          </a:xfrm>
        </p:grpSpPr>
        <p:sp>
          <p:nvSpPr>
            <p:cNvPr id="1745" name="Google Shape;1745;p65"/>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65"/>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65"/>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65"/>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65"/>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65"/>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65"/>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65"/>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65"/>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65"/>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65"/>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65"/>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65"/>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65"/>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65"/>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65"/>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65"/>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65"/>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65"/>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65"/>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65"/>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65"/>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65"/>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65"/>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65"/>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65"/>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65"/>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65"/>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65"/>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65"/>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65"/>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65"/>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65"/>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65"/>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65"/>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65"/>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65"/>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65"/>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65"/>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65"/>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65"/>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65"/>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65"/>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65"/>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65"/>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65"/>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65"/>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65"/>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65"/>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65"/>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65"/>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6" name="Google Shape;1796;p65"/>
          <p:cNvSpPr/>
          <p:nvPr/>
        </p:nvSpPr>
        <p:spPr>
          <a:xfrm>
            <a:off x="4102772" y="2535074"/>
            <a:ext cx="381000" cy="330300"/>
          </a:xfrm>
          <a:prstGeom prst="hexagon">
            <a:avLst>
              <a:gd fmla="val 25000" name="adj"/>
              <a:gd fmla="val 115470" name="vf"/>
            </a:avLst>
          </a:prstGeom>
          <a:gradFill>
            <a:gsLst>
              <a:gs pos="0">
                <a:schemeClr val="accent1"/>
              </a:gs>
              <a:gs pos="35000">
                <a:schemeClr val="accent2"/>
              </a:gs>
              <a:gs pos="52000">
                <a:schemeClr val="accent3"/>
              </a:gs>
              <a:gs pos="66000">
                <a:schemeClr val="lt2"/>
              </a:gs>
              <a:gs pos="100000">
                <a:schemeClr val="dk1"/>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97" name="Google Shape;1797;p65"/>
          <p:cNvCxnSpPr>
            <a:stCxn id="1743" idx="1"/>
            <a:endCxn id="1796" idx="0"/>
          </p:cNvCxnSpPr>
          <p:nvPr/>
        </p:nvCxnSpPr>
        <p:spPr>
          <a:xfrm flipH="1">
            <a:off x="4483650" y="2637925"/>
            <a:ext cx="1711500" cy="62400"/>
          </a:xfrm>
          <a:prstGeom prst="bentConnector3">
            <a:avLst>
              <a:gd fmla="val 49996" name="adj1"/>
            </a:avLst>
          </a:prstGeom>
          <a:noFill/>
          <a:ln cap="flat" cmpd="sng" w="9525">
            <a:solidFill>
              <a:schemeClr val="lt1"/>
            </a:solidFill>
            <a:prstDash val="solid"/>
            <a:round/>
            <a:headEnd len="med" w="med" type="oval"/>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1" name="Shape 1801"/>
        <p:cNvGrpSpPr/>
        <p:nvPr/>
      </p:nvGrpSpPr>
      <p:grpSpPr>
        <a:xfrm>
          <a:off x="0" y="0"/>
          <a:ext cx="0" cy="0"/>
          <a:chOff x="0" y="0"/>
          <a:chExt cx="0" cy="0"/>
        </a:xfrm>
      </p:grpSpPr>
      <p:pic>
        <p:nvPicPr>
          <p:cNvPr id="1802" name="Google Shape;1802;p66"/>
          <p:cNvPicPr preferRelativeResize="0"/>
          <p:nvPr/>
        </p:nvPicPr>
        <p:blipFill rotWithShape="1">
          <a:blip r:embed="rId3">
            <a:alphaModFix/>
          </a:blip>
          <a:srcRect b="0" l="17769" r="6713" t="0"/>
          <a:stretch/>
        </p:blipFill>
        <p:spPr>
          <a:xfrm>
            <a:off x="5276000" y="1348500"/>
            <a:ext cx="2088600" cy="1843500"/>
          </a:xfrm>
          <a:prstGeom prst="hexagon">
            <a:avLst>
              <a:gd fmla="val 25000" name="adj"/>
              <a:gd fmla="val 115470" name="vf"/>
            </a:avLst>
          </a:prstGeom>
          <a:noFill/>
          <a:ln>
            <a:noFill/>
          </a:ln>
        </p:spPr>
      </p:pic>
      <p:pic>
        <p:nvPicPr>
          <p:cNvPr id="1803" name="Google Shape;1803;p66"/>
          <p:cNvPicPr preferRelativeResize="0"/>
          <p:nvPr/>
        </p:nvPicPr>
        <p:blipFill rotWithShape="1">
          <a:blip r:embed="rId4">
            <a:alphaModFix/>
          </a:blip>
          <a:srcRect b="0" l="23606" r="876" t="0"/>
          <a:stretch/>
        </p:blipFill>
        <p:spPr>
          <a:xfrm>
            <a:off x="1779450" y="1348500"/>
            <a:ext cx="2088600" cy="1843500"/>
          </a:xfrm>
          <a:prstGeom prst="hexagon">
            <a:avLst>
              <a:gd fmla="val 25000" name="adj"/>
              <a:gd fmla="val 115470" name="vf"/>
            </a:avLst>
          </a:prstGeom>
          <a:noFill/>
          <a:ln>
            <a:noFill/>
          </a:ln>
        </p:spPr>
      </p:pic>
      <p:sp>
        <p:nvSpPr>
          <p:cNvPr id="1804" name="Google Shape;1804;p6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team</a:t>
            </a:r>
            <a:endParaRPr/>
          </a:p>
        </p:txBody>
      </p:sp>
      <p:sp>
        <p:nvSpPr>
          <p:cNvPr id="1805" name="Google Shape;1805;p66"/>
          <p:cNvSpPr txBox="1"/>
          <p:nvPr>
            <p:ph idx="3" type="subTitle"/>
          </p:nvPr>
        </p:nvSpPr>
        <p:spPr>
          <a:xfrm>
            <a:off x="4937450" y="3378325"/>
            <a:ext cx="2765700" cy="49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Huzaifa Jawwad</a:t>
            </a:r>
            <a:endParaRPr/>
          </a:p>
        </p:txBody>
      </p:sp>
      <p:sp>
        <p:nvSpPr>
          <p:cNvPr id="1806" name="Google Shape;1806;p66"/>
          <p:cNvSpPr txBox="1"/>
          <p:nvPr>
            <p:ph idx="4" type="subTitle"/>
          </p:nvPr>
        </p:nvSpPr>
        <p:spPr>
          <a:xfrm>
            <a:off x="1104525" y="3378325"/>
            <a:ext cx="3295500" cy="49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Muhammad Umer Wasi</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0" name="Shape 1810"/>
        <p:cNvGrpSpPr/>
        <p:nvPr/>
      </p:nvGrpSpPr>
      <p:grpSpPr>
        <a:xfrm>
          <a:off x="0" y="0"/>
          <a:ext cx="0" cy="0"/>
          <a:chOff x="0" y="0"/>
          <a:chExt cx="0" cy="0"/>
        </a:xfrm>
      </p:grpSpPr>
      <p:sp>
        <p:nvSpPr>
          <p:cNvPr id="1811" name="Google Shape;1811;p67"/>
          <p:cNvSpPr/>
          <p:nvPr/>
        </p:nvSpPr>
        <p:spPr>
          <a:xfrm>
            <a:off x="3001775" y="2804613"/>
            <a:ext cx="860700" cy="745800"/>
          </a:xfrm>
          <a:prstGeom prst="hexagon">
            <a:avLst>
              <a:gd fmla="val 25000" name="adj"/>
              <a:gd fmla="val 115470" name="vf"/>
            </a:avLst>
          </a:prstGeom>
          <a:gradFill>
            <a:gsLst>
              <a:gs pos="0">
                <a:schemeClr val="accent1"/>
              </a:gs>
              <a:gs pos="35000">
                <a:schemeClr val="accent2"/>
              </a:gs>
              <a:gs pos="52000">
                <a:schemeClr val="accent3"/>
              </a:gs>
              <a:gs pos="66000">
                <a:schemeClr val="lt2"/>
              </a:gs>
              <a:gs pos="100000">
                <a:schemeClr val="dk1"/>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67"/>
          <p:cNvSpPr/>
          <p:nvPr/>
        </p:nvSpPr>
        <p:spPr>
          <a:xfrm>
            <a:off x="4141787" y="2804625"/>
            <a:ext cx="860700" cy="745800"/>
          </a:xfrm>
          <a:prstGeom prst="hexagon">
            <a:avLst>
              <a:gd fmla="val 25000" name="adj"/>
              <a:gd fmla="val 115470" name="vf"/>
            </a:avLst>
          </a:prstGeom>
          <a:gradFill>
            <a:gsLst>
              <a:gs pos="0">
                <a:schemeClr val="accent1"/>
              </a:gs>
              <a:gs pos="35000">
                <a:schemeClr val="accent2"/>
              </a:gs>
              <a:gs pos="52000">
                <a:schemeClr val="accent3"/>
              </a:gs>
              <a:gs pos="66000">
                <a:schemeClr val="lt2"/>
              </a:gs>
              <a:gs pos="100000">
                <a:schemeClr val="dk1"/>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67"/>
          <p:cNvSpPr/>
          <p:nvPr/>
        </p:nvSpPr>
        <p:spPr>
          <a:xfrm>
            <a:off x="5281800" y="2804513"/>
            <a:ext cx="860700" cy="745800"/>
          </a:xfrm>
          <a:prstGeom prst="hexagon">
            <a:avLst>
              <a:gd fmla="val 25000" name="adj"/>
              <a:gd fmla="val 115470" name="vf"/>
            </a:avLst>
          </a:prstGeom>
          <a:gradFill>
            <a:gsLst>
              <a:gs pos="0">
                <a:schemeClr val="accent1"/>
              </a:gs>
              <a:gs pos="35000">
                <a:schemeClr val="accent2"/>
              </a:gs>
              <a:gs pos="52000">
                <a:schemeClr val="accent3"/>
              </a:gs>
              <a:gs pos="66000">
                <a:schemeClr val="lt2"/>
              </a:gs>
              <a:gs pos="100000">
                <a:schemeClr val="dk1"/>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67"/>
          <p:cNvSpPr txBox="1"/>
          <p:nvPr>
            <p:ph type="title"/>
          </p:nvPr>
        </p:nvSpPr>
        <p:spPr>
          <a:xfrm>
            <a:off x="2347938" y="1110375"/>
            <a:ext cx="4448100" cy="105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1815" name="Google Shape;1815;p67"/>
          <p:cNvSpPr/>
          <p:nvPr/>
        </p:nvSpPr>
        <p:spPr>
          <a:xfrm>
            <a:off x="3194650" y="2939758"/>
            <a:ext cx="474962" cy="475514"/>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nvGrpSpPr>
          <p:cNvPr id="1816" name="Google Shape;1816;p67"/>
          <p:cNvGrpSpPr/>
          <p:nvPr/>
        </p:nvGrpSpPr>
        <p:grpSpPr>
          <a:xfrm>
            <a:off x="4335903" y="2939913"/>
            <a:ext cx="475481" cy="474990"/>
            <a:chOff x="3303268" y="3817349"/>
            <a:chExt cx="346056" cy="345674"/>
          </a:xfrm>
        </p:grpSpPr>
        <p:sp>
          <p:nvSpPr>
            <p:cNvPr id="1817" name="Google Shape;1817;p67"/>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18" name="Google Shape;1818;p67"/>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19" name="Google Shape;1819;p67"/>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20" name="Google Shape;1820;p67"/>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1821" name="Google Shape;1821;p67"/>
          <p:cNvGrpSpPr/>
          <p:nvPr/>
        </p:nvGrpSpPr>
        <p:grpSpPr>
          <a:xfrm>
            <a:off x="5474402" y="2939913"/>
            <a:ext cx="475481" cy="474990"/>
            <a:chOff x="3752358" y="3817349"/>
            <a:chExt cx="346056" cy="345674"/>
          </a:xfrm>
        </p:grpSpPr>
        <p:sp>
          <p:nvSpPr>
            <p:cNvPr id="1822" name="Google Shape;1822;p67"/>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23" name="Google Shape;1823;p67"/>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24" name="Google Shape;1824;p67"/>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25" name="Google Shape;1825;p67"/>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6" name="Shape 1306"/>
        <p:cNvGrpSpPr/>
        <p:nvPr/>
      </p:nvGrpSpPr>
      <p:grpSpPr>
        <a:xfrm>
          <a:off x="0" y="0"/>
          <a:ext cx="0" cy="0"/>
          <a:chOff x="0" y="0"/>
          <a:chExt cx="0" cy="0"/>
        </a:xfrm>
      </p:grpSpPr>
      <p:sp>
        <p:nvSpPr>
          <p:cNvPr id="1307" name="Google Shape;1307;p38"/>
          <p:cNvSpPr/>
          <p:nvPr/>
        </p:nvSpPr>
        <p:spPr>
          <a:xfrm>
            <a:off x="713227" y="1044886"/>
            <a:ext cx="1287300" cy="1115400"/>
          </a:xfrm>
          <a:prstGeom prst="hexagon">
            <a:avLst>
              <a:gd fmla="val 25000" name="adj"/>
              <a:gd fmla="val 115470" name="vf"/>
            </a:avLst>
          </a:prstGeom>
          <a:gradFill>
            <a:gsLst>
              <a:gs pos="0">
                <a:schemeClr val="accent1"/>
              </a:gs>
              <a:gs pos="35000">
                <a:schemeClr val="accent2"/>
              </a:gs>
              <a:gs pos="52000">
                <a:schemeClr val="accent3"/>
              </a:gs>
              <a:gs pos="66000">
                <a:schemeClr val="lt2"/>
              </a:gs>
              <a:gs pos="100000">
                <a:schemeClr val="dk1"/>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8"/>
          <p:cNvSpPr txBox="1"/>
          <p:nvPr>
            <p:ph type="title"/>
          </p:nvPr>
        </p:nvSpPr>
        <p:spPr>
          <a:xfrm>
            <a:off x="837275" y="2388900"/>
            <a:ext cx="4818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309" name="Google Shape;1309;p38"/>
          <p:cNvSpPr txBox="1"/>
          <p:nvPr>
            <p:ph idx="2" type="title"/>
          </p:nvPr>
        </p:nvSpPr>
        <p:spPr>
          <a:xfrm>
            <a:off x="837275" y="1102338"/>
            <a:ext cx="1039200" cy="10005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cxnSp>
        <p:nvCxnSpPr>
          <p:cNvPr id="1310" name="Google Shape;1310;p38"/>
          <p:cNvCxnSpPr/>
          <p:nvPr/>
        </p:nvCxnSpPr>
        <p:spPr>
          <a:xfrm rot="10800000">
            <a:off x="6896250" y="2301000"/>
            <a:ext cx="0" cy="2842500"/>
          </a:xfrm>
          <a:prstGeom prst="straightConnector1">
            <a:avLst/>
          </a:prstGeom>
          <a:noFill/>
          <a:ln cap="flat" cmpd="sng" w="9525">
            <a:solidFill>
              <a:schemeClr val="lt1"/>
            </a:solidFill>
            <a:prstDash val="solid"/>
            <a:round/>
            <a:headEnd len="med" w="med" type="none"/>
            <a:tailEnd len="med" w="med" type="oval"/>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14" name="Shape 1314"/>
        <p:cNvGrpSpPr/>
        <p:nvPr/>
      </p:nvGrpSpPr>
      <p:grpSpPr>
        <a:xfrm>
          <a:off x="0" y="0"/>
          <a:ext cx="0" cy="0"/>
          <a:chOff x="0" y="0"/>
          <a:chExt cx="0" cy="0"/>
        </a:xfrm>
      </p:grpSpPr>
      <p:sp>
        <p:nvSpPr>
          <p:cNvPr id="1315" name="Google Shape;1315;p39"/>
          <p:cNvSpPr txBox="1"/>
          <p:nvPr>
            <p:ph type="title"/>
          </p:nvPr>
        </p:nvSpPr>
        <p:spPr>
          <a:xfrm>
            <a:off x="1220225" y="407400"/>
            <a:ext cx="3107100" cy="104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Goals</a:t>
            </a:r>
            <a:endParaRPr sz="2000"/>
          </a:p>
        </p:txBody>
      </p:sp>
      <p:sp>
        <p:nvSpPr>
          <p:cNvPr id="1316" name="Google Shape;1316;p39"/>
          <p:cNvSpPr txBox="1"/>
          <p:nvPr/>
        </p:nvSpPr>
        <p:spPr>
          <a:xfrm>
            <a:off x="1312750" y="1901225"/>
            <a:ext cx="7070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Albert Sans"/>
                <a:ea typeface="Albert Sans"/>
                <a:cs typeface="Albert Sans"/>
                <a:sym typeface="Albert Sans"/>
              </a:rPr>
              <a:t>The goal of this project is to use natural language processing (NLP) techniques to assist recruiters in quickly processing resumes and identifying top candidates for job openings. The motivation behind the project is to help reduce the time and effort needed to screen resumes and provide a more efficient recruitment process. We will be using various NLP tools to perform entity recognition and skill matching on resumes.</a:t>
            </a:r>
            <a:endParaRPr sz="1600">
              <a:solidFill>
                <a:schemeClr val="lt1"/>
              </a:solidFill>
              <a:latin typeface="Albert Sans"/>
              <a:ea typeface="Albert Sans"/>
              <a:cs typeface="Albert Sans"/>
              <a:sym typeface="Albert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0" name="Shape 1320"/>
        <p:cNvGrpSpPr/>
        <p:nvPr/>
      </p:nvGrpSpPr>
      <p:grpSpPr>
        <a:xfrm>
          <a:off x="0" y="0"/>
          <a:ext cx="0" cy="0"/>
          <a:chOff x="0" y="0"/>
          <a:chExt cx="0" cy="0"/>
        </a:xfrm>
      </p:grpSpPr>
      <p:sp>
        <p:nvSpPr>
          <p:cNvPr id="1321" name="Google Shape;1321;p40"/>
          <p:cNvSpPr txBox="1"/>
          <p:nvPr>
            <p:ph type="title"/>
          </p:nvPr>
        </p:nvSpPr>
        <p:spPr>
          <a:xfrm>
            <a:off x="720000" y="36225"/>
            <a:ext cx="7704000" cy="68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Project Features</a:t>
            </a:r>
            <a:endParaRPr u="sng"/>
          </a:p>
        </p:txBody>
      </p:sp>
      <p:sp>
        <p:nvSpPr>
          <p:cNvPr id="1322" name="Google Shape;1322;p40"/>
          <p:cNvSpPr txBox="1"/>
          <p:nvPr>
            <p:ph idx="2" type="subTitle"/>
          </p:nvPr>
        </p:nvSpPr>
        <p:spPr>
          <a:xfrm>
            <a:off x="345000" y="1198550"/>
            <a:ext cx="4155600" cy="41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Entity recognition using SpaCy</a:t>
            </a:r>
            <a:endParaRPr b="1"/>
          </a:p>
          <a:p>
            <a:pPr indent="0" lvl="0" marL="0" rtl="0" algn="l">
              <a:spcBef>
                <a:spcPts val="0"/>
              </a:spcBef>
              <a:spcAft>
                <a:spcPts val="0"/>
              </a:spcAft>
              <a:buNone/>
            </a:pPr>
            <a:r>
              <a:t/>
            </a:r>
            <a:endParaRPr/>
          </a:p>
        </p:txBody>
      </p:sp>
      <p:sp>
        <p:nvSpPr>
          <p:cNvPr id="1323" name="Google Shape;1323;p40"/>
          <p:cNvSpPr txBox="1"/>
          <p:nvPr>
            <p:ph idx="4" type="subTitle"/>
          </p:nvPr>
        </p:nvSpPr>
        <p:spPr>
          <a:xfrm>
            <a:off x="81475" y="2473850"/>
            <a:ext cx="2317800" cy="78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Skills matching</a:t>
            </a:r>
            <a:endParaRPr/>
          </a:p>
          <a:p>
            <a:pPr indent="0" lvl="0" marL="0" rtl="0" algn="l">
              <a:spcBef>
                <a:spcPts val="0"/>
              </a:spcBef>
              <a:spcAft>
                <a:spcPts val="0"/>
              </a:spcAft>
              <a:buNone/>
            </a:pPr>
            <a:r>
              <a:t/>
            </a:r>
            <a:endParaRPr/>
          </a:p>
        </p:txBody>
      </p:sp>
      <p:sp>
        <p:nvSpPr>
          <p:cNvPr id="1324" name="Google Shape;1324;p40"/>
          <p:cNvSpPr txBox="1"/>
          <p:nvPr>
            <p:ph idx="6" type="subTitle"/>
          </p:nvPr>
        </p:nvSpPr>
        <p:spPr>
          <a:xfrm>
            <a:off x="901475" y="4610200"/>
            <a:ext cx="2659500" cy="68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User interface</a:t>
            </a:r>
            <a:endParaRPr/>
          </a:p>
          <a:p>
            <a:pPr indent="0" lvl="0" marL="0" rtl="0" algn="l">
              <a:spcBef>
                <a:spcPts val="0"/>
              </a:spcBef>
              <a:spcAft>
                <a:spcPts val="0"/>
              </a:spcAft>
              <a:buNone/>
            </a:pPr>
            <a:r>
              <a:t/>
            </a:r>
            <a:endParaRPr/>
          </a:p>
        </p:txBody>
      </p:sp>
      <p:sp>
        <p:nvSpPr>
          <p:cNvPr id="1325" name="Google Shape;1325;p40"/>
          <p:cNvSpPr/>
          <p:nvPr/>
        </p:nvSpPr>
        <p:spPr>
          <a:xfrm>
            <a:off x="4175707" y="922738"/>
            <a:ext cx="997200" cy="864000"/>
          </a:xfrm>
          <a:prstGeom prst="hexagon">
            <a:avLst>
              <a:gd fmla="val 25000" name="adj"/>
              <a:gd fmla="val 115470" name="vf"/>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0"/>
          <p:cNvSpPr/>
          <p:nvPr/>
        </p:nvSpPr>
        <p:spPr>
          <a:xfrm>
            <a:off x="2268957" y="2445226"/>
            <a:ext cx="997200" cy="864000"/>
          </a:xfrm>
          <a:prstGeom prst="hexagon">
            <a:avLst>
              <a:gd fmla="val 25000" name="adj"/>
              <a:gd fmla="val 115470" name="vf"/>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0"/>
          <p:cNvSpPr/>
          <p:nvPr/>
        </p:nvSpPr>
        <p:spPr>
          <a:xfrm>
            <a:off x="2953482" y="4076788"/>
            <a:ext cx="997200" cy="864000"/>
          </a:xfrm>
          <a:prstGeom prst="hexagon">
            <a:avLst>
              <a:gd fmla="val 25000" name="adj"/>
              <a:gd fmla="val 115470" name="vf"/>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28" name="Google Shape;1328;p40"/>
          <p:cNvPicPr preferRelativeResize="0"/>
          <p:nvPr/>
        </p:nvPicPr>
        <p:blipFill rotWithShape="1">
          <a:blip r:embed="rId3">
            <a:alphaModFix/>
          </a:blip>
          <a:srcRect b="0" l="18504" r="27767" t="0"/>
          <a:stretch/>
        </p:blipFill>
        <p:spPr>
          <a:xfrm>
            <a:off x="5698900" y="1223950"/>
            <a:ext cx="2659374" cy="3301199"/>
          </a:xfrm>
          <a:prstGeom prst="rect">
            <a:avLst/>
          </a:prstGeom>
          <a:noFill/>
          <a:ln cap="flat" cmpd="sng" w="9525">
            <a:solidFill>
              <a:schemeClr val="lt1"/>
            </a:solidFill>
            <a:prstDash val="solid"/>
            <a:round/>
            <a:headEnd len="sm" w="sm" type="none"/>
            <a:tailEnd len="sm" w="sm" type="none"/>
          </a:ln>
        </p:spPr>
      </p:pic>
      <p:sp>
        <p:nvSpPr>
          <p:cNvPr id="1329" name="Google Shape;1329;p40"/>
          <p:cNvSpPr/>
          <p:nvPr/>
        </p:nvSpPr>
        <p:spPr>
          <a:xfrm>
            <a:off x="6202322" y="1621524"/>
            <a:ext cx="381000" cy="330300"/>
          </a:xfrm>
          <a:prstGeom prst="hexagon">
            <a:avLst>
              <a:gd fmla="val 25000" name="adj"/>
              <a:gd fmla="val 115470" name="vf"/>
            </a:avLst>
          </a:prstGeom>
          <a:gradFill>
            <a:gsLst>
              <a:gs pos="0">
                <a:schemeClr val="accent1"/>
              </a:gs>
              <a:gs pos="35000">
                <a:schemeClr val="accent2"/>
              </a:gs>
              <a:gs pos="52000">
                <a:schemeClr val="accent3"/>
              </a:gs>
              <a:gs pos="66000">
                <a:schemeClr val="lt2"/>
              </a:gs>
              <a:gs pos="100000">
                <a:schemeClr val="dk1"/>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0"/>
          <p:cNvSpPr/>
          <p:nvPr/>
        </p:nvSpPr>
        <p:spPr>
          <a:xfrm>
            <a:off x="6627522" y="2498574"/>
            <a:ext cx="381000" cy="330300"/>
          </a:xfrm>
          <a:prstGeom prst="hexagon">
            <a:avLst>
              <a:gd fmla="val 25000" name="adj"/>
              <a:gd fmla="val 115470" name="vf"/>
            </a:avLst>
          </a:prstGeom>
          <a:gradFill>
            <a:gsLst>
              <a:gs pos="0">
                <a:schemeClr val="accent1"/>
              </a:gs>
              <a:gs pos="35000">
                <a:schemeClr val="accent2"/>
              </a:gs>
              <a:gs pos="52000">
                <a:schemeClr val="accent3"/>
              </a:gs>
              <a:gs pos="66000">
                <a:schemeClr val="lt2"/>
              </a:gs>
              <a:gs pos="100000">
                <a:schemeClr val="dk1"/>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0"/>
          <p:cNvSpPr/>
          <p:nvPr/>
        </p:nvSpPr>
        <p:spPr>
          <a:xfrm>
            <a:off x="6908722" y="3156574"/>
            <a:ext cx="381000" cy="330300"/>
          </a:xfrm>
          <a:prstGeom prst="hexagon">
            <a:avLst>
              <a:gd fmla="val 25000" name="adj"/>
              <a:gd fmla="val 115470" name="vf"/>
            </a:avLst>
          </a:prstGeom>
          <a:gradFill>
            <a:gsLst>
              <a:gs pos="0">
                <a:schemeClr val="accent1"/>
              </a:gs>
              <a:gs pos="35000">
                <a:schemeClr val="accent2"/>
              </a:gs>
              <a:gs pos="52000">
                <a:schemeClr val="accent3"/>
              </a:gs>
              <a:gs pos="66000">
                <a:schemeClr val="lt2"/>
              </a:gs>
              <a:gs pos="100000">
                <a:schemeClr val="dk1"/>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2" name="Google Shape;1332;p40"/>
          <p:cNvCxnSpPr>
            <a:stCxn id="1325" idx="0"/>
            <a:endCxn id="1329" idx="3"/>
          </p:cNvCxnSpPr>
          <p:nvPr/>
        </p:nvCxnSpPr>
        <p:spPr>
          <a:xfrm>
            <a:off x="5172907" y="1354738"/>
            <a:ext cx="1029300" cy="432000"/>
          </a:xfrm>
          <a:prstGeom prst="bentConnector3">
            <a:avLst>
              <a:gd fmla="val 37493" name="adj1"/>
            </a:avLst>
          </a:prstGeom>
          <a:noFill/>
          <a:ln cap="flat" cmpd="sng" w="9525">
            <a:solidFill>
              <a:schemeClr val="lt1"/>
            </a:solidFill>
            <a:prstDash val="solid"/>
            <a:round/>
            <a:headEnd len="med" w="med" type="none"/>
            <a:tailEnd len="med" w="med" type="none"/>
          </a:ln>
        </p:spPr>
      </p:cxnSp>
      <p:cxnSp>
        <p:nvCxnSpPr>
          <p:cNvPr id="1333" name="Google Shape;1333;p40"/>
          <p:cNvCxnSpPr>
            <a:stCxn id="1326" idx="0"/>
            <a:endCxn id="1330" idx="3"/>
          </p:cNvCxnSpPr>
          <p:nvPr/>
        </p:nvCxnSpPr>
        <p:spPr>
          <a:xfrm flipH="1" rot="10800000">
            <a:off x="3266157" y="2663626"/>
            <a:ext cx="3361500" cy="213600"/>
          </a:xfrm>
          <a:prstGeom prst="bentConnector3">
            <a:avLst>
              <a:gd fmla="val 49998" name="adj1"/>
            </a:avLst>
          </a:prstGeom>
          <a:noFill/>
          <a:ln cap="flat" cmpd="sng" w="9525">
            <a:solidFill>
              <a:schemeClr val="lt1"/>
            </a:solidFill>
            <a:prstDash val="solid"/>
            <a:round/>
            <a:headEnd len="med" w="med" type="none"/>
            <a:tailEnd len="med" w="med" type="none"/>
          </a:ln>
        </p:spPr>
      </p:cxnSp>
      <p:cxnSp>
        <p:nvCxnSpPr>
          <p:cNvPr id="1334" name="Google Shape;1334;p40"/>
          <p:cNvCxnSpPr>
            <a:stCxn id="1327" idx="0"/>
            <a:endCxn id="1331" idx="3"/>
          </p:cNvCxnSpPr>
          <p:nvPr/>
        </p:nvCxnSpPr>
        <p:spPr>
          <a:xfrm flipH="1" rot="10800000">
            <a:off x="3950682" y="3321688"/>
            <a:ext cx="2958000" cy="1187100"/>
          </a:xfrm>
          <a:prstGeom prst="bentConnector3">
            <a:avLst>
              <a:gd fmla="val 50001" name="adj1"/>
            </a:avLst>
          </a:prstGeom>
          <a:noFill/>
          <a:ln cap="flat" cmpd="sng" w="9525">
            <a:solidFill>
              <a:schemeClr val="lt1"/>
            </a:solidFill>
            <a:prstDash val="solid"/>
            <a:round/>
            <a:headEnd len="med" w="med" type="none"/>
            <a:tailEnd len="med" w="med" type="none"/>
          </a:ln>
        </p:spPr>
      </p:cxnSp>
      <p:grpSp>
        <p:nvGrpSpPr>
          <p:cNvPr id="1335" name="Google Shape;1335;p40"/>
          <p:cNvGrpSpPr/>
          <p:nvPr/>
        </p:nvGrpSpPr>
        <p:grpSpPr>
          <a:xfrm>
            <a:off x="4500593" y="1102265"/>
            <a:ext cx="347400" cy="458761"/>
            <a:chOff x="2708963" y="3061896"/>
            <a:chExt cx="347400" cy="458761"/>
          </a:xfrm>
        </p:grpSpPr>
        <p:sp>
          <p:nvSpPr>
            <p:cNvPr id="1336" name="Google Shape;1336;p40"/>
            <p:cNvSpPr/>
            <p:nvPr/>
          </p:nvSpPr>
          <p:spPr>
            <a:xfrm>
              <a:off x="2708963" y="3061896"/>
              <a:ext cx="347400" cy="458761"/>
            </a:xfrm>
            <a:custGeom>
              <a:rect b="b" l="l" r="r" t="t"/>
              <a:pathLst>
                <a:path extrusionOk="0" h="16021" w="12132">
                  <a:moveTo>
                    <a:pt x="3150" y="0"/>
                  </a:moveTo>
                  <a:cubicBezTo>
                    <a:pt x="3104" y="0"/>
                    <a:pt x="3058" y="14"/>
                    <a:pt x="3020" y="40"/>
                  </a:cubicBezTo>
                  <a:lnTo>
                    <a:pt x="105" y="1984"/>
                  </a:lnTo>
                  <a:cubicBezTo>
                    <a:pt x="39" y="2027"/>
                    <a:pt x="0" y="2101"/>
                    <a:pt x="0" y="2178"/>
                  </a:cubicBezTo>
                  <a:lnTo>
                    <a:pt x="0" y="7694"/>
                  </a:lnTo>
                  <a:cubicBezTo>
                    <a:pt x="0" y="11473"/>
                    <a:pt x="2408" y="14814"/>
                    <a:pt x="5992" y="16008"/>
                  </a:cubicBezTo>
                  <a:cubicBezTo>
                    <a:pt x="6017" y="16016"/>
                    <a:pt x="6042" y="16021"/>
                    <a:pt x="6066" y="16021"/>
                  </a:cubicBezTo>
                  <a:cubicBezTo>
                    <a:pt x="6091" y="16021"/>
                    <a:pt x="6115" y="16016"/>
                    <a:pt x="6140" y="16008"/>
                  </a:cubicBezTo>
                  <a:cubicBezTo>
                    <a:pt x="7896" y="15423"/>
                    <a:pt x="9397" y="14320"/>
                    <a:pt x="10478" y="12819"/>
                  </a:cubicBezTo>
                  <a:cubicBezTo>
                    <a:pt x="11560" y="11317"/>
                    <a:pt x="12132" y="9546"/>
                    <a:pt x="12132" y="7694"/>
                  </a:cubicBezTo>
                  <a:lnTo>
                    <a:pt x="12132" y="5408"/>
                  </a:lnTo>
                  <a:cubicBezTo>
                    <a:pt x="12132" y="5278"/>
                    <a:pt x="12028" y="5173"/>
                    <a:pt x="11897" y="5173"/>
                  </a:cubicBezTo>
                  <a:cubicBezTo>
                    <a:pt x="11768" y="5173"/>
                    <a:pt x="11664" y="5279"/>
                    <a:pt x="11664" y="5408"/>
                  </a:cubicBezTo>
                  <a:lnTo>
                    <a:pt x="11664" y="7694"/>
                  </a:lnTo>
                  <a:cubicBezTo>
                    <a:pt x="11664" y="9446"/>
                    <a:pt x="11122" y="11124"/>
                    <a:pt x="10098" y="12545"/>
                  </a:cubicBezTo>
                  <a:cubicBezTo>
                    <a:pt x="9088" y="13944"/>
                    <a:pt x="7696" y="14978"/>
                    <a:pt x="6067" y="15539"/>
                  </a:cubicBezTo>
                  <a:cubicBezTo>
                    <a:pt x="2715" y="14387"/>
                    <a:pt x="470" y="11245"/>
                    <a:pt x="470" y="7694"/>
                  </a:cubicBezTo>
                  <a:lnTo>
                    <a:pt x="470" y="2304"/>
                  </a:lnTo>
                  <a:lnTo>
                    <a:pt x="3222" y="469"/>
                  </a:lnTo>
                  <a:lnTo>
                    <a:pt x="8912" y="469"/>
                  </a:lnTo>
                  <a:lnTo>
                    <a:pt x="11664" y="2304"/>
                  </a:lnTo>
                  <a:lnTo>
                    <a:pt x="11664" y="4385"/>
                  </a:lnTo>
                  <a:cubicBezTo>
                    <a:pt x="11664" y="4514"/>
                    <a:pt x="11768" y="4620"/>
                    <a:pt x="11898" y="4620"/>
                  </a:cubicBezTo>
                  <a:cubicBezTo>
                    <a:pt x="12028" y="4620"/>
                    <a:pt x="12132" y="4514"/>
                    <a:pt x="12132" y="4385"/>
                  </a:cubicBezTo>
                  <a:lnTo>
                    <a:pt x="12132" y="2178"/>
                  </a:lnTo>
                  <a:cubicBezTo>
                    <a:pt x="12132" y="2101"/>
                    <a:pt x="12094" y="2027"/>
                    <a:pt x="12028" y="1984"/>
                  </a:cubicBezTo>
                  <a:lnTo>
                    <a:pt x="9112" y="40"/>
                  </a:lnTo>
                  <a:cubicBezTo>
                    <a:pt x="9074" y="14"/>
                    <a:pt x="9028" y="0"/>
                    <a:pt x="89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0"/>
            <p:cNvSpPr/>
            <p:nvPr/>
          </p:nvSpPr>
          <p:spPr>
            <a:xfrm>
              <a:off x="2736996" y="3089929"/>
              <a:ext cx="291332" cy="400976"/>
            </a:xfrm>
            <a:custGeom>
              <a:rect b="b" l="l" r="r" t="t"/>
              <a:pathLst>
                <a:path extrusionOk="0" h="14003" w="10174">
                  <a:moveTo>
                    <a:pt x="2468" y="1"/>
                  </a:moveTo>
                  <a:cubicBezTo>
                    <a:pt x="2422" y="1"/>
                    <a:pt x="2376" y="14"/>
                    <a:pt x="2338" y="40"/>
                  </a:cubicBezTo>
                  <a:lnTo>
                    <a:pt x="105" y="1528"/>
                  </a:lnTo>
                  <a:cubicBezTo>
                    <a:pt x="40" y="1573"/>
                    <a:pt x="1" y="1645"/>
                    <a:pt x="1" y="1724"/>
                  </a:cubicBezTo>
                  <a:lnTo>
                    <a:pt x="1" y="6715"/>
                  </a:lnTo>
                  <a:cubicBezTo>
                    <a:pt x="1" y="8304"/>
                    <a:pt x="475" y="9832"/>
                    <a:pt x="1375" y="11136"/>
                  </a:cubicBezTo>
                  <a:cubicBezTo>
                    <a:pt x="2272" y="12436"/>
                    <a:pt x="3526" y="13422"/>
                    <a:pt x="5004" y="13987"/>
                  </a:cubicBezTo>
                  <a:cubicBezTo>
                    <a:pt x="5032" y="13997"/>
                    <a:pt x="5060" y="14002"/>
                    <a:pt x="5088" y="14002"/>
                  </a:cubicBezTo>
                  <a:cubicBezTo>
                    <a:pt x="5116" y="14002"/>
                    <a:pt x="5143" y="13997"/>
                    <a:pt x="5171" y="13987"/>
                  </a:cubicBezTo>
                  <a:cubicBezTo>
                    <a:pt x="6648" y="13422"/>
                    <a:pt x="7904" y="12436"/>
                    <a:pt x="8800" y="11136"/>
                  </a:cubicBezTo>
                  <a:cubicBezTo>
                    <a:pt x="9699" y="9832"/>
                    <a:pt x="10174" y="8304"/>
                    <a:pt x="10174" y="6715"/>
                  </a:cubicBezTo>
                  <a:lnTo>
                    <a:pt x="10174" y="1724"/>
                  </a:lnTo>
                  <a:cubicBezTo>
                    <a:pt x="10174" y="1645"/>
                    <a:pt x="10135" y="1571"/>
                    <a:pt x="10069" y="1528"/>
                  </a:cubicBezTo>
                  <a:lnTo>
                    <a:pt x="7836" y="40"/>
                  </a:lnTo>
                  <a:cubicBezTo>
                    <a:pt x="7798" y="14"/>
                    <a:pt x="7753" y="1"/>
                    <a:pt x="7706" y="1"/>
                  </a:cubicBezTo>
                  <a:lnTo>
                    <a:pt x="5598" y="1"/>
                  </a:lnTo>
                  <a:cubicBezTo>
                    <a:pt x="5469" y="1"/>
                    <a:pt x="5364" y="105"/>
                    <a:pt x="5364" y="235"/>
                  </a:cubicBezTo>
                  <a:cubicBezTo>
                    <a:pt x="5364" y="365"/>
                    <a:pt x="5469" y="469"/>
                    <a:pt x="5598" y="469"/>
                  </a:cubicBezTo>
                  <a:lnTo>
                    <a:pt x="7636" y="469"/>
                  </a:lnTo>
                  <a:lnTo>
                    <a:pt x="9705" y="1849"/>
                  </a:lnTo>
                  <a:lnTo>
                    <a:pt x="9705" y="6715"/>
                  </a:lnTo>
                  <a:cubicBezTo>
                    <a:pt x="9705" y="9746"/>
                    <a:pt x="7895" y="12404"/>
                    <a:pt x="5088" y="13515"/>
                  </a:cubicBezTo>
                  <a:cubicBezTo>
                    <a:pt x="2279" y="12404"/>
                    <a:pt x="470" y="9746"/>
                    <a:pt x="470" y="6715"/>
                  </a:cubicBezTo>
                  <a:lnTo>
                    <a:pt x="470" y="1850"/>
                  </a:lnTo>
                  <a:lnTo>
                    <a:pt x="2538" y="469"/>
                  </a:lnTo>
                  <a:lnTo>
                    <a:pt x="4576" y="469"/>
                  </a:lnTo>
                  <a:cubicBezTo>
                    <a:pt x="4705" y="469"/>
                    <a:pt x="4810" y="365"/>
                    <a:pt x="4810" y="235"/>
                  </a:cubicBezTo>
                  <a:cubicBezTo>
                    <a:pt x="4810" y="105"/>
                    <a:pt x="4705" y="1"/>
                    <a:pt x="45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0"/>
            <p:cNvSpPr/>
            <p:nvPr/>
          </p:nvSpPr>
          <p:spPr>
            <a:xfrm>
              <a:off x="2792434" y="3145309"/>
              <a:ext cx="180458" cy="236210"/>
            </a:xfrm>
            <a:custGeom>
              <a:rect b="b" l="l" r="r" t="t"/>
              <a:pathLst>
                <a:path extrusionOk="0" h="8249" w="6302">
                  <a:moveTo>
                    <a:pt x="3152" y="1449"/>
                  </a:moveTo>
                  <a:cubicBezTo>
                    <a:pt x="3555" y="1449"/>
                    <a:pt x="3885" y="1779"/>
                    <a:pt x="3885" y="2184"/>
                  </a:cubicBezTo>
                  <a:lnTo>
                    <a:pt x="3885" y="3893"/>
                  </a:lnTo>
                  <a:lnTo>
                    <a:pt x="2417" y="3893"/>
                  </a:lnTo>
                  <a:lnTo>
                    <a:pt x="2417" y="2184"/>
                  </a:lnTo>
                  <a:cubicBezTo>
                    <a:pt x="2417" y="1779"/>
                    <a:pt x="2747" y="1449"/>
                    <a:pt x="3152" y="1449"/>
                  </a:cubicBezTo>
                  <a:close/>
                  <a:moveTo>
                    <a:pt x="3152" y="470"/>
                  </a:moveTo>
                  <a:cubicBezTo>
                    <a:pt x="4096" y="470"/>
                    <a:pt x="4864" y="1238"/>
                    <a:pt x="4864" y="2184"/>
                  </a:cubicBezTo>
                  <a:lnTo>
                    <a:pt x="4864" y="3893"/>
                  </a:lnTo>
                  <a:lnTo>
                    <a:pt x="4354" y="3893"/>
                  </a:lnTo>
                  <a:lnTo>
                    <a:pt x="4354" y="2184"/>
                  </a:lnTo>
                  <a:cubicBezTo>
                    <a:pt x="4354" y="1520"/>
                    <a:pt x="3815" y="981"/>
                    <a:pt x="3152" y="981"/>
                  </a:cubicBezTo>
                  <a:cubicBezTo>
                    <a:pt x="2488" y="981"/>
                    <a:pt x="1949" y="1520"/>
                    <a:pt x="1949" y="2184"/>
                  </a:cubicBezTo>
                  <a:lnTo>
                    <a:pt x="1949" y="3893"/>
                  </a:lnTo>
                  <a:lnTo>
                    <a:pt x="1439" y="3893"/>
                  </a:lnTo>
                  <a:lnTo>
                    <a:pt x="1439" y="2184"/>
                  </a:lnTo>
                  <a:lnTo>
                    <a:pt x="1438" y="2184"/>
                  </a:lnTo>
                  <a:cubicBezTo>
                    <a:pt x="1438" y="1238"/>
                    <a:pt x="2206" y="470"/>
                    <a:pt x="3152" y="470"/>
                  </a:cubicBezTo>
                  <a:close/>
                  <a:moveTo>
                    <a:pt x="3152" y="0"/>
                  </a:moveTo>
                  <a:cubicBezTo>
                    <a:pt x="1948" y="0"/>
                    <a:pt x="968" y="980"/>
                    <a:pt x="968" y="2184"/>
                  </a:cubicBezTo>
                  <a:lnTo>
                    <a:pt x="968" y="3893"/>
                  </a:lnTo>
                  <a:lnTo>
                    <a:pt x="235" y="3893"/>
                  </a:lnTo>
                  <a:cubicBezTo>
                    <a:pt x="106" y="3893"/>
                    <a:pt x="0" y="3998"/>
                    <a:pt x="0" y="4127"/>
                  </a:cubicBezTo>
                  <a:lnTo>
                    <a:pt x="0" y="5538"/>
                  </a:lnTo>
                  <a:cubicBezTo>
                    <a:pt x="0" y="5668"/>
                    <a:pt x="106" y="5772"/>
                    <a:pt x="235" y="5772"/>
                  </a:cubicBezTo>
                  <a:cubicBezTo>
                    <a:pt x="365" y="5772"/>
                    <a:pt x="470" y="5668"/>
                    <a:pt x="470" y="5538"/>
                  </a:cubicBezTo>
                  <a:lnTo>
                    <a:pt x="470" y="4362"/>
                  </a:lnTo>
                  <a:lnTo>
                    <a:pt x="5832" y="4362"/>
                  </a:lnTo>
                  <a:lnTo>
                    <a:pt x="5832" y="7781"/>
                  </a:lnTo>
                  <a:lnTo>
                    <a:pt x="470" y="7781"/>
                  </a:lnTo>
                  <a:lnTo>
                    <a:pt x="470" y="6561"/>
                  </a:lnTo>
                  <a:cubicBezTo>
                    <a:pt x="470" y="6431"/>
                    <a:pt x="365" y="6326"/>
                    <a:pt x="235" y="6326"/>
                  </a:cubicBezTo>
                  <a:cubicBezTo>
                    <a:pt x="106" y="6326"/>
                    <a:pt x="0" y="6431"/>
                    <a:pt x="0" y="6561"/>
                  </a:cubicBezTo>
                  <a:lnTo>
                    <a:pt x="0" y="8015"/>
                  </a:lnTo>
                  <a:cubicBezTo>
                    <a:pt x="0" y="8145"/>
                    <a:pt x="106" y="8249"/>
                    <a:pt x="235" y="8249"/>
                  </a:cubicBezTo>
                  <a:lnTo>
                    <a:pt x="6067" y="8249"/>
                  </a:lnTo>
                  <a:cubicBezTo>
                    <a:pt x="6197" y="8249"/>
                    <a:pt x="6302" y="8145"/>
                    <a:pt x="6302" y="8015"/>
                  </a:cubicBezTo>
                  <a:lnTo>
                    <a:pt x="6302" y="4127"/>
                  </a:lnTo>
                  <a:cubicBezTo>
                    <a:pt x="6302" y="3998"/>
                    <a:pt x="6197" y="3892"/>
                    <a:pt x="6067" y="3892"/>
                  </a:cubicBezTo>
                  <a:lnTo>
                    <a:pt x="5334" y="3892"/>
                  </a:lnTo>
                  <a:lnTo>
                    <a:pt x="5334" y="2184"/>
                  </a:lnTo>
                  <a:cubicBezTo>
                    <a:pt x="5334" y="980"/>
                    <a:pt x="4354" y="0"/>
                    <a:pt x="31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0"/>
            <p:cNvSpPr/>
            <p:nvPr/>
          </p:nvSpPr>
          <p:spPr>
            <a:xfrm>
              <a:off x="2862017" y="3284561"/>
              <a:ext cx="41292" cy="69096"/>
            </a:xfrm>
            <a:custGeom>
              <a:rect b="b" l="l" r="r" t="t"/>
              <a:pathLst>
                <a:path extrusionOk="0" h="2413" w="1442">
                  <a:moveTo>
                    <a:pt x="722" y="469"/>
                  </a:moveTo>
                  <a:cubicBezTo>
                    <a:pt x="860" y="469"/>
                    <a:pt x="973" y="581"/>
                    <a:pt x="973" y="720"/>
                  </a:cubicBezTo>
                  <a:cubicBezTo>
                    <a:pt x="973" y="858"/>
                    <a:pt x="860" y="971"/>
                    <a:pt x="722" y="971"/>
                  </a:cubicBezTo>
                  <a:cubicBezTo>
                    <a:pt x="583" y="971"/>
                    <a:pt x="470" y="858"/>
                    <a:pt x="470" y="720"/>
                  </a:cubicBezTo>
                  <a:cubicBezTo>
                    <a:pt x="470" y="581"/>
                    <a:pt x="583" y="469"/>
                    <a:pt x="722" y="469"/>
                  </a:cubicBezTo>
                  <a:close/>
                  <a:moveTo>
                    <a:pt x="722" y="0"/>
                  </a:moveTo>
                  <a:cubicBezTo>
                    <a:pt x="323" y="0"/>
                    <a:pt x="1" y="323"/>
                    <a:pt x="1" y="720"/>
                  </a:cubicBezTo>
                  <a:cubicBezTo>
                    <a:pt x="1" y="1035"/>
                    <a:pt x="203" y="1304"/>
                    <a:pt x="487" y="1401"/>
                  </a:cubicBezTo>
                  <a:lnTo>
                    <a:pt x="487" y="2178"/>
                  </a:lnTo>
                  <a:cubicBezTo>
                    <a:pt x="487" y="2308"/>
                    <a:pt x="591" y="2413"/>
                    <a:pt x="721" y="2413"/>
                  </a:cubicBezTo>
                  <a:lnTo>
                    <a:pt x="722" y="2413"/>
                  </a:lnTo>
                  <a:cubicBezTo>
                    <a:pt x="851" y="2413"/>
                    <a:pt x="955" y="2307"/>
                    <a:pt x="955" y="2178"/>
                  </a:cubicBezTo>
                  <a:lnTo>
                    <a:pt x="955" y="1401"/>
                  </a:lnTo>
                  <a:cubicBezTo>
                    <a:pt x="1239" y="1304"/>
                    <a:pt x="1441" y="1035"/>
                    <a:pt x="1441" y="720"/>
                  </a:cubicBezTo>
                  <a:cubicBezTo>
                    <a:pt x="1441" y="323"/>
                    <a:pt x="1119" y="0"/>
                    <a:pt x="7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0" name="Google Shape;1340;p40"/>
          <p:cNvGrpSpPr/>
          <p:nvPr/>
        </p:nvGrpSpPr>
        <p:grpSpPr>
          <a:xfrm>
            <a:off x="2609269" y="2668257"/>
            <a:ext cx="316560" cy="417928"/>
            <a:chOff x="5293243" y="3866253"/>
            <a:chExt cx="316560" cy="417928"/>
          </a:xfrm>
        </p:grpSpPr>
        <p:sp>
          <p:nvSpPr>
            <p:cNvPr id="1341" name="Google Shape;1341;p40"/>
            <p:cNvSpPr/>
            <p:nvPr/>
          </p:nvSpPr>
          <p:spPr>
            <a:xfrm>
              <a:off x="5293243" y="3942336"/>
              <a:ext cx="316560" cy="265847"/>
            </a:xfrm>
            <a:custGeom>
              <a:rect b="b" l="l" r="r" t="t"/>
              <a:pathLst>
                <a:path extrusionOk="0" h="9284" w="11055">
                  <a:moveTo>
                    <a:pt x="5527" y="1313"/>
                  </a:moveTo>
                  <a:cubicBezTo>
                    <a:pt x="6044" y="1313"/>
                    <a:pt x="6538" y="1475"/>
                    <a:pt x="6948" y="1768"/>
                  </a:cubicBezTo>
                  <a:lnTo>
                    <a:pt x="4106" y="1768"/>
                  </a:lnTo>
                  <a:cubicBezTo>
                    <a:pt x="4518" y="1473"/>
                    <a:pt x="5010" y="1313"/>
                    <a:pt x="5527" y="1313"/>
                  </a:cubicBezTo>
                  <a:close/>
                  <a:moveTo>
                    <a:pt x="5528" y="427"/>
                  </a:moveTo>
                  <a:lnTo>
                    <a:pt x="5528" y="427"/>
                  </a:lnTo>
                  <a:cubicBezTo>
                    <a:pt x="6568" y="427"/>
                    <a:pt x="7577" y="935"/>
                    <a:pt x="8199" y="1768"/>
                  </a:cubicBezTo>
                  <a:lnTo>
                    <a:pt x="7599" y="1768"/>
                  </a:lnTo>
                  <a:cubicBezTo>
                    <a:pt x="7059" y="1206"/>
                    <a:pt x="6310" y="885"/>
                    <a:pt x="5527" y="885"/>
                  </a:cubicBezTo>
                  <a:cubicBezTo>
                    <a:pt x="4745" y="885"/>
                    <a:pt x="3987" y="1213"/>
                    <a:pt x="3456" y="1768"/>
                  </a:cubicBezTo>
                  <a:lnTo>
                    <a:pt x="2858" y="1768"/>
                  </a:lnTo>
                  <a:cubicBezTo>
                    <a:pt x="3482" y="933"/>
                    <a:pt x="4473" y="427"/>
                    <a:pt x="5528" y="427"/>
                  </a:cubicBezTo>
                  <a:close/>
                  <a:moveTo>
                    <a:pt x="6932" y="3082"/>
                  </a:moveTo>
                  <a:cubicBezTo>
                    <a:pt x="7032" y="3291"/>
                    <a:pt x="7085" y="3521"/>
                    <a:pt x="7085" y="3756"/>
                  </a:cubicBezTo>
                  <a:lnTo>
                    <a:pt x="7085" y="4199"/>
                  </a:lnTo>
                  <a:cubicBezTo>
                    <a:pt x="7057" y="4349"/>
                    <a:pt x="6980" y="4424"/>
                    <a:pt x="6856" y="4427"/>
                  </a:cubicBezTo>
                  <a:cubicBezTo>
                    <a:pt x="6730" y="4427"/>
                    <a:pt x="6627" y="4319"/>
                    <a:pt x="6627" y="4199"/>
                  </a:cubicBezTo>
                  <a:lnTo>
                    <a:pt x="6627" y="3756"/>
                  </a:lnTo>
                  <a:cubicBezTo>
                    <a:pt x="6627" y="3502"/>
                    <a:pt x="6541" y="3268"/>
                    <a:pt x="6395" y="3082"/>
                  </a:cubicBezTo>
                  <a:close/>
                  <a:moveTo>
                    <a:pt x="2737" y="3082"/>
                  </a:moveTo>
                  <a:cubicBezTo>
                    <a:pt x="2641" y="3380"/>
                    <a:pt x="2656" y="3801"/>
                    <a:pt x="2658" y="4208"/>
                  </a:cubicBezTo>
                  <a:cubicBezTo>
                    <a:pt x="2643" y="4350"/>
                    <a:pt x="2565" y="4426"/>
                    <a:pt x="2424" y="4437"/>
                  </a:cubicBezTo>
                  <a:cubicBezTo>
                    <a:pt x="2286" y="4422"/>
                    <a:pt x="2212" y="4346"/>
                    <a:pt x="2199" y="4208"/>
                  </a:cubicBezTo>
                  <a:cubicBezTo>
                    <a:pt x="2188" y="3843"/>
                    <a:pt x="2196" y="3430"/>
                    <a:pt x="2268" y="3082"/>
                  </a:cubicBezTo>
                  <a:close/>
                  <a:moveTo>
                    <a:pt x="5527" y="0"/>
                  </a:moveTo>
                  <a:cubicBezTo>
                    <a:pt x="4243" y="0"/>
                    <a:pt x="3024" y="674"/>
                    <a:pt x="2340" y="1768"/>
                  </a:cubicBezTo>
                  <a:lnTo>
                    <a:pt x="215" y="1768"/>
                  </a:lnTo>
                  <a:cubicBezTo>
                    <a:pt x="96" y="1768"/>
                    <a:pt x="1" y="1865"/>
                    <a:pt x="1" y="1983"/>
                  </a:cubicBezTo>
                  <a:lnTo>
                    <a:pt x="1" y="2868"/>
                  </a:lnTo>
                  <a:cubicBezTo>
                    <a:pt x="1" y="2986"/>
                    <a:pt x="96" y="3082"/>
                    <a:pt x="215" y="3082"/>
                  </a:cubicBezTo>
                  <a:lnTo>
                    <a:pt x="1832" y="3082"/>
                  </a:lnTo>
                  <a:cubicBezTo>
                    <a:pt x="1768" y="3434"/>
                    <a:pt x="1762" y="3841"/>
                    <a:pt x="1771" y="4208"/>
                  </a:cubicBezTo>
                  <a:cubicBezTo>
                    <a:pt x="1807" y="4602"/>
                    <a:pt x="2021" y="4820"/>
                    <a:pt x="2414" y="4865"/>
                  </a:cubicBezTo>
                  <a:cubicBezTo>
                    <a:pt x="2418" y="4865"/>
                    <a:pt x="2421" y="4865"/>
                    <a:pt x="2424" y="4865"/>
                  </a:cubicBezTo>
                  <a:cubicBezTo>
                    <a:pt x="2757" y="4865"/>
                    <a:pt x="3085" y="4535"/>
                    <a:pt x="3085" y="4208"/>
                  </a:cubicBezTo>
                  <a:cubicBezTo>
                    <a:pt x="3070" y="3848"/>
                    <a:pt x="3084" y="3415"/>
                    <a:pt x="3179" y="3082"/>
                  </a:cubicBezTo>
                  <a:lnTo>
                    <a:pt x="3661" y="3082"/>
                  </a:lnTo>
                  <a:cubicBezTo>
                    <a:pt x="3528" y="3449"/>
                    <a:pt x="3518" y="3962"/>
                    <a:pt x="3543" y="4362"/>
                  </a:cubicBezTo>
                  <a:cubicBezTo>
                    <a:pt x="3543" y="4480"/>
                    <a:pt x="3639" y="4575"/>
                    <a:pt x="3757" y="4575"/>
                  </a:cubicBezTo>
                  <a:cubicBezTo>
                    <a:pt x="3875" y="4575"/>
                    <a:pt x="3971" y="4480"/>
                    <a:pt x="3971" y="4362"/>
                  </a:cubicBezTo>
                  <a:cubicBezTo>
                    <a:pt x="3940" y="3969"/>
                    <a:pt x="3957" y="3428"/>
                    <a:pt x="4124" y="3082"/>
                  </a:cubicBezTo>
                  <a:lnTo>
                    <a:pt x="4660" y="3082"/>
                  </a:lnTo>
                  <a:cubicBezTo>
                    <a:pt x="4508" y="3279"/>
                    <a:pt x="4431" y="3504"/>
                    <a:pt x="4428" y="3756"/>
                  </a:cubicBezTo>
                  <a:lnTo>
                    <a:pt x="4428" y="5527"/>
                  </a:lnTo>
                  <a:cubicBezTo>
                    <a:pt x="4428" y="6124"/>
                    <a:pt x="4929" y="6626"/>
                    <a:pt x="5527" y="6626"/>
                  </a:cubicBezTo>
                  <a:cubicBezTo>
                    <a:pt x="6126" y="6626"/>
                    <a:pt x="6627" y="6116"/>
                    <a:pt x="6627" y="5527"/>
                  </a:cubicBezTo>
                  <a:cubicBezTo>
                    <a:pt x="6627" y="5409"/>
                    <a:pt x="6531" y="5314"/>
                    <a:pt x="6414" y="5314"/>
                  </a:cubicBezTo>
                  <a:cubicBezTo>
                    <a:pt x="6295" y="5314"/>
                    <a:pt x="6200" y="5409"/>
                    <a:pt x="6200" y="5527"/>
                  </a:cubicBezTo>
                  <a:cubicBezTo>
                    <a:pt x="6200" y="5870"/>
                    <a:pt x="5868" y="6199"/>
                    <a:pt x="5527" y="6199"/>
                  </a:cubicBezTo>
                  <a:cubicBezTo>
                    <a:pt x="5187" y="6199"/>
                    <a:pt x="4856" y="5870"/>
                    <a:pt x="4856" y="5527"/>
                  </a:cubicBezTo>
                  <a:lnTo>
                    <a:pt x="4856" y="3756"/>
                  </a:lnTo>
                  <a:cubicBezTo>
                    <a:pt x="4856" y="3390"/>
                    <a:pt x="5159" y="3084"/>
                    <a:pt x="5527" y="3084"/>
                  </a:cubicBezTo>
                  <a:cubicBezTo>
                    <a:pt x="5895" y="3084"/>
                    <a:pt x="6200" y="3386"/>
                    <a:pt x="6200" y="3756"/>
                  </a:cubicBezTo>
                  <a:lnTo>
                    <a:pt x="6200" y="4199"/>
                  </a:lnTo>
                  <a:cubicBezTo>
                    <a:pt x="6200" y="4542"/>
                    <a:pt x="6495" y="4855"/>
                    <a:pt x="6856" y="4855"/>
                  </a:cubicBezTo>
                  <a:cubicBezTo>
                    <a:pt x="7194" y="4855"/>
                    <a:pt x="7513" y="4540"/>
                    <a:pt x="7513" y="4199"/>
                  </a:cubicBezTo>
                  <a:cubicBezTo>
                    <a:pt x="7530" y="3843"/>
                    <a:pt x="7510" y="3401"/>
                    <a:pt x="7395" y="3082"/>
                  </a:cubicBezTo>
                  <a:lnTo>
                    <a:pt x="7876" y="3082"/>
                  </a:lnTo>
                  <a:cubicBezTo>
                    <a:pt x="7939" y="3300"/>
                    <a:pt x="7971" y="3527"/>
                    <a:pt x="7971" y="3756"/>
                  </a:cubicBezTo>
                  <a:lnTo>
                    <a:pt x="7971" y="5527"/>
                  </a:lnTo>
                  <a:cubicBezTo>
                    <a:pt x="7971" y="6859"/>
                    <a:pt x="6859" y="7970"/>
                    <a:pt x="5527" y="7970"/>
                  </a:cubicBezTo>
                  <a:cubicBezTo>
                    <a:pt x="4195" y="7970"/>
                    <a:pt x="3085" y="6874"/>
                    <a:pt x="3085" y="5527"/>
                  </a:cubicBezTo>
                  <a:cubicBezTo>
                    <a:pt x="3085" y="5409"/>
                    <a:pt x="2988" y="5314"/>
                    <a:pt x="2871" y="5314"/>
                  </a:cubicBezTo>
                  <a:cubicBezTo>
                    <a:pt x="2753" y="5314"/>
                    <a:pt x="2658" y="5409"/>
                    <a:pt x="2658" y="5527"/>
                  </a:cubicBezTo>
                  <a:cubicBezTo>
                    <a:pt x="2658" y="7110"/>
                    <a:pt x="3945" y="8397"/>
                    <a:pt x="5527" y="8397"/>
                  </a:cubicBezTo>
                  <a:cubicBezTo>
                    <a:pt x="7111" y="8397"/>
                    <a:pt x="8398" y="7092"/>
                    <a:pt x="8398" y="5527"/>
                  </a:cubicBezTo>
                  <a:lnTo>
                    <a:pt x="8398" y="3756"/>
                  </a:lnTo>
                  <a:cubicBezTo>
                    <a:pt x="8398" y="3528"/>
                    <a:pt x="8371" y="3301"/>
                    <a:pt x="8319" y="3082"/>
                  </a:cubicBezTo>
                  <a:lnTo>
                    <a:pt x="8788" y="3082"/>
                  </a:lnTo>
                  <a:cubicBezTo>
                    <a:pt x="8834" y="3302"/>
                    <a:pt x="8856" y="3529"/>
                    <a:pt x="8856" y="3756"/>
                  </a:cubicBezTo>
                  <a:lnTo>
                    <a:pt x="8856" y="5527"/>
                  </a:lnTo>
                  <a:cubicBezTo>
                    <a:pt x="8856" y="7362"/>
                    <a:pt x="7363" y="8856"/>
                    <a:pt x="5527" y="8856"/>
                  </a:cubicBezTo>
                  <a:cubicBezTo>
                    <a:pt x="3693" y="8856"/>
                    <a:pt x="2199" y="7336"/>
                    <a:pt x="2199" y="5527"/>
                  </a:cubicBezTo>
                  <a:cubicBezTo>
                    <a:pt x="2199" y="5409"/>
                    <a:pt x="2103" y="5314"/>
                    <a:pt x="1985" y="5314"/>
                  </a:cubicBezTo>
                  <a:cubicBezTo>
                    <a:pt x="1867" y="5314"/>
                    <a:pt x="1771" y="5409"/>
                    <a:pt x="1771" y="5527"/>
                  </a:cubicBezTo>
                  <a:cubicBezTo>
                    <a:pt x="1771" y="7568"/>
                    <a:pt x="3487" y="9284"/>
                    <a:pt x="5527" y="9284"/>
                  </a:cubicBezTo>
                  <a:cubicBezTo>
                    <a:pt x="7569" y="9284"/>
                    <a:pt x="9284" y="7598"/>
                    <a:pt x="9284" y="5527"/>
                  </a:cubicBezTo>
                  <a:lnTo>
                    <a:pt x="9284" y="3756"/>
                  </a:lnTo>
                  <a:cubicBezTo>
                    <a:pt x="9284" y="3530"/>
                    <a:pt x="9264" y="3303"/>
                    <a:pt x="9223" y="3082"/>
                  </a:cubicBezTo>
                  <a:lnTo>
                    <a:pt x="10841" y="3082"/>
                  </a:lnTo>
                  <a:cubicBezTo>
                    <a:pt x="10959" y="3082"/>
                    <a:pt x="11055" y="2986"/>
                    <a:pt x="11055" y="2868"/>
                  </a:cubicBezTo>
                  <a:lnTo>
                    <a:pt x="11055" y="1983"/>
                  </a:lnTo>
                  <a:cubicBezTo>
                    <a:pt x="11055" y="1865"/>
                    <a:pt x="10959" y="1768"/>
                    <a:pt x="10841" y="1768"/>
                  </a:cubicBezTo>
                  <a:lnTo>
                    <a:pt x="10422" y="1768"/>
                  </a:lnTo>
                  <a:cubicBezTo>
                    <a:pt x="10303" y="1768"/>
                    <a:pt x="10208" y="1865"/>
                    <a:pt x="10208" y="1983"/>
                  </a:cubicBezTo>
                  <a:cubicBezTo>
                    <a:pt x="10208" y="2100"/>
                    <a:pt x="10303" y="2197"/>
                    <a:pt x="10422" y="2197"/>
                  </a:cubicBezTo>
                  <a:lnTo>
                    <a:pt x="10628" y="2197"/>
                  </a:lnTo>
                  <a:lnTo>
                    <a:pt x="10628" y="2654"/>
                  </a:lnTo>
                  <a:lnTo>
                    <a:pt x="428" y="2654"/>
                  </a:lnTo>
                  <a:lnTo>
                    <a:pt x="428" y="2197"/>
                  </a:lnTo>
                  <a:lnTo>
                    <a:pt x="9490" y="2197"/>
                  </a:lnTo>
                  <a:cubicBezTo>
                    <a:pt x="9608" y="2197"/>
                    <a:pt x="9703" y="2100"/>
                    <a:pt x="9703" y="1983"/>
                  </a:cubicBezTo>
                  <a:cubicBezTo>
                    <a:pt x="9703" y="1865"/>
                    <a:pt x="9608" y="1768"/>
                    <a:pt x="9490" y="1768"/>
                  </a:cubicBezTo>
                  <a:lnTo>
                    <a:pt x="8716" y="1768"/>
                  </a:lnTo>
                  <a:cubicBezTo>
                    <a:pt x="8036" y="681"/>
                    <a:pt x="6813" y="0"/>
                    <a:pt x="55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0"/>
            <p:cNvSpPr/>
            <p:nvPr/>
          </p:nvSpPr>
          <p:spPr>
            <a:xfrm>
              <a:off x="5392892" y="4087773"/>
              <a:ext cx="115485" cy="69698"/>
            </a:xfrm>
            <a:custGeom>
              <a:rect b="b" l="l" r="r" t="t"/>
              <a:pathLst>
                <a:path extrusionOk="0" h="2434" w="4033">
                  <a:moveTo>
                    <a:pt x="277" y="1"/>
                  </a:moveTo>
                  <a:cubicBezTo>
                    <a:pt x="159" y="1"/>
                    <a:pt x="63" y="97"/>
                    <a:pt x="63" y="215"/>
                  </a:cubicBezTo>
                  <a:cubicBezTo>
                    <a:pt x="1" y="1368"/>
                    <a:pt x="850" y="2433"/>
                    <a:pt x="2047" y="2433"/>
                  </a:cubicBezTo>
                  <a:cubicBezTo>
                    <a:pt x="3143" y="2433"/>
                    <a:pt x="4033" y="1543"/>
                    <a:pt x="4033" y="448"/>
                  </a:cubicBezTo>
                  <a:cubicBezTo>
                    <a:pt x="4033" y="330"/>
                    <a:pt x="3937" y="235"/>
                    <a:pt x="3819" y="235"/>
                  </a:cubicBezTo>
                  <a:cubicBezTo>
                    <a:pt x="3701" y="235"/>
                    <a:pt x="3605" y="330"/>
                    <a:pt x="3605" y="448"/>
                  </a:cubicBezTo>
                  <a:cubicBezTo>
                    <a:pt x="3605" y="1307"/>
                    <a:pt x="2907" y="2005"/>
                    <a:pt x="2047" y="2005"/>
                  </a:cubicBezTo>
                  <a:cubicBezTo>
                    <a:pt x="1088" y="2005"/>
                    <a:pt x="414" y="1127"/>
                    <a:pt x="491" y="215"/>
                  </a:cubicBezTo>
                  <a:cubicBezTo>
                    <a:pt x="491" y="97"/>
                    <a:pt x="395" y="1"/>
                    <a:pt x="2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0"/>
            <p:cNvSpPr/>
            <p:nvPr/>
          </p:nvSpPr>
          <p:spPr>
            <a:xfrm>
              <a:off x="5445409" y="4043761"/>
              <a:ext cx="12256" cy="64028"/>
            </a:xfrm>
            <a:custGeom>
              <a:rect b="b" l="l" r="r" t="t"/>
              <a:pathLst>
                <a:path extrusionOk="0" h="2236" w="428">
                  <a:moveTo>
                    <a:pt x="213" y="0"/>
                  </a:moveTo>
                  <a:cubicBezTo>
                    <a:pt x="95" y="0"/>
                    <a:pt x="0" y="96"/>
                    <a:pt x="0" y="214"/>
                  </a:cubicBezTo>
                  <a:lnTo>
                    <a:pt x="0" y="2022"/>
                  </a:lnTo>
                  <a:cubicBezTo>
                    <a:pt x="0" y="2140"/>
                    <a:pt x="95" y="2236"/>
                    <a:pt x="213" y="2236"/>
                  </a:cubicBezTo>
                  <a:cubicBezTo>
                    <a:pt x="332" y="2236"/>
                    <a:pt x="427" y="2140"/>
                    <a:pt x="427" y="2022"/>
                  </a:cubicBezTo>
                  <a:lnTo>
                    <a:pt x="427" y="214"/>
                  </a:lnTo>
                  <a:cubicBezTo>
                    <a:pt x="427" y="96"/>
                    <a:pt x="332" y="0"/>
                    <a:pt x="2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0"/>
            <p:cNvSpPr/>
            <p:nvPr/>
          </p:nvSpPr>
          <p:spPr>
            <a:xfrm>
              <a:off x="5293243" y="3866253"/>
              <a:ext cx="88339" cy="88339"/>
            </a:xfrm>
            <a:custGeom>
              <a:rect b="b" l="l" r="r" t="t"/>
              <a:pathLst>
                <a:path extrusionOk="0" h="3085" w="3085">
                  <a:moveTo>
                    <a:pt x="2658" y="427"/>
                  </a:moveTo>
                  <a:lnTo>
                    <a:pt x="2658" y="893"/>
                  </a:lnTo>
                  <a:lnTo>
                    <a:pt x="1099" y="893"/>
                  </a:lnTo>
                  <a:cubicBezTo>
                    <a:pt x="981" y="893"/>
                    <a:pt x="886" y="988"/>
                    <a:pt x="886" y="1106"/>
                  </a:cubicBezTo>
                  <a:lnTo>
                    <a:pt x="886" y="2657"/>
                  </a:lnTo>
                  <a:lnTo>
                    <a:pt x="428" y="2657"/>
                  </a:lnTo>
                  <a:lnTo>
                    <a:pt x="428" y="427"/>
                  </a:lnTo>
                  <a:close/>
                  <a:moveTo>
                    <a:pt x="214" y="0"/>
                  </a:moveTo>
                  <a:cubicBezTo>
                    <a:pt x="96" y="0"/>
                    <a:pt x="1" y="95"/>
                    <a:pt x="1" y="213"/>
                  </a:cubicBezTo>
                  <a:lnTo>
                    <a:pt x="1" y="2870"/>
                  </a:lnTo>
                  <a:cubicBezTo>
                    <a:pt x="1" y="2989"/>
                    <a:pt x="96" y="3084"/>
                    <a:pt x="214" y="3084"/>
                  </a:cubicBezTo>
                  <a:lnTo>
                    <a:pt x="1100" y="3084"/>
                  </a:lnTo>
                  <a:cubicBezTo>
                    <a:pt x="1218" y="3084"/>
                    <a:pt x="1314" y="2989"/>
                    <a:pt x="1314" y="2870"/>
                  </a:cubicBezTo>
                  <a:lnTo>
                    <a:pt x="1314" y="1319"/>
                  </a:lnTo>
                  <a:lnTo>
                    <a:pt x="2872" y="1319"/>
                  </a:lnTo>
                  <a:cubicBezTo>
                    <a:pt x="2989" y="1318"/>
                    <a:pt x="3085" y="1217"/>
                    <a:pt x="3085" y="1100"/>
                  </a:cubicBezTo>
                  <a:lnTo>
                    <a:pt x="3085" y="213"/>
                  </a:lnTo>
                  <a:cubicBezTo>
                    <a:pt x="3085" y="95"/>
                    <a:pt x="2989" y="0"/>
                    <a:pt x="28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0"/>
            <p:cNvSpPr/>
            <p:nvPr/>
          </p:nvSpPr>
          <p:spPr>
            <a:xfrm>
              <a:off x="5521492" y="3866253"/>
              <a:ext cx="88310" cy="88339"/>
            </a:xfrm>
            <a:custGeom>
              <a:rect b="b" l="l" r="r" t="t"/>
              <a:pathLst>
                <a:path extrusionOk="0" h="3085" w="3084">
                  <a:moveTo>
                    <a:pt x="2657" y="427"/>
                  </a:moveTo>
                  <a:lnTo>
                    <a:pt x="2657" y="2657"/>
                  </a:lnTo>
                  <a:lnTo>
                    <a:pt x="2199" y="2657"/>
                  </a:lnTo>
                  <a:lnTo>
                    <a:pt x="2199" y="1106"/>
                  </a:lnTo>
                  <a:cubicBezTo>
                    <a:pt x="2199" y="988"/>
                    <a:pt x="2103" y="893"/>
                    <a:pt x="1986" y="893"/>
                  </a:cubicBezTo>
                  <a:lnTo>
                    <a:pt x="427" y="893"/>
                  </a:lnTo>
                  <a:lnTo>
                    <a:pt x="427" y="427"/>
                  </a:lnTo>
                  <a:close/>
                  <a:moveTo>
                    <a:pt x="213" y="0"/>
                  </a:moveTo>
                  <a:cubicBezTo>
                    <a:pt x="95" y="0"/>
                    <a:pt x="0" y="95"/>
                    <a:pt x="0" y="214"/>
                  </a:cubicBezTo>
                  <a:lnTo>
                    <a:pt x="0" y="1100"/>
                  </a:lnTo>
                  <a:cubicBezTo>
                    <a:pt x="0" y="1217"/>
                    <a:pt x="95" y="1318"/>
                    <a:pt x="212" y="1319"/>
                  </a:cubicBezTo>
                  <a:lnTo>
                    <a:pt x="1771" y="1319"/>
                  </a:lnTo>
                  <a:lnTo>
                    <a:pt x="1771" y="2871"/>
                  </a:lnTo>
                  <a:cubicBezTo>
                    <a:pt x="1771" y="2989"/>
                    <a:pt x="1867" y="3084"/>
                    <a:pt x="1985" y="3084"/>
                  </a:cubicBezTo>
                  <a:lnTo>
                    <a:pt x="2870" y="3084"/>
                  </a:lnTo>
                  <a:cubicBezTo>
                    <a:pt x="2988" y="3084"/>
                    <a:pt x="3084" y="2989"/>
                    <a:pt x="3084" y="2871"/>
                  </a:cubicBezTo>
                  <a:lnTo>
                    <a:pt x="3084" y="214"/>
                  </a:lnTo>
                  <a:cubicBezTo>
                    <a:pt x="3084" y="95"/>
                    <a:pt x="2988" y="0"/>
                    <a:pt x="28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0"/>
            <p:cNvSpPr/>
            <p:nvPr/>
          </p:nvSpPr>
          <p:spPr>
            <a:xfrm>
              <a:off x="5293243" y="4195813"/>
              <a:ext cx="88339" cy="88368"/>
            </a:xfrm>
            <a:custGeom>
              <a:rect b="b" l="l" r="r" t="t"/>
              <a:pathLst>
                <a:path extrusionOk="0" h="3086" w="3085">
                  <a:moveTo>
                    <a:pt x="215" y="0"/>
                  </a:moveTo>
                  <a:cubicBezTo>
                    <a:pt x="96" y="0"/>
                    <a:pt x="1" y="97"/>
                    <a:pt x="1" y="215"/>
                  </a:cubicBezTo>
                  <a:lnTo>
                    <a:pt x="1" y="1078"/>
                  </a:lnTo>
                  <a:cubicBezTo>
                    <a:pt x="1" y="1196"/>
                    <a:pt x="96" y="1291"/>
                    <a:pt x="215" y="1291"/>
                  </a:cubicBezTo>
                  <a:cubicBezTo>
                    <a:pt x="333" y="1291"/>
                    <a:pt x="428" y="1196"/>
                    <a:pt x="428" y="1078"/>
                  </a:cubicBezTo>
                  <a:lnTo>
                    <a:pt x="428" y="429"/>
                  </a:lnTo>
                  <a:lnTo>
                    <a:pt x="886" y="429"/>
                  </a:lnTo>
                  <a:lnTo>
                    <a:pt x="886" y="1979"/>
                  </a:lnTo>
                  <a:cubicBezTo>
                    <a:pt x="886" y="2097"/>
                    <a:pt x="981" y="2193"/>
                    <a:pt x="1099" y="2193"/>
                  </a:cubicBezTo>
                  <a:lnTo>
                    <a:pt x="2658" y="2193"/>
                  </a:lnTo>
                  <a:lnTo>
                    <a:pt x="2658" y="2658"/>
                  </a:lnTo>
                  <a:lnTo>
                    <a:pt x="428" y="2658"/>
                  </a:lnTo>
                  <a:lnTo>
                    <a:pt x="428" y="2009"/>
                  </a:lnTo>
                  <a:cubicBezTo>
                    <a:pt x="428" y="1891"/>
                    <a:pt x="333" y="1796"/>
                    <a:pt x="215" y="1796"/>
                  </a:cubicBezTo>
                  <a:cubicBezTo>
                    <a:pt x="96" y="1796"/>
                    <a:pt x="1" y="1891"/>
                    <a:pt x="1" y="2009"/>
                  </a:cubicBezTo>
                  <a:lnTo>
                    <a:pt x="1" y="2871"/>
                  </a:lnTo>
                  <a:cubicBezTo>
                    <a:pt x="1" y="2989"/>
                    <a:pt x="96" y="3085"/>
                    <a:pt x="215" y="3085"/>
                  </a:cubicBezTo>
                  <a:lnTo>
                    <a:pt x="2871" y="3085"/>
                  </a:lnTo>
                  <a:cubicBezTo>
                    <a:pt x="2988" y="3085"/>
                    <a:pt x="3085" y="2989"/>
                    <a:pt x="3085" y="2871"/>
                  </a:cubicBezTo>
                  <a:lnTo>
                    <a:pt x="3085" y="1986"/>
                  </a:lnTo>
                  <a:cubicBezTo>
                    <a:pt x="3085" y="1868"/>
                    <a:pt x="2989" y="1767"/>
                    <a:pt x="2872" y="1766"/>
                  </a:cubicBezTo>
                  <a:lnTo>
                    <a:pt x="1314" y="1766"/>
                  </a:lnTo>
                  <a:lnTo>
                    <a:pt x="1314" y="215"/>
                  </a:lnTo>
                  <a:cubicBezTo>
                    <a:pt x="1314" y="97"/>
                    <a:pt x="1218" y="0"/>
                    <a:pt x="1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0"/>
            <p:cNvSpPr/>
            <p:nvPr/>
          </p:nvSpPr>
          <p:spPr>
            <a:xfrm>
              <a:off x="5521492" y="4195842"/>
              <a:ext cx="88310" cy="88339"/>
            </a:xfrm>
            <a:custGeom>
              <a:rect b="b" l="l" r="r" t="t"/>
              <a:pathLst>
                <a:path extrusionOk="0" h="3085" w="3084">
                  <a:moveTo>
                    <a:pt x="2657" y="428"/>
                  </a:moveTo>
                  <a:lnTo>
                    <a:pt x="2657" y="2657"/>
                  </a:lnTo>
                  <a:lnTo>
                    <a:pt x="427" y="2657"/>
                  </a:lnTo>
                  <a:lnTo>
                    <a:pt x="427" y="2192"/>
                  </a:lnTo>
                  <a:lnTo>
                    <a:pt x="1986" y="2192"/>
                  </a:lnTo>
                  <a:cubicBezTo>
                    <a:pt x="2104" y="2192"/>
                    <a:pt x="2199" y="2097"/>
                    <a:pt x="2199" y="1979"/>
                  </a:cubicBezTo>
                  <a:lnTo>
                    <a:pt x="2199" y="428"/>
                  </a:lnTo>
                  <a:close/>
                  <a:moveTo>
                    <a:pt x="1985" y="1"/>
                  </a:moveTo>
                  <a:cubicBezTo>
                    <a:pt x="1867" y="1"/>
                    <a:pt x="1771" y="96"/>
                    <a:pt x="1771" y="214"/>
                  </a:cubicBezTo>
                  <a:lnTo>
                    <a:pt x="1771" y="1766"/>
                  </a:lnTo>
                  <a:lnTo>
                    <a:pt x="212" y="1765"/>
                  </a:lnTo>
                  <a:cubicBezTo>
                    <a:pt x="95" y="1766"/>
                    <a:pt x="0" y="1867"/>
                    <a:pt x="0" y="1985"/>
                  </a:cubicBezTo>
                  <a:lnTo>
                    <a:pt x="0" y="2870"/>
                  </a:lnTo>
                  <a:cubicBezTo>
                    <a:pt x="0" y="2989"/>
                    <a:pt x="95" y="3084"/>
                    <a:pt x="213" y="3084"/>
                  </a:cubicBezTo>
                  <a:lnTo>
                    <a:pt x="2870" y="3084"/>
                  </a:lnTo>
                  <a:cubicBezTo>
                    <a:pt x="2988" y="3084"/>
                    <a:pt x="3084" y="2989"/>
                    <a:pt x="3084" y="2870"/>
                  </a:cubicBezTo>
                  <a:lnTo>
                    <a:pt x="3084" y="214"/>
                  </a:lnTo>
                  <a:cubicBezTo>
                    <a:pt x="3084" y="96"/>
                    <a:pt x="2988" y="1"/>
                    <a:pt x="28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0"/>
            <p:cNvSpPr/>
            <p:nvPr/>
          </p:nvSpPr>
          <p:spPr>
            <a:xfrm>
              <a:off x="5597547" y="4068330"/>
              <a:ext cx="12256" cy="12256"/>
            </a:xfrm>
            <a:custGeom>
              <a:rect b="b" l="l" r="r" t="t"/>
              <a:pathLst>
                <a:path extrusionOk="0" h="428" w="428">
                  <a:moveTo>
                    <a:pt x="214" y="0"/>
                  </a:moveTo>
                  <a:cubicBezTo>
                    <a:pt x="96" y="0"/>
                    <a:pt x="1" y="96"/>
                    <a:pt x="1" y="213"/>
                  </a:cubicBezTo>
                  <a:cubicBezTo>
                    <a:pt x="1" y="332"/>
                    <a:pt x="96" y="428"/>
                    <a:pt x="214" y="428"/>
                  </a:cubicBezTo>
                  <a:cubicBezTo>
                    <a:pt x="333" y="428"/>
                    <a:pt x="428" y="332"/>
                    <a:pt x="428" y="213"/>
                  </a:cubicBezTo>
                  <a:cubicBezTo>
                    <a:pt x="428" y="96"/>
                    <a:pt x="332" y="0"/>
                    <a:pt x="2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0"/>
            <p:cNvSpPr/>
            <p:nvPr/>
          </p:nvSpPr>
          <p:spPr>
            <a:xfrm>
              <a:off x="5597547" y="4119816"/>
              <a:ext cx="12256" cy="12284"/>
            </a:xfrm>
            <a:custGeom>
              <a:rect b="b" l="l" r="r" t="t"/>
              <a:pathLst>
                <a:path extrusionOk="0" h="429" w="428">
                  <a:moveTo>
                    <a:pt x="214" y="1"/>
                  </a:moveTo>
                  <a:cubicBezTo>
                    <a:pt x="96" y="1"/>
                    <a:pt x="1" y="97"/>
                    <a:pt x="1" y="215"/>
                  </a:cubicBezTo>
                  <a:cubicBezTo>
                    <a:pt x="1" y="333"/>
                    <a:pt x="96" y="429"/>
                    <a:pt x="214" y="429"/>
                  </a:cubicBezTo>
                  <a:cubicBezTo>
                    <a:pt x="333" y="429"/>
                    <a:pt x="428" y="333"/>
                    <a:pt x="428" y="215"/>
                  </a:cubicBezTo>
                  <a:cubicBezTo>
                    <a:pt x="428" y="97"/>
                    <a:pt x="332" y="1"/>
                    <a:pt x="2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0"/>
            <p:cNvSpPr/>
            <p:nvPr/>
          </p:nvSpPr>
          <p:spPr>
            <a:xfrm>
              <a:off x="5293243" y="4068330"/>
              <a:ext cx="12256" cy="12256"/>
            </a:xfrm>
            <a:custGeom>
              <a:rect b="b" l="l" r="r" t="t"/>
              <a:pathLst>
                <a:path extrusionOk="0" h="428" w="428">
                  <a:moveTo>
                    <a:pt x="214" y="0"/>
                  </a:moveTo>
                  <a:cubicBezTo>
                    <a:pt x="96" y="0"/>
                    <a:pt x="1" y="96"/>
                    <a:pt x="1" y="213"/>
                  </a:cubicBezTo>
                  <a:cubicBezTo>
                    <a:pt x="1" y="332"/>
                    <a:pt x="96" y="428"/>
                    <a:pt x="214" y="428"/>
                  </a:cubicBezTo>
                  <a:cubicBezTo>
                    <a:pt x="333" y="428"/>
                    <a:pt x="428" y="332"/>
                    <a:pt x="428" y="213"/>
                  </a:cubicBezTo>
                  <a:cubicBezTo>
                    <a:pt x="428" y="96"/>
                    <a:pt x="333" y="0"/>
                    <a:pt x="2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0"/>
            <p:cNvSpPr/>
            <p:nvPr/>
          </p:nvSpPr>
          <p:spPr>
            <a:xfrm>
              <a:off x="5293243" y="4119816"/>
              <a:ext cx="12256" cy="12284"/>
            </a:xfrm>
            <a:custGeom>
              <a:rect b="b" l="l" r="r" t="t"/>
              <a:pathLst>
                <a:path extrusionOk="0" h="429" w="428">
                  <a:moveTo>
                    <a:pt x="214" y="1"/>
                  </a:moveTo>
                  <a:cubicBezTo>
                    <a:pt x="96" y="1"/>
                    <a:pt x="1" y="97"/>
                    <a:pt x="1" y="215"/>
                  </a:cubicBezTo>
                  <a:cubicBezTo>
                    <a:pt x="1" y="333"/>
                    <a:pt x="96" y="429"/>
                    <a:pt x="214" y="429"/>
                  </a:cubicBezTo>
                  <a:cubicBezTo>
                    <a:pt x="333" y="429"/>
                    <a:pt x="428" y="333"/>
                    <a:pt x="428" y="215"/>
                  </a:cubicBezTo>
                  <a:cubicBezTo>
                    <a:pt x="428" y="97"/>
                    <a:pt x="333" y="1"/>
                    <a:pt x="2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2" name="Google Shape;1352;p40"/>
          <p:cNvGrpSpPr/>
          <p:nvPr/>
        </p:nvGrpSpPr>
        <p:grpSpPr>
          <a:xfrm>
            <a:off x="3280922" y="4282806"/>
            <a:ext cx="342303" cy="452003"/>
            <a:chOff x="5441772" y="3065275"/>
            <a:chExt cx="342303" cy="452003"/>
          </a:xfrm>
        </p:grpSpPr>
        <p:sp>
          <p:nvSpPr>
            <p:cNvPr id="1353" name="Google Shape;1353;p40"/>
            <p:cNvSpPr/>
            <p:nvPr/>
          </p:nvSpPr>
          <p:spPr>
            <a:xfrm>
              <a:off x="5441772" y="3065275"/>
              <a:ext cx="286694" cy="452003"/>
            </a:xfrm>
            <a:custGeom>
              <a:rect b="b" l="l" r="r" t="t"/>
              <a:pathLst>
                <a:path extrusionOk="0" h="15785" w="10012">
                  <a:moveTo>
                    <a:pt x="3104" y="0"/>
                  </a:moveTo>
                  <a:cubicBezTo>
                    <a:pt x="3058" y="0"/>
                    <a:pt x="3014" y="14"/>
                    <a:pt x="2975" y="39"/>
                  </a:cubicBezTo>
                  <a:lnTo>
                    <a:pt x="103" y="1955"/>
                  </a:lnTo>
                  <a:cubicBezTo>
                    <a:pt x="39" y="1997"/>
                    <a:pt x="0" y="2069"/>
                    <a:pt x="0" y="2147"/>
                  </a:cubicBezTo>
                  <a:lnTo>
                    <a:pt x="0" y="7582"/>
                  </a:lnTo>
                  <a:cubicBezTo>
                    <a:pt x="0" y="11304"/>
                    <a:pt x="2373" y="14595"/>
                    <a:pt x="5904" y="15772"/>
                  </a:cubicBezTo>
                  <a:cubicBezTo>
                    <a:pt x="5928" y="15780"/>
                    <a:pt x="5953" y="15785"/>
                    <a:pt x="5978" y="15785"/>
                  </a:cubicBezTo>
                  <a:cubicBezTo>
                    <a:pt x="6002" y="15785"/>
                    <a:pt x="6026" y="15780"/>
                    <a:pt x="6050" y="15772"/>
                  </a:cubicBezTo>
                  <a:cubicBezTo>
                    <a:pt x="7564" y="15268"/>
                    <a:pt x="8905" y="14356"/>
                    <a:pt x="9930" y="13136"/>
                  </a:cubicBezTo>
                  <a:cubicBezTo>
                    <a:pt x="10012" y="13038"/>
                    <a:pt x="9999" y="12892"/>
                    <a:pt x="9901" y="12810"/>
                  </a:cubicBezTo>
                  <a:cubicBezTo>
                    <a:pt x="9858" y="12774"/>
                    <a:pt x="9806" y="12756"/>
                    <a:pt x="9753" y="12756"/>
                  </a:cubicBezTo>
                  <a:cubicBezTo>
                    <a:pt x="9687" y="12756"/>
                    <a:pt x="9622" y="12784"/>
                    <a:pt x="9575" y="12838"/>
                  </a:cubicBezTo>
                  <a:cubicBezTo>
                    <a:pt x="8623" y="13974"/>
                    <a:pt x="7380" y="14827"/>
                    <a:pt x="5978" y="15309"/>
                  </a:cubicBezTo>
                  <a:cubicBezTo>
                    <a:pt x="2675" y="14174"/>
                    <a:pt x="462" y="11078"/>
                    <a:pt x="462" y="7582"/>
                  </a:cubicBezTo>
                  <a:lnTo>
                    <a:pt x="462" y="2270"/>
                  </a:lnTo>
                  <a:lnTo>
                    <a:pt x="3174" y="462"/>
                  </a:lnTo>
                  <a:lnTo>
                    <a:pt x="5473" y="462"/>
                  </a:lnTo>
                  <a:cubicBezTo>
                    <a:pt x="5601" y="462"/>
                    <a:pt x="5705" y="359"/>
                    <a:pt x="5705" y="232"/>
                  </a:cubicBezTo>
                  <a:cubicBezTo>
                    <a:pt x="5705" y="104"/>
                    <a:pt x="5601" y="0"/>
                    <a:pt x="54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0"/>
            <p:cNvSpPr/>
            <p:nvPr/>
          </p:nvSpPr>
          <p:spPr>
            <a:xfrm>
              <a:off x="5620713" y="3065275"/>
              <a:ext cx="163363" cy="355360"/>
            </a:xfrm>
            <a:custGeom>
              <a:rect b="b" l="l" r="r" t="t"/>
              <a:pathLst>
                <a:path extrusionOk="0" h="12410" w="5705">
                  <a:moveTo>
                    <a:pt x="232" y="0"/>
                  </a:moveTo>
                  <a:cubicBezTo>
                    <a:pt x="104" y="0"/>
                    <a:pt x="1" y="104"/>
                    <a:pt x="1" y="232"/>
                  </a:cubicBezTo>
                  <a:cubicBezTo>
                    <a:pt x="1" y="359"/>
                    <a:pt x="104" y="462"/>
                    <a:pt x="232" y="462"/>
                  </a:cubicBezTo>
                  <a:lnTo>
                    <a:pt x="2531" y="462"/>
                  </a:lnTo>
                  <a:lnTo>
                    <a:pt x="5243" y="2271"/>
                  </a:lnTo>
                  <a:lnTo>
                    <a:pt x="5243" y="7582"/>
                  </a:lnTo>
                  <a:cubicBezTo>
                    <a:pt x="5243" y="9174"/>
                    <a:pt x="4783" y="10719"/>
                    <a:pt x="3912" y="12051"/>
                  </a:cubicBezTo>
                  <a:cubicBezTo>
                    <a:pt x="3841" y="12158"/>
                    <a:pt x="3871" y="12302"/>
                    <a:pt x="3978" y="12372"/>
                  </a:cubicBezTo>
                  <a:cubicBezTo>
                    <a:pt x="4021" y="12397"/>
                    <a:pt x="4064" y="12409"/>
                    <a:pt x="4105" y="12409"/>
                  </a:cubicBezTo>
                  <a:cubicBezTo>
                    <a:pt x="4173" y="12409"/>
                    <a:pt x="4238" y="12374"/>
                    <a:pt x="4299" y="12305"/>
                  </a:cubicBezTo>
                  <a:cubicBezTo>
                    <a:pt x="5219" y="10897"/>
                    <a:pt x="5705" y="9264"/>
                    <a:pt x="5705" y="7582"/>
                  </a:cubicBezTo>
                  <a:lnTo>
                    <a:pt x="5705" y="2147"/>
                  </a:lnTo>
                  <a:cubicBezTo>
                    <a:pt x="5705" y="2069"/>
                    <a:pt x="5667" y="1998"/>
                    <a:pt x="5602" y="1955"/>
                  </a:cubicBezTo>
                  <a:lnTo>
                    <a:pt x="2730" y="39"/>
                  </a:lnTo>
                  <a:cubicBezTo>
                    <a:pt x="2691" y="14"/>
                    <a:pt x="2647" y="0"/>
                    <a:pt x="26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0"/>
            <p:cNvSpPr/>
            <p:nvPr/>
          </p:nvSpPr>
          <p:spPr>
            <a:xfrm>
              <a:off x="5469405" y="3092907"/>
              <a:ext cx="287066" cy="395020"/>
            </a:xfrm>
            <a:custGeom>
              <a:rect b="b" l="l" r="r" t="t"/>
              <a:pathLst>
                <a:path extrusionOk="0" h="13795" w="10025">
                  <a:moveTo>
                    <a:pt x="2431" y="0"/>
                  </a:moveTo>
                  <a:cubicBezTo>
                    <a:pt x="2386" y="0"/>
                    <a:pt x="2341" y="13"/>
                    <a:pt x="2303" y="39"/>
                  </a:cubicBezTo>
                  <a:lnTo>
                    <a:pt x="103" y="1506"/>
                  </a:lnTo>
                  <a:cubicBezTo>
                    <a:pt x="39" y="1548"/>
                    <a:pt x="1" y="1621"/>
                    <a:pt x="1" y="1698"/>
                  </a:cubicBezTo>
                  <a:lnTo>
                    <a:pt x="1" y="6617"/>
                  </a:lnTo>
                  <a:cubicBezTo>
                    <a:pt x="1" y="9764"/>
                    <a:pt x="1989" y="12656"/>
                    <a:pt x="4930" y="13779"/>
                  </a:cubicBezTo>
                  <a:cubicBezTo>
                    <a:pt x="4957" y="13790"/>
                    <a:pt x="4985" y="13795"/>
                    <a:pt x="5012" y="13795"/>
                  </a:cubicBezTo>
                  <a:cubicBezTo>
                    <a:pt x="5039" y="13795"/>
                    <a:pt x="5067" y="13790"/>
                    <a:pt x="5094" y="13779"/>
                  </a:cubicBezTo>
                  <a:cubicBezTo>
                    <a:pt x="8035" y="12656"/>
                    <a:pt x="10024" y="9765"/>
                    <a:pt x="10024" y="6617"/>
                  </a:cubicBezTo>
                  <a:lnTo>
                    <a:pt x="10024" y="4559"/>
                  </a:lnTo>
                  <a:cubicBezTo>
                    <a:pt x="10024" y="4430"/>
                    <a:pt x="9921" y="4327"/>
                    <a:pt x="9792" y="4327"/>
                  </a:cubicBezTo>
                  <a:cubicBezTo>
                    <a:pt x="9665" y="4327"/>
                    <a:pt x="9562" y="4430"/>
                    <a:pt x="9562" y="4559"/>
                  </a:cubicBezTo>
                  <a:lnTo>
                    <a:pt x="9562" y="6617"/>
                  </a:lnTo>
                  <a:cubicBezTo>
                    <a:pt x="9562" y="9601"/>
                    <a:pt x="7779" y="12221"/>
                    <a:pt x="5013" y="13316"/>
                  </a:cubicBezTo>
                  <a:cubicBezTo>
                    <a:pt x="2245" y="12221"/>
                    <a:pt x="463" y="9601"/>
                    <a:pt x="463" y="6617"/>
                  </a:cubicBezTo>
                  <a:lnTo>
                    <a:pt x="463" y="1822"/>
                  </a:lnTo>
                  <a:lnTo>
                    <a:pt x="2502" y="462"/>
                  </a:lnTo>
                  <a:lnTo>
                    <a:pt x="7522" y="462"/>
                  </a:lnTo>
                  <a:lnTo>
                    <a:pt x="9562" y="1822"/>
                  </a:lnTo>
                  <a:lnTo>
                    <a:pt x="9562" y="3550"/>
                  </a:lnTo>
                  <a:cubicBezTo>
                    <a:pt x="9562" y="3679"/>
                    <a:pt x="9665" y="3782"/>
                    <a:pt x="9792" y="3782"/>
                  </a:cubicBezTo>
                  <a:cubicBezTo>
                    <a:pt x="9921" y="3782"/>
                    <a:pt x="10024" y="3679"/>
                    <a:pt x="10024" y="3550"/>
                  </a:cubicBezTo>
                  <a:lnTo>
                    <a:pt x="10024" y="1698"/>
                  </a:lnTo>
                  <a:cubicBezTo>
                    <a:pt x="10024" y="1621"/>
                    <a:pt x="9986" y="1548"/>
                    <a:pt x="9921" y="1506"/>
                  </a:cubicBezTo>
                  <a:lnTo>
                    <a:pt x="7721" y="39"/>
                  </a:lnTo>
                  <a:cubicBezTo>
                    <a:pt x="7683" y="13"/>
                    <a:pt x="7638" y="0"/>
                    <a:pt x="75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0"/>
            <p:cNvSpPr/>
            <p:nvPr/>
          </p:nvSpPr>
          <p:spPr>
            <a:xfrm>
              <a:off x="5521950" y="3189006"/>
              <a:ext cx="182634" cy="148931"/>
            </a:xfrm>
            <a:custGeom>
              <a:rect b="b" l="l" r="r" t="t"/>
              <a:pathLst>
                <a:path extrusionOk="0" h="5201" w="6378">
                  <a:moveTo>
                    <a:pt x="5572" y="463"/>
                  </a:moveTo>
                  <a:cubicBezTo>
                    <a:pt x="5625" y="463"/>
                    <a:pt x="5679" y="480"/>
                    <a:pt x="5725" y="515"/>
                  </a:cubicBezTo>
                  <a:cubicBezTo>
                    <a:pt x="5834" y="599"/>
                    <a:pt x="5855" y="757"/>
                    <a:pt x="5770" y="867"/>
                  </a:cubicBezTo>
                  <a:lnTo>
                    <a:pt x="2869" y="4640"/>
                  </a:lnTo>
                  <a:cubicBezTo>
                    <a:pt x="2806" y="4706"/>
                    <a:pt x="2741" y="4738"/>
                    <a:pt x="2673" y="4738"/>
                  </a:cubicBezTo>
                  <a:cubicBezTo>
                    <a:pt x="2614" y="4738"/>
                    <a:pt x="2554" y="4714"/>
                    <a:pt x="2492" y="4665"/>
                  </a:cubicBezTo>
                  <a:lnTo>
                    <a:pt x="606" y="2778"/>
                  </a:lnTo>
                  <a:cubicBezTo>
                    <a:pt x="507" y="2680"/>
                    <a:pt x="507" y="2520"/>
                    <a:pt x="606" y="2423"/>
                  </a:cubicBezTo>
                  <a:cubicBezTo>
                    <a:pt x="665" y="2374"/>
                    <a:pt x="724" y="2349"/>
                    <a:pt x="783" y="2349"/>
                  </a:cubicBezTo>
                  <a:cubicBezTo>
                    <a:pt x="843" y="2349"/>
                    <a:pt x="902" y="2374"/>
                    <a:pt x="961" y="2423"/>
                  </a:cubicBezTo>
                  <a:lnTo>
                    <a:pt x="2459" y="3920"/>
                  </a:lnTo>
                  <a:cubicBezTo>
                    <a:pt x="2515" y="3966"/>
                    <a:pt x="2571" y="3988"/>
                    <a:pt x="2625" y="3988"/>
                  </a:cubicBezTo>
                  <a:cubicBezTo>
                    <a:pt x="2687" y="3988"/>
                    <a:pt x="2747" y="3958"/>
                    <a:pt x="2805" y="3898"/>
                  </a:cubicBezTo>
                  <a:lnTo>
                    <a:pt x="5372" y="560"/>
                  </a:lnTo>
                  <a:cubicBezTo>
                    <a:pt x="5422" y="496"/>
                    <a:pt x="5496" y="463"/>
                    <a:pt x="5572" y="463"/>
                  </a:cubicBezTo>
                  <a:close/>
                  <a:moveTo>
                    <a:pt x="5572" y="0"/>
                  </a:moveTo>
                  <a:cubicBezTo>
                    <a:pt x="5358" y="0"/>
                    <a:pt x="5146" y="96"/>
                    <a:pt x="5006" y="279"/>
                  </a:cubicBezTo>
                  <a:lnTo>
                    <a:pt x="2599" y="3407"/>
                  </a:lnTo>
                  <a:lnTo>
                    <a:pt x="1288" y="2096"/>
                  </a:lnTo>
                  <a:cubicBezTo>
                    <a:pt x="1149" y="1957"/>
                    <a:pt x="966" y="1887"/>
                    <a:pt x="783" y="1887"/>
                  </a:cubicBezTo>
                  <a:cubicBezTo>
                    <a:pt x="601" y="1887"/>
                    <a:pt x="418" y="1957"/>
                    <a:pt x="279" y="2096"/>
                  </a:cubicBezTo>
                  <a:cubicBezTo>
                    <a:pt x="1" y="2374"/>
                    <a:pt x="1" y="2827"/>
                    <a:pt x="279" y="3105"/>
                  </a:cubicBezTo>
                  <a:lnTo>
                    <a:pt x="2165" y="4992"/>
                  </a:lnTo>
                  <a:cubicBezTo>
                    <a:pt x="2305" y="5132"/>
                    <a:pt x="2488" y="5201"/>
                    <a:pt x="2670" y="5201"/>
                  </a:cubicBezTo>
                  <a:cubicBezTo>
                    <a:pt x="2882" y="5201"/>
                    <a:pt x="3093" y="5107"/>
                    <a:pt x="3235" y="4923"/>
                  </a:cubicBezTo>
                  <a:lnTo>
                    <a:pt x="6137" y="1149"/>
                  </a:lnTo>
                  <a:cubicBezTo>
                    <a:pt x="6377" y="837"/>
                    <a:pt x="6318" y="388"/>
                    <a:pt x="6006" y="148"/>
                  </a:cubicBezTo>
                  <a:cubicBezTo>
                    <a:pt x="5877" y="48"/>
                    <a:pt x="5724" y="0"/>
                    <a:pt x="55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7" name="Google Shape;1357;p40"/>
          <p:cNvSpPr/>
          <p:nvPr/>
        </p:nvSpPr>
        <p:spPr>
          <a:xfrm>
            <a:off x="2888607" y="1354663"/>
            <a:ext cx="997200" cy="864000"/>
          </a:xfrm>
          <a:prstGeom prst="hexagon">
            <a:avLst>
              <a:gd fmla="val 25000" name="adj"/>
              <a:gd fmla="val 115470" name="vf"/>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8" name="Google Shape;1358;p40"/>
          <p:cNvGrpSpPr/>
          <p:nvPr/>
        </p:nvGrpSpPr>
        <p:grpSpPr>
          <a:xfrm>
            <a:off x="3213493" y="1533815"/>
            <a:ext cx="347400" cy="458761"/>
            <a:chOff x="2708963" y="3061896"/>
            <a:chExt cx="347400" cy="458761"/>
          </a:xfrm>
        </p:grpSpPr>
        <p:sp>
          <p:nvSpPr>
            <p:cNvPr id="1359" name="Google Shape;1359;p40"/>
            <p:cNvSpPr/>
            <p:nvPr/>
          </p:nvSpPr>
          <p:spPr>
            <a:xfrm>
              <a:off x="2708963" y="3061896"/>
              <a:ext cx="347400" cy="458761"/>
            </a:xfrm>
            <a:custGeom>
              <a:rect b="b" l="l" r="r" t="t"/>
              <a:pathLst>
                <a:path extrusionOk="0" h="16021" w="12132">
                  <a:moveTo>
                    <a:pt x="3150" y="0"/>
                  </a:moveTo>
                  <a:cubicBezTo>
                    <a:pt x="3104" y="0"/>
                    <a:pt x="3058" y="14"/>
                    <a:pt x="3020" y="40"/>
                  </a:cubicBezTo>
                  <a:lnTo>
                    <a:pt x="105" y="1984"/>
                  </a:lnTo>
                  <a:cubicBezTo>
                    <a:pt x="39" y="2027"/>
                    <a:pt x="0" y="2101"/>
                    <a:pt x="0" y="2178"/>
                  </a:cubicBezTo>
                  <a:lnTo>
                    <a:pt x="0" y="7694"/>
                  </a:lnTo>
                  <a:cubicBezTo>
                    <a:pt x="0" y="11473"/>
                    <a:pt x="2408" y="14814"/>
                    <a:pt x="5992" y="16008"/>
                  </a:cubicBezTo>
                  <a:cubicBezTo>
                    <a:pt x="6017" y="16016"/>
                    <a:pt x="6042" y="16021"/>
                    <a:pt x="6066" y="16021"/>
                  </a:cubicBezTo>
                  <a:cubicBezTo>
                    <a:pt x="6091" y="16021"/>
                    <a:pt x="6115" y="16016"/>
                    <a:pt x="6140" y="16008"/>
                  </a:cubicBezTo>
                  <a:cubicBezTo>
                    <a:pt x="7896" y="15423"/>
                    <a:pt x="9397" y="14320"/>
                    <a:pt x="10478" y="12819"/>
                  </a:cubicBezTo>
                  <a:cubicBezTo>
                    <a:pt x="11560" y="11317"/>
                    <a:pt x="12132" y="9546"/>
                    <a:pt x="12132" y="7694"/>
                  </a:cubicBezTo>
                  <a:lnTo>
                    <a:pt x="12132" y="5408"/>
                  </a:lnTo>
                  <a:cubicBezTo>
                    <a:pt x="12132" y="5278"/>
                    <a:pt x="12028" y="5173"/>
                    <a:pt x="11897" y="5173"/>
                  </a:cubicBezTo>
                  <a:cubicBezTo>
                    <a:pt x="11768" y="5173"/>
                    <a:pt x="11664" y="5279"/>
                    <a:pt x="11664" y="5408"/>
                  </a:cubicBezTo>
                  <a:lnTo>
                    <a:pt x="11664" y="7694"/>
                  </a:lnTo>
                  <a:cubicBezTo>
                    <a:pt x="11664" y="9446"/>
                    <a:pt x="11122" y="11124"/>
                    <a:pt x="10098" y="12545"/>
                  </a:cubicBezTo>
                  <a:cubicBezTo>
                    <a:pt x="9088" y="13944"/>
                    <a:pt x="7696" y="14978"/>
                    <a:pt x="6067" y="15539"/>
                  </a:cubicBezTo>
                  <a:cubicBezTo>
                    <a:pt x="2715" y="14387"/>
                    <a:pt x="470" y="11245"/>
                    <a:pt x="470" y="7694"/>
                  </a:cubicBezTo>
                  <a:lnTo>
                    <a:pt x="470" y="2304"/>
                  </a:lnTo>
                  <a:lnTo>
                    <a:pt x="3222" y="469"/>
                  </a:lnTo>
                  <a:lnTo>
                    <a:pt x="8912" y="469"/>
                  </a:lnTo>
                  <a:lnTo>
                    <a:pt x="11664" y="2304"/>
                  </a:lnTo>
                  <a:lnTo>
                    <a:pt x="11664" y="4385"/>
                  </a:lnTo>
                  <a:cubicBezTo>
                    <a:pt x="11664" y="4514"/>
                    <a:pt x="11768" y="4620"/>
                    <a:pt x="11898" y="4620"/>
                  </a:cubicBezTo>
                  <a:cubicBezTo>
                    <a:pt x="12028" y="4620"/>
                    <a:pt x="12132" y="4514"/>
                    <a:pt x="12132" y="4385"/>
                  </a:cubicBezTo>
                  <a:lnTo>
                    <a:pt x="12132" y="2178"/>
                  </a:lnTo>
                  <a:cubicBezTo>
                    <a:pt x="12132" y="2101"/>
                    <a:pt x="12094" y="2027"/>
                    <a:pt x="12028" y="1984"/>
                  </a:cubicBezTo>
                  <a:lnTo>
                    <a:pt x="9112" y="40"/>
                  </a:lnTo>
                  <a:cubicBezTo>
                    <a:pt x="9074" y="14"/>
                    <a:pt x="9028" y="0"/>
                    <a:pt x="89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0"/>
            <p:cNvSpPr/>
            <p:nvPr/>
          </p:nvSpPr>
          <p:spPr>
            <a:xfrm>
              <a:off x="2736996" y="3089929"/>
              <a:ext cx="291332" cy="400976"/>
            </a:xfrm>
            <a:custGeom>
              <a:rect b="b" l="l" r="r" t="t"/>
              <a:pathLst>
                <a:path extrusionOk="0" h="14003" w="10174">
                  <a:moveTo>
                    <a:pt x="2468" y="1"/>
                  </a:moveTo>
                  <a:cubicBezTo>
                    <a:pt x="2422" y="1"/>
                    <a:pt x="2376" y="14"/>
                    <a:pt x="2338" y="40"/>
                  </a:cubicBezTo>
                  <a:lnTo>
                    <a:pt x="105" y="1528"/>
                  </a:lnTo>
                  <a:cubicBezTo>
                    <a:pt x="40" y="1573"/>
                    <a:pt x="1" y="1645"/>
                    <a:pt x="1" y="1724"/>
                  </a:cubicBezTo>
                  <a:lnTo>
                    <a:pt x="1" y="6715"/>
                  </a:lnTo>
                  <a:cubicBezTo>
                    <a:pt x="1" y="8304"/>
                    <a:pt x="475" y="9832"/>
                    <a:pt x="1375" y="11136"/>
                  </a:cubicBezTo>
                  <a:cubicBezTo>
                    <a:pt x="2272" y="12436"/>
                    <a:pt x="3526" y="13422"/>
                    <a:pt x="5004" y="13987"/>
                  </a:cubicBezTo>
                  <a:cubicBezTo>
                    <a:pt x="5032" y="13997"/>
                    <a:pt x="5060" y="14002"/>
                    <a:pt x="5088" y="14002"/>
                  </a:cubicBezTo>
                  <a:cubicBezTo>
                    <a:pt x="5116" y="14002"/>
                    <a:pt x="5143" y="13997"/>
                    <a:pt x="5171" y="13987"/>
                  </a:cubicBezTo>
                  <a:cubicBezTo>
                    <a:pt x="6648" y="13422"/>
                    <a:pt x="7904" y="12436"/>
                    <a:pt x="8800" y="11136"/>
                  </a:cubicBezTo>
                  <a:cubicBezTo>
                    <a:pt x="9699" y="9832"/>
                    <a:pt x="10174" y="8304"/>
                    <a:pt x="10174" y="6715"/>
                  </a:cubicBezTo>
                  <a:lnTo>
                    <a:pt x="10174" y="1724"/>
                  </a:lnTo>
                  <a:cubicBezTo>
                    <a:pt x="10174" y="1645"/>
                    <a:pt x="10135" y="1571"/>
                    <a:pt x="10069" y="1528"/>
                  </a:cubicBezTo>
                  <a:lnTo>
                    <a:pt x="7836" y="40"/>
                  </a:lnTo>
                  <a:cubicBezTo>
                    <a:pt x="7798" y="14"/>
                    <a:pt x="7753" y="1"/>
                    <a:pt x="7706" y="1"/>
                  </a:cubicBezTo>
                  <a:lnTo>
                    <a:pt x="5598" y="1"/>
                  </a:lnTo>
                  <a:cubicBezTo>
                    <a:pt x="5469" y="1"/>
                    <a:pt x="5364" y="105"/>
                    <a:pt x="5364" y="235"/>
                  </a:cubicBezTo>
                  <a:cubicBezTo>
                    <a:pt x="5364" y="365"/>
                    <a:pt x="5469" y="469"/>
                    <a:pt x="5598" y="469"/>
                  </a:cubicBezTo>
                  <a:lnTo>
                    <a:pt x="7636" y="469"/>
                  </a:lnTo>
                  <a:lnTo>
                    <a:pt x="9705" y="1849"/>
                  </a:lnTo>
                  <a:lnTo>
                    <a:pt x="9705" y="6715"/>
                  </a:lnTo>
                  <a:cubicBezTo>
                    <a:pt x="9705" y="9746"/>
                    <a:pt x="7895" y="12404"/>
                    <a:pt x="5088" y="13515"/>
                  </a:cubicBezTo>
                  <a:cubicBezTo>
                    <a:pt x="2279" y="12404"/>
                    <a:pt x="470" y="9746"/>
                    <a:pt x="470" y="6715"/>
                  </a:cubicBezTo>
                  <a:lnTo>
                    <a:pt x="470" y="1850"/>
                  </a:lnTo>
                  <a:lnTo>
                    <a:pt x="2538" y="469"/>
                  </a:lnTo>
                  <a:lnTo>
                    <a:pt x="4576" y="469"/>
                  </a:lnTo>
                  <a:cubicBezTo>
                    <a:pt x="4705" y="469"/>
                    <a:pt x="4810" y="365"/>
                    <a:pt x="4810" y="235"/>
                  </a:cubicBezTo>
                  <a:cubicBezTo>
                    <a:pt x="4810" y="105"/>
                    <a:pt x="4705" y="1"/>
                    <a:pt x="45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0"/>
            <p:cNvSpPr/>
            <p:nvPr/>
          </p:nvSpPr>
          <p:spPr>
            <a:xfrm>
              <a:off x="2792434" y="3145309"/>
              <a:ext cx="180458" cy="236210"/>
            </a:xfrm>
            <a:custGeom>
              <a:rect b="b" l="l" r="r" t="t"/>
              <a:pathLst>
                <a:path extrusionOk="0" h="8249" w="6302">
                  <a:moveTo>
                    <a:pt x="3152" y="1449"/>
                  </a:moveTo>
                  <a:cubicBezTo>
                    <a:pt x="3555" y="1449"/>
                    <a:pt x="3885" y="1779"/>
                    <a:pt x="3885" y="2184"/>
                  </a:cubicBezTo>
                  <a:lnTo>
                    <a:pt x="3885" y="3893"/>
                  </a:lnTo>
                  <a:lnTo>
                    <a:pt x="2417" y="3893"/>
                  </a:lnTo>
                  <a:lnTo>
                    <a:pt x="2417" y="2184"/>
                  </a:lnTo>
                  <a:cubicBezTo>
                    <a:pt x="2417" y="1779"/>
                    <a:pt x="2747" y="1449"/>
                    <a:pt x="3152" y="1449"/>
                  </a:cubicBezTo>
                  <a:close/>
                  <a:moveTo>
                    <a:pt x="3152" y="470"/>
                  </a:moveTo>
                  <a:cubicBezTo>
                    <a:pt x="4096" y="470"/>
                    <a:pt x="4864" y="1238"/>
                    <a:pt x="4864" y="2184"/>
                  </a:cubicBezTo>
                  <a:lnTo>
                    <a:pt x="4864" y="3893"/>
                  </a:lnTo>
                  <a:lnTo>
                    <a:pt x="4354" y="3893"/>
                  </a:lnTo>
                  <a:lnTo>
                    <a:pt x="4354" y="2184"/>
                  </a:lnTo>
                  <a:cubicBezTo>
                    <a:pt x="4354" y="1520"/>
                    <a:pt x="3815" y="981"/>
                    <a:pt x="3152" y="981"/>
                  </a:cubicBezTo>
                  <a:cubicBezTo>
                    <a:pt x="2488" y="981"/>
                    <a:pt x="1949" y="1520"/>
                    <a:pt x="1949" y="2184"/>
                  </a:cubicBezTo>
                  <a:lnTo>
                    <a:pt x="1949" y="3893"/>
                  </a:lnTo>
                  <a:lnTo>
                    <a:pt x="1439" y="3893"/>
                  </a:lnTo>
                  <a:lnTo>
                    <a:pt x="1439" y="2184"/>
                  </a:lnTo>
                  <a:lnTo>
                    <a:pt x="1438" y="2184"/>
                  </a:lnTo>
                  <a:cubicBezTo>
                    <a:pt x="1438" y="1238"/>
                    <a:pt x="2206" y="470"/>
                    <a:pt x="3152" y="470"/>
                  </a:cubicBezTo>
                  <a:close/>
                  <a:moveTo>
                    <a:pt x="3152" y="0"/>
                  </a:moveTo>
                  <a:cubicBezTo>
                    <a:pt x="1948" y="0"/>
                    <a:pt x="968" y="980"/>
                    <a:pt x="968" y="2184"/>
                  </a:cubicBezTo>
                  <a:lnTo>
                    <a:pt x="968" y="3893"/>
                  </a:lnTo>
                  <a:lnTo>
                    <a:pt x="235" y="3893"/>
                  </a:lnTo>
                  <a:cubicBezTo>
                    <a:pt x="106" y="3893"/>
                    <a:pt x="0" y="3998"/>
                    <a:pt x="0" y="4127"/>
                  </a:cubicBezTo>
                  <a:lnTo>
                    <a:pt x="0" y="5538"/>
                  </a:lnTo>
                  <a:cubicBezTo>
                    <a:pt x="0" y="5668"/>
                    <a:pt x="106" y="5772"/>
                    <a:pt x="235" y="5772"/>
                  </a:cubicBezTo>
                  <a:cubicBezTo>
                    <a:pt x="365" y="5772"/>
                    <a:pt x="470" y="5668"/>
                    <a:pt x="470" y="5538"/>
                  </a:cubicBezTo>
                  <a:lnTo>
                    <a:pt x="470" y="4362"/>
                  </a:lnTo>
                  <a:lnTo>
                    <a:pt x="5832" y="4362"/>
                  </a:lnTo>
                  <a:lnTo>
                    <a:pt x="5832" y="7781"/>
                  </a:lnTo>
                  <a:lnTo>
                    <a:pt x="470" y="7781"/>
                  </a:lnTo>
                  <a:lnTo>
                    <a:pt x="470" y="6561"/>
                  </a:lnTo>
                  <a:cubicBezTo>
                    <a:pt x="470" y="6431"/>
                    <a:pt x="365" y="6326"/>
                    <a:pt x="235" y="6326"/>
                  </a:cubicBezTo>
                  <a:cubicBezTo>
                    <a:pt x="106" y="6326"/>
                    <a:pt x="0" y="6431"/>
                    <a:pt x="0" y="6561"/>
                  </a:cubicBezTo>
                  <a:lnTo>
                    <a:pt x="0" y="8015"/>
                  </a:lnTo>
                  <a:cubicBezTo>
                    <a:pt x="0" y="8145"/>
                    <a:pt x="106" y="8249"/>
                    <a:pt x="235" y="8249"/>
                  </a:cubicBezTo>
                  <a:lnTo>
                    <a:pt x="6067" y="8249"/>
                  </a:lnTo>
                  <a:cubicBezTo>
                    <a:pt x="6197" y="8249"/>
                    <a:pt x="6302" y="8145"/>
                    <a:pt x="6302" y="8015"/>
                  </a:cubicBezTo>
                  <a:lnTo>
                    <a:pt x="6302" y="4127"/>
                  </a:lnTo>
                  <a:cubicBezTo>
                    <a:pt x="6302" y="3998"/>
                    <a:pt x="6197" y="3892"/>
                    <a:pt x="6067" y="3892"/>
                  </a:cubicBezTo>
                  <a:lnTo>
                    <a:pt x="5334" y="3892"/>
                  </a:lnTo>
                  <a:lnTo>
                    <a:pt x="5334" y="2184"/>
                  </a:lnTo>
                  <a:cubicBezTo>
                    <a:pt x="5334" y="980"/>
                    <a:pt x="4354" y="0"/>
                    <a:pt x="31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0"/>
            <p:cNvSpPr/>
            <p:nvPr/>
          </p:nvSpPr>
          <p:spPr>
            <a:xfrm>
              <a:off x="2862017" y="3284561"/>
              <a:ext cx="41292" cy="69096"/>
            </a:xfrm>
            <a:custGeom>
              <a:rect b="b" l="l" r="r" t="t"/>
              <a:pathLst>
                <a:path extrusionOk="0" h="2413" w="1442">
                  <a:moveTo>
                    <a:pt x="722" y="469"/>
                  </a:moveTo>
                  <a:cubicBezTo>
                    <a:pt x="860" y="469"/>
                    <a:pt x="973" y="581"/>
                    <a:pt x="973" y="720"/>
                  </a:cubicBezTo>
                  <a:cubicBezTo>
                    <a:pt x="973" y="858"/>
                    <a:pt x="860" y="971"/>
                    <a:pt x="722" y="971"/>
                  </a:cubicBezTo>
                  <a:cubicBezTo>
                    <a:pt x="583" y="971"/>
                    <a:pt x="470" y="858"/>
                    <a:pt x="470" y="720"/>
                  </a:cubicBezTo>
                  <a:cubicBezTo>
                    <a:pt x="470" y="581"/>
                    <a:pt x="583" y="469"/>
                    <a:pt x="722" y="469"/>
                  </a:cubicBezTo>
                  <a:close/>
                  <a:moveTo>
                    <a:pt x="722" y="0"/>
                  </a:moveTo>
                  <a:cubicBezTo>
                    <a:pt x="323" y="0"/>
                    <a:pt x="1" y="323"/>
                    <a:pt x="1" y="720"/>
                  </a:cubicBezTo>
                  <a:cubicBezTo>
                    <a:pt x="1" y="1035"/>
                    <a:pt x="203" y="1304"/>
                    <a:pt x="487" y="1401"/>
                  </a:cubicBezTo>
                  <a:lnTo>
                    <a:pt x="487" y="2178"/>
                  </a:lnTo>
                  <a:cubicBezTo>
                    <a:pt x="487" y="2308"/>
                    <a:pt x="591" y="2413"/>
                    <a:pt x="721" y="2413"/>
                  </a:cubicBezTo>
                  <a:lnTo>
                    <a:pt x="722" y="2413"/>
                  </a:lnTo>
                  <a:cubicBezTo>
                    <a:pt x="851" y="2413"/>
                    <a:pt x="955" y="2307"/>
                    <a:pt x="955" y="2178"/>
                  </a:cubicBezTo>
                  <a:lnTo>
                    <a:pt x="955" y="1401"/>
                  </a:lnTo>
                  <a:cubicBezTo>
                    <a:pt x="1239" y="1304"/>
                    <a:pt x="1441" y="1035"/>
                    <a:pt x="1441" y="720"/>
                  </a:cubicBezTo>
                  <a:cubicBezTo>
                    <a:pt x="1441" y="323"/>
                    <a:pt x="1119" y="0"/>
                    <a:pt x="7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63" name="Google Shape;1363;p40"/>
          <p:cNvCxnSpPr>
            <a:stCxn id="1357" idx="0"/>
            <a:endCxn id="1364" idx="3"/>
          </p:cNvCxnSpPr>
          <p:nvPr/>
        </p:nvCxnSpPr>
        <p:spPr>
          <a:xfrm>
            <a:off x="3885807" y="1786663"/>
            <a:ext cx="2697600" cy="447600"/>
          </a:xfrm>
          <a:prstGeom prst="bentConnector3">
            <a:avLst>
              <a:gd fmla="val 49998" name="adj1"/>
            </a:avLst>
          </a:prstGeom>
          <a:noFill/>
          <a:ln cap="flat" cmpd="sng" w="9525">
            <a:solidFill>
              <a:schemeClr val="lt1"/>
            </a:solidFill>
            <a:prstDash val="solid"/>
            <a:round/>
            <a:headEnd len="med" w="med" type="none"/>
            <a:tailEnd len="med" w="med" type="none"/>
          </a:ln>
        </p:spPr>
      </p:cxnSp>
      <p:sp>
        <p:nvSpPr>
          <p:cNvPr id="1364" name="Google Shape;1364;p40"/>
          <p:cNvSpPr/>
          <p:nvPr/>
        </p:nvSpPr>
        <p:spPr>
          <a:xfrm>
            <a:off x="6583322" y="2069087"/>
            <a:ext cx="381000" cy="330300"/>
          </a:xfrm>
          <a:prstGeom prst="hexagon">
            <a:avLst>
              <a:gd fmla="val 25000" name="adj"/>
              <a:gd fmla="val 115470" name="vf"/>
            </a:avLst>
          </a:prstGeom>
          <a:gradFill>
            <a:gsLst>
              <a:gs pos="0">
                <a:schemeClr val="accent1"/>
              </a:gs>
              <a:gs pos="35000">
                <a:schemeClr val="accent2"/>
              </a:gs>
              <a:gs pos="52000">
                <a:schemeClr val="accent3"/>
              </a:gs>
              <a:gs pos="66000">
                <a:schemeClr val="lt2"/>
              </a:gs>
              <a:gs pos="100000">
                <a:schemeClr val="dk1"/>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0"/>
          <p:cNvSpPr/>
          <p:nvPr/>
        </p:nvSpPr>
        <p:spPr>
          <a:xfrm>
            <a:off x="1925375" y="3435775"/>
            <a:ext cx="869100" cy="687900"/>
          </a:xfrm>
          <a:prstGeom prst="hexagon">
            <a:avLst>
              <a:gd fmla="val 25000" name="adj"/>
              <a:gd fmla="val 115470" name="vf"/>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6" name="Google Shape;1366;p40"/>
          <p:cNvCxnSpPr>
            <a:stCxn id="1365" idx="0"/>
            <a:endCxn id="1367" idx="3"/>
          </p:cNvCxnSpPr>
          <p:nvPr/>
        </p:nvCxnSpPr>
        <p:spPr>
          <a:xfrm flipH="1" rot="10800000">
            <a:off x="2794475" y="2399425"/>
            <a:ext cx="4214100" cy="1380300"/>
          </a:xfrm>
          <a:prstGeom prst="bentConnector3">
            <a:avLst>
              <a:gd fmla="val 49999" name="adj1"/>
            </a:avLst>
          </a:prstGeom>
          <a:noFill/>
          <a:ln cap="flat" cmpd="sng" w="9525">
            <a:solidFill>
              <a:schemeClr val="lt1"/>
            </a:solidFill>
            <a:prstDash val="solid"/>
            <a:round/>
            <a:headEnd len="med" w="med" type="none"/>
            <a:tailEnd len="med" w="med" type="none"/>
          </a:ln>
        </p:spPr>
      </p:cxnSp>
      <p:sp>
        <p:nvSpPr>
          <p:cNvPr id="1367" name="Google Shape;1367;p40"/>
          <p:cNvSpPr/>
          <p:nvPr/>
        </p:nvSpPr>
        <p:spPr>
          <a:xfrm>
            <a:off x="7008522" y="2234274"/>
            <a:ext cx="381000" cy="330300"/>
          </a:xfrm>
          <a:prstGeom prst="hexagon">
            <a:avLst>
              <a:gd fmla="val 25000" name="adj"/>
              <a:gd fmla="val 115470" name="vf"/>
            </a:avLst>
          </a:prstGeom>
          <a:gradFill>
            <a:gsLst>
              <a:gs pos="0">
                <a:schemeClr val="accent1"/>
              </a:gs>
              <a:gs pos="35000">
                <a:schemeClr val="accent2"/>
              </a:gs>
              <a:gs pos="52000">
                <a:schemeClr val="accent3"/>
              </a:gs>
              <a:gs pos="66000">
                <a:schemeClr val="lt2"/>
              </a:gs>
              <a:gs pos="100000">
                <a:schemeClr val="dk1"/>
              </a:gs>
            </a:gsLst>
            <a:path path="circle">
              <a:fillToRect b="50%" l="50%" r="50%" t="50%"/>
            </a:path>
            <a:tileRect/>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8" name="Google Shape;1368;p40"/>
          <p:cNvGrpSpPr/>
          <p:nvPr/>
        </p:nvGrpSpPr>
        <p:grpSpPr>
          <a:xfrm>
            <a:off x="2188772" y="3553731"/>
            <a:ext cx="342303" cy="452003"/>
            <a:chOff x="5441772" y="3065275"/>
            <a:chExt cx="342303" cy="452003"/>
          </a:xfrm>
        </p:grpSpPr>
        <p:sp>
          <p:nvSpPr>
            <p:cNvPr id="1369" name="Google Shape;1369;p40"/>
            <p:cNvSpPr/>
            <p:nvPr/>
          </p:nvSpPr>
          <p:spPr>
            <a:xfrm>
              <a:off x="5441772" y="3065275"/>
              <a:ext cx="286694" cy="452003"/>
            </a:xfrm>
            <a:custGeom>
              <a:rect b="b" l="l" r="r" t="t"/>
              <a:pathLst>
                <a:path extrusionOk="0" h="15785" w="10012">
                  <a:moveTo>
                    <a:pt x="3104" y="0"/>
                  </a:moveTo>
                  <a:cubicBezTo>
                    <a:pt x="3058" y="0"/>
                    <a:pt x="3014" y="14"/>
                    <a:pt x="2975" y="39"/>
                  </a:cubicBezTo>
                  <a:lnTo>
                    <a:pt x="103" y="1955"/>
                  </a:lnTo>
                  <a:cubicBezTo>
                    <a:pt x="39" y="1997"/>
                    <a:pt x="0" y="2069"/>
                    <a:pt x="0" y="2147"/>
                  </a:cubicBezTo>
                  <a:lnTo>
                    <a:pt x="0" y="7582"/>
                  </a:lnTo>
                  <a:cubicBezTo>
                    <a:pt x="0" y="11304"/>
                    <a:pt x="2373" y="14595"/>
                    <a:pt x="5904" y="15772"/>
                  </a:cubicBezTo>
                  <a:cubicBezTo>
                    <a:pt x="5928" y="15780"/>
                    <a:pt x="5953" y="15785"/>
                    <a:pt x="5978" y="15785"/>
                  </a:cubicBezTo>
                  <a:cubicBezTo>
                    <a:pt x="6002" y="15785"/>
                    <a:pt x="6026" y="15780"/>
                    <a:pt x="6050" y="15772"/>
                  </a:cubicBezTo>
                  <a:cubicBezTo>
                    <a:pt x="7564" y="15268"/>
                    <a:pt x="8905" y="14356"/>
                    <a:pt x="9930" y="13136"/>
                  </a:cubicBezTo>
                  <a:cubicBezTo>
                    <a:pt x="10012" y="13038"/>
                    <a:pt x="9999" y="12892"/>
                    <a:pt x="9901" y="12810"/>
                  </a:cubicBezTo>
                  <a:cubicBezTo>
                    <a:pt x="9858" y="12774"/>
                    <a:pt x="9806" y="12756"/>
                    <a:pt x="9753" y="12756"/>
                  </a:cubicBezTo>
                  <a:cubicBezTo>
                    <a:pt x="9687" y="12756"/>
                    <a:pt x="9622" y="12784"/>
                    <a:pt x="9575" y="12838"/>
                  </a:cubicBezTo>
                  <a:cubicBezTo>
                    <a:pt x="8623" y="13974"/>
                    <a:pt x="7380" y="14827"/>
                    <a:pt x="5978" y="15309"/>
                  </a:cubicBezTo>
                  <a:cubicBezTo>
                    <a:pt x="2675" y="14174"/>
                    <a:pt x="462" y="11078"/>
                    <a:pt x="462" y="7582"/>
                  </a:cubicBezTo>
                  <a:lnTo>
                    <a:pt x="462" y="2270"/>
                  </a:lnTo>
                  <a:lnTo>
                    <a:pt x="3174" y="462"/>
                  </a:lnTo>
                  <a:lnTo>
                    <a:pt x="5473" y="462"/>
                  </a:lnTo>
                  <a:cubicBezTo>
                    <a:pt x="5601" y="462"/>
                    <a:pt x="5705" y="359"/>
                    <a:pt x="5705" y="232"/>
                  </a:cubicBezTo>
                  <a:cubicBezTo>
                    <a:pt x="5705" y="104"/>
                    <a:pt x="5601" y="0"/>
                    <a:pt x="54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0"/>
            <p:cNvSpPr/>
            <p:nvPr/>
          </p:nvSpPr>
          <p:spPr>
            <a:xfrm>
              <a:off x="5620713" y="3065275"/>
              <a:ext cx="163363" cy="355360"/>
            </a:xfrm>
            <a:custGeom>
              <a:rect b="b" l="l" r="r" t="t"/>
              <a:pathLst>
                <a:path extrusionOk="0" h="12410" w="5705">
                  <a:moveTo>
                    <a:pt x="232" y="0"/>
                  </a:moveTo>
                  <a:cubicBezTo>
                    <a:pt x="104" y="0"/>
                    <a:pt x="1" y="104"/>
                    <a:pt x="1" y="232"/>
                  </a:cubicBezTo>
                  <a:cubicBezTo>
                    <a:pt x="1" y="359"/>
                    <a:pt x="104" y="462"/>
                    <a:pt x="232" y="462"/>
                  </a:cubicBezTo>
                  <a:lnTo>
                    <a:pt x="2531" y="462"/>
                  </a:lnTo>
                  <a:lnTo>
                    <a:pt x="5243" y="2271"/>
                  </a:lnTo>
                  <a:lnTo>
                    <a:pt x="5243" y="7582"/>
                  </a:lnTo>
                  <a:cubicBezTo>
                    <a:pt x="5243" y="9174"/>
                    <a:pt x="4783" y="10719"/>
                    <a:pt x="3912" y="12051"/>
                  </a:cubicBezTo>
                  <a:cubicBezTo>
                    <a:pt x="3841" y="12158"/>
                    <a:pt x="3871" y="12302"/>
                    <a:pt x="3978" y="12372"/>
                  </a:cubicBezTo>
                  <a:cubicBezTo>
                    <a:pt x="4021" y="12397"/>
                    <a:pt x="4064" y="12409"/>
                    <a:pt x="4105" y="12409"/>
                  </a:cubicBezTo>
                  <a:cubicBezTo>
                    <a:pt x="4173" y="12409"/>
                    <a:pt x="4238" y="12374"/>
                    <a:pt x="4299" y="12305"/>
                  </a:cubicBezTo>
                  <a:cubicBezTo>
                    <a:pt x="5219" y="10897"/>
                    <a:pt x="5705" y="9264"/>
                    <a:pt x="5705" y="7582"/>
                  </a:cubicBezTo>
                  <a:lnTo>
                    <a:pt x="5705" y="2147"/>
                  </a:lnTo>
                  <a:cubicBezTo>
                    <a:pt x="5705" y="2069"/>
                    <a:pt x="5667" y="1998"/>
                    <a:pt x="5602" y="1955"/>
                  </a:cubicBezTo>
                  <a:lnTo>
                    <a:pt x="2730" y="39"/>
                  </a:lnTo>
                  <a:cubicBezTo>
                    <a:pt x="2691" y="14"/>
                    <a:pt x="2647" y="0"/>
                    <a:pt x="26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0"/>
            <p:cNvSpPr/>
            <p:nvPr/>
          </p:nvSpPr>
          <p:spPr>
            <a:xfrm>
              <a:off x="5469405" y="3092907"/>
              <a:ext cx="287066" cy="395020"/>
            </a:xfrm>
            <a:custGeom>
              <a:rect b="b" l="l" r="r" t="t"/>
              <a:pathLst>
                <a:path extrusionOk="0" h="13795" w="10025">
                  <a:moveTo>
                    <a:pt x="2431" y="0"/>
                  </a:moveTo>
                  <a:cubicBezTo>
                    <a:pt x="2386" y="0"/>
                    <a:pt x="2341" y="13"/>
                    <a:pt x="2303" y="39"/>
                  </a:cubicBezTo>
                  <a:lnTo>
                    <a:pt x="103" y="1506"/>
                  </a:lnTo>
                  <a:cubicBezTo>
                    <a:pt x="39" y="1548"/>
                    <a:pt x="1" y="1621"/>
                    <a:pt x="1" y="1698"/>
                  </a:cubicBezTo>
                  <a:lnTo>
                    <a:pt x="1" y="6617"/>
                  </a:lnTo>
                  <a:cubicBezTo>
                    <a:pt x="1" y="9764"/>
                    <a:pt x="1989" y="12656"/>
                    <a:pt x="4930" y="13779"/>
                  </a:cubicBezTo>
                  <a:cubicBezTo>
                    <a:pt x="4957" y="13790"/>
                    <a:pt x="4985" y="13795"/>
                    <a:pt x="5012" y="13795"/>
                  </a:cubicBezTo>
                  <a:cubicBezTo>
                    <a:pt x="5039" y="13795"/>
                    <a:pt x="5067" y="13790"/>
                    <a:pt x="5094" y="13779"/>
                  </a:cubicBezTo>
                  <a:cubicBezTo>
                    <a:pt x="8035" y="12656"/>
                    <a:pt x="10024" y="9765"/>
                    <a:pt x="10024" y="6617"/>
                  </a:cubicBezTo>
                  <a:lnTo>
                    <a:pt x="10024" y="4559"/>
                  </a:lnTo>
                  <a:cubicBezTo>
                    <a:pt x="10024" y="4430"/>
                    <a:pt x="9921" y="4327"/>
                    <a:pt x="9792" y="4327"/>
                  </a:cubicBezTo>
                  <a:cubicBezTo>
                    <a:pt x="9665" y="4327"/>
                    <a:pt x="9562" y="4430"/>
                    <a:pt x="9562" y="4559"/>
                  </a:cubicBezTo>
                  <a:lnTo>
                    <a:pt x="9562" y="6617"/>
                  </a:lnTo>
                  <a:cubicBezTo>
                    <a:pt x="9562" y="9601"/>
                    <a:pt x="7779" y="12221"/>
                    <a:pt x="5013" y="13316"/>
                  </a:cubicBezTo>
                  <a:cubicBezTo>
                    <a:pt x="2245" y="12221"/>
                    <a:pt x="463" y="9601"/>
                    <a:pt x="463" y="6617"/>
                  </a:cubicBezTo>
                  <a:lnTo>
                    <a:pt x="463" y="1822"/>
                  </a:lnTo>
                  <a:lnTo>
                    <a:pt x="2502" y="462"/>
                  </a:lnTo>
                  <a:lnTo>
                    <a:pt x="7522" y="462"/>
                  </a:lnTo>
                  <a:lnTo>
                    <a:pt x="9562" y="1822"/>
                  </a:lnTo>
                  <a:lnTo>
                    <a:pt x="9562" y="3550"/>
                  </a:lnTo>
                  <a:cubicBezTo>
                    <a:pt x="9562" y="3679"/>
                    <a:pt x="9665" y="3782"/>
                    <a:pt x="9792" y="3782"/>
                  </a:cubicBezTo>
                  <a:cubicBezTo>
                    <a:pt x="9921" y="3782"/>
                    <a:pt x="10024" y="3679"/>
                    <a:pt x="10024" y="3550"/>
                  </a:cubicBezTo>
                  <a:lnTo>
                    <a:pt x="10024" y="1698"/>
                  </a:lnTo>
                  <a:cubicBezTo>
                    <a:pt x="10024" y="1621"/>
                    <a:pt x="9986" y="1548"/>
                    <a:pt x="9921" y="1506"/>
                  </a:cubicBezTo>
                  <a:lnTo>
                    <a:pt x="7721" y="39"/>
                  </a:lnTo>
                  <a:cubicBezTo>
                    <a:pt x="7683" y="13"/>
                    <a:pt x="7638" y="0"/>
                    <a:pt x="75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0"/>
            <p:cNvSpPr/>
            <p:nvPr/>
          </p:nvSpPr>
          <p:spPr>
            <a:xfrm>
              <a:off x="5521950" y="3189006"/>
              <a:ext cx="182634" cy="148931"/>
            </a:xfrm>
            <a:custGeom>
              <a:rect b="b" l="l" r="r" t="t"/>
              <a:pathLst>
                <a:path extrusionOk="0" h="5201" w="6378">
                  <a:moveTo>
                    <a:pt x="5572" y="463"/>
                  </a:moveTo>
                  <a:cubicBezTo>
                    <a:pt x="5625" y="463"/>
                    <a:pt x="5679" y="480"/>
                    <a:pt x="5725" y="515"/>
                  </a:cubicBezTo>
                  <a:cubicBezTo>
                    <a:pt x="5834" y="599"/>
                    <a:pt x="5855" y="757"/>
                    <a:pt x="5770" y="867"/>
                  </a:cubicBezTo>
                  <a:lnTo>
                    <a:pt x="2869" y="4640"/>
                  </a:lnTo>
                  <a:cubicBezTo>
                    <a:pt x="2806" y="4706"/>
                    <a:pt x="2741" y="4738"/>
                    <a:pt x="2673" y="4738"/>
                  </a:cubicBezTo>
                  <a:cubicBezTo>
                    <a:pt x="2614" y="4738"/>
                    <a:pt x="2554" y="4714"/>
                    <a:pt x="2492" y="4665"/>
                  </a:cubicBezTo>
                  <a:lnTo>
                    <a:pt x="606" y="2778"/>
                  </a:lnTo>
                  <a:cubicBezTo>
                    <a:pt x="507" y="2680"/>
                    <a:pt x="507" y="2520"/>
                    <a:pt x="606" y="2423"/>
                  </a:cubicBezTo>
                  <a:cubicBezTo>
                    <a:pt x="665" y="2374"/>
                    <a:pt x="724" y="2349"/>
                    <a:pt x="783" y="2349"/>
                  </a:cubicBezTo>
                  <a:cubicBezTo>
                    <a:pt x="843" y="2349"/>
                    <a:pt x="902" y="2374"/>
                    <a:pt x="961" y="2423"/>
                  </a:cubicBezTo>
                  <a:lnTo>
                    <a:pt x="2459" y="3920"/>
                  </a:lnTo>
                  <a:cubicBezTo>
                    <a:pt x="2515" y="3966"/>
                    <a:pt x="2571" y="3988"/>
                    <a:pt x="2625" y="3988"/>
                  </a:cubicBezTo>
                  <a:cubicBezTo>
                    <a:pt x="2687" y="3988"/>
                    <a:pt x="2747" y="3958"/>
                    <a:pt x="2805" y="3898"/>
                  </a:cubicBezTo>
                  <a:lnTo>
                    <a:pt x="5372" y="560"/>
                  </a:lnTo>
                  <a:cubicBezTo>
                    <a:pt x="5422" y="496"/>
                    <a:pt x="5496" y="463"/>
                    <a:pt x="5572" y="463"/>
                  </a:cubicBezTo>
                  <a:close/>
                  <a:moveTo>
                    <a:pt x="5572" y="0"/>
                  </a:moveTo>
                  <a:cubicBezTo>
                    <a:pt x="5358" y="0"/>
                    <a:pt x="5146" y="96"/>
                    <a:pt x="5006" y="279"/>
                  </a:cubicBezTo>
                  <a:lnTo>
                    <a:pt x="2599" y="3407"/>
                  </a:lnTo>
                  <a:lnTo>
                    <a:pt x="1288" y="2096"/>
                  </a:lnTo>
                  <a:cubicBezTo>
                    <a:pt x="1149" y="1957"/>
                    <a:pt x="966" y="1887"/>
                    <a:pt x="783" y="1887"/>
                  </a:cubicBezTo>
                  <a:cubicBezTo>
                    <a:pt x="601" y="1887"/>
                    <a:pt x="418" y="1957"/>
                    <a:pt x="279" y="2096"/>
                  </a:cubicBezTo>
                  <a:cubicBezTo>
                    <a:pt x="1" y="2374"/>
                    <a:pt x="1" y="2827"/>
                    <a:pt x="279" y="3105"/>
                  </a:cubicBezTo>
                  <a:lnTo>
                    <a:pt x="2165" y="4992"/>
                  </a:lnTo>
                  <a:cubicBezTo>
                    <a:pt x="2305" y="5132"/>
                    <a:pt x="2488" y="5201"/>
                    <a:pt x="2670" y="5201"/>
                  </a:cubicBezTo>
                  <a:cubicBezTo>
                    <a:pt x="2882" y="5201"/>
                    <a:pt x="3093" y="5107"/>
                    <a:pt x="3235" y="4923"/>
                  </a:cubicBezTo>
                  <a:lnTo>
                    <a:pt x="6137" y="1149"/>
                  </a:lnTo>
                  <a:cubicBezTo>
                    <a:pt x="6377" y="837"/>
                    <a:pt x="6318" y="388"/>
                    <a:pt x="6006" y="148"/>
                  </a:cubicBezTo>
                  <a:cubicBezTo>
                    <a:pt x="5877" y="48"/>
                    <a:pt x="5724" y="0"/>
                    <a:pt x="55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3" name="Google Shape;1373;p40"/>
          <p:cNvSpPr txBox="1"/>
          <p:nvPr/>
        </p:nvSpPr>
        <p:spPr>
          <a:xfrm>
            <a:off x="-304800" y="3613775"/>
            <a:ext cx="2489700" cy="49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000">
                <a:solidFill>
                  <a:schemeClr val="lt1"/>
                </a:solidFill>
                <a:latin typeface="Secular One"/>
                <a:ea typeface="Secular One"/>
                <a:cs typeface="Secular One"/>
                <a:sym typeface="Secular One"/>
              </a:rPr>
              <a:t>PDF file input</a:t>
            </a:r>
            <a:endParaRPr sz="2000">
              <a:solidFill>
                <a:schemeClr val="lt1"/>
              </a:solidFill>
              <a:latin typeface="Secular One"/>
              <a:ea typeface="Secular One"/>
              <a:cs typeface="Secular One"/>
              <a:sym typeface="Secular One"/>
            </a:endParaRPr>
          </a:p>
        </p:txBody>
      </p:sp>
      <p:sp>
        <p:nvSpPr>
          <p:cNvPr id="1374" name="Google Shape;1374;p40"/>
          <p:cNvSpPr txBox="1"/>
          <p:nvPr/>
        </p:nvSpPr>
        <p:spPr>
          <a:xfrm>
            <a:off x="457200" y="1600200"/>
            <a:ext cx="30000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000">
                <a:solidFill>
                  <a:schemeClr val="lt1"/>
                </a:solidFill>
                <a:latin typeface="Secular One"/>
                <a:ea typeface="Secular One"/>
                <a:cs typeface="Secular One"/>
                <a:sym typeface="Secular One"/>
              </a:rPr>
              <a:t>Evaluation metrics</a:t>
            </a:r>
            <a:endParaRPr sz="2000">
              <a:solidFill>
                <a:schemeClr val="lt1"/>
              </a:solidFill>
              <a:latin typeface="Secular One"/>
              <a:ea typeface="Secular One"/>
              <a:cs typeface="Secular One"/>
              <a:sym typeface="Secular On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3"/>
            </a:gs>
            <a:gs pos="3000">
              <a:schemeClr val="accent1"/>
            </a:gs>
            <a:gs pos="7000">
              <a:schemeClr val="lt2"/>
            </a:gs>
            <a:gs pos="14000">
              <a:schemeClr val="dk1"/>
            </a:gs>
            <a:gs pos="100000">
              <a:schemeClr val="dk1"/>
            </a:gs>
          </a:gsLst>
          <a:lin ang="16200038" scaled="0"/>
        </a:gradFill>
      </p:bgPr>
    </p:bg>
    <p:spTree>
      <p:nvGrpSpPr>
        <p:cNvPr id="1378" name="Shape 1378"/>
        <p:cNvGrpSpPr/>
        <p:nvPr/>
      </p:nvGrpSpPr>
      <p:grpSpPr>
        <a:xfrm>
          <a:off x="0" y="0"/>
          <a:ext cx="0" cy="0"/>
          <a:chOff x="0" y="0"/>
          <a:chExt cx="0" cy="0"/>
        </a:xfrm>
      </p:grpSpPr>
      <p:sp>
        <p:nvSpPr>
          <p:cNvPr id="1379" name="Google Shape;1379;p41"/>
          <p:cNvSpPr txBox="1"/>
          <p:nvPr>
            <p:ph type="title"/>
          </p:nvPr>
        </p:nvSpPr>
        <p:spPr>
          <a:xfrm>
            <a:off x="720000" y="199175"/>
            <a:ext cx="7704000" cy="81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Features of the Project</a:t>
            </a:r>
            <a:endParaRPr/>
          </a:p>
        </p:txBody>
      </p:sp>
      <p:sp>
        <p:nvSpPr>
          <p:cNvPr id="1380" name="Google Shape;1380;p41"/>
          <p:cNvSpPr txBox="1"/>
          <p:nvPr>
            <p:ph idx="1" type="subTitle"/>
          </p:nvPr>
        </p:nvSpPr>
        <p:spPr>
          <a:xfrm>
            <a:off x="1322400" y="1871200"/>
            <a:ext cx="2552100" cy="10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rPr lang="en" sz="1200"/>
              <a:t>Use SpaCy to identify and extract entities (such as names, job titles, and organizations) from resume texts</a:t>
            </a:r>
            <a:endParaRPr sz="12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
        <p:nvSpPr>
          <p:cNvPr id="1381" name="Google Shape;1381;p41"/>
          <p:cNvSpPr txBox="1"/>
          <p:nvPr>
            <p:ph idx="2" type="subTitle"/>
          </p:nvPr>
        </p:nvSpPr>
        <p:spPr>
          <a:xfrm>
            <a:off x="5031975" y="2782475"/>
            <a:ext cx="3532500" cy="227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Develop a metric for matching job applicants' skills with required skills for a given job</a:t>
            </a:r>
            <a:endParaRPr sz="1200"/>
          </a:p>
          <a:p>
            <a:pPr indent="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rPr lang="en" sz="1200"/>
              <a:t>Use this metric to score each applicant's resume and determine which candidates are the best match for the job</a:t>
            </a:r>
            <a:endParaRPr sz="12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
        <p:nvSpPr>
          <p:cNvPr id="1382" name="Google Shape;1382;p41"/>
          <p:cNvSpPr txBox="1"/>
          <p:nvPr>
            <p:ph idx="5" type="subTitle"/>
          </p:nvPr>
        </p:nvSpPr>
        <p:spPr>
          <a:xfrm>
            <a:off x="1322400" y="1171850"/>
            <a:ext cx="2588100" cy="74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Entity recognition using SpaCy</a:t>
            </a:r>
            <a:endParaRPr b="1"/>
          </a:p>
        </p:txBody>
      </p:sp>
      <p:sp>
        <p:nvSpPr>
          <p:cNvPr id="1383" name="Google Shape;1383;p41"/>
          <p:cNvSpPr txBox="1"/>
          <p:nvPr>
            <p:ph idx="6" type="subTitle"/>
          </p:nvPr>
        </p:nvSpPr>
        <p:spPr>
          <a:xfrm>
            <a:off x="5031982" y="2400451"/>
            <a:ext cx="2130600" cy="48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Skills matching</a:t>
            </a:r>
            <a:endParaRPr/>
          </a:p>
        </p:txBody>
      </p:sp>
      <p:sp>
        <p:nvSpPr>
          <p:cNvPr id="1384" name="Google Shape;1384;p41"/>
          <p:cNvSpPr/>
          <p:nvPr/>
        </p:nvSpPr>
        <p:spPr>
          <a:xfrm>
            <a:off x="239896" y="1240591"/>
            <a:ext cx="997200" cy="864000"/>
          </a:xfrm>
          <a:prstGeom prst="hexagon">
            <a:avLst>
              <a:gd fmla="val 25000" name="adj"/>
              <a:gd fmla="val 115470" name="vf"/>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1"/>
          <p:cNvSpPr/>
          <p:nvPr/>
        </p:nvSpPr>
        <p:spPr>
          <a:xfrm>
            <a:off x="3685371" y="2984241"/>
            <a:ext cx="997200" cy="864000"/>
          </a:xfrm>
          <a:prstGeom prst="hexagon">
            <a:avLst>
              <a:gd fmla="val 25000" name="adj"/>
              <a:gd fmla="val 115470" name="vf"/>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6" name="Google Shape;1386;p41"/>
          <p:cNvGrpSpPr/>
          <p:nvPr/>
        </p:nvGrpSpPr>
        <p:grpSpPr>
          <a:xfrm>
            <a:off x="512522" y="1473998"/>
            <a:ext cx="451975" cy="397196"/>
            <a:chOff x="3919822" y="542817"/>
            <a:chExt cx="451975" cy="397196"/>
          </a:xfrm>
        </p:grpSpPr>
        <p:sp>
          <p:nvSpPr>
            <p:cNvPr id="1387" name="Google Shape;1387;p41"/>
            <p:cNvSpPr/>
            <p:nvPr/>
          </p:nvSpPr>
          <p:spPr>
            <a:xfrm>
              <a:off x="3919822" y="542817"/>
              <a:ext cx="451975" cy="397196"/>
            </a:xfrm>
            <a:custGeom>
              <a:rect b="b" l="l" r="r" t="t"/>
              <a:pathLst>
                <a:path extrusionOk="0" h="13871" w="15784">
                  <a:moveTo>
                    <a:pt x="9258" y="464"/>
                  </a:moveTo>
                  <a:lnTo>
                    <a:pt x="10533" y="1314"/>
                  </a:lnTo>
                  <a:lnTo>
                    <a:pt x="10533" y="3908"/>
                  </a:lnTo>
                  <a:cubicBezTo>
                    <a:pt x="10533" y="5594"/>
                    <a:pt x="9475" y="7087"/>
                    <a:pt x="7892" y="7649"/>
                  </a:cubicBezTo>
                  <a:cubicBezTo>
                    <a:pt x="6309" y="7087"/>
                    <a:pt x="5250" y="5594"/>
                    <a:pt x="5250" y="3908"/>
                  </a:cubicBezTo>
                  <a:lnTo>
                    <a:pt x="5250" y="1314"/>
                  </a:lnTo>
                  <a:lnTo>
                    <a:pt x="5251" y="1314"/>
                  </a:lnTo>
                  <a:lnTo>
                    <a:pt x="6526" y="464"/>
                  </a:lnTo>
                  <a:close/>
                  <a:moveTo>
                    <a:pt x="10054" y="11955"/>
                  </a:moveTo>
                  <a:lnTo>
                    <a:pt x="10054" y="12219"/>
                  </a:lnTo>
                  <a:cubicBezTo>
                    <a:pt x="10054" y="12347"/>
                    <a:pt x="9951" y="12450"/>
                    <a:pt x="9824" y="12450"/>
                  </a:cubicBezTo>
                  <a:lnTo>
                    <a:pt x="5960" y="12450"/>
                  </a:lnTo>
                  <a:cubicBezTo>
                    <a:pt x="5833" y="12450"/>
                    <a:pt x="5729" y="12347"/>
                    <a:pt x="5729" y="12219"/>
                  </a:cubicBezTo>
                  <a:lnTo>
                    <a:pt x="5729" y="11955"/>
                  </a:lnTo>
                  <a:close/>
                  <a:moveTo>
                    <a:pt x="13777" y="2378"/>
                  </a:moveTo>
                  <a:cubicBezTo>
                    <a:pt x="14101" y="2378"/>
                    <a:pt x="14364" y="2658"/>
                    <a:pt x="14364" y="2965"/>
                  </a:cubicBezTo>
                  <a:lnTo>
                    <a:pt x="14364" y="11493"/>
                  </a:lnTo>
                  <a:lnTo>
                    <a:pt x="4575" y="11493"/>
                  </a:lnTo>
                  <a:cubicBezTo>
                    <a:pt x="4447" y="11493"/>
                    <a:pt x="4344" y="11596"/>
                    <a:pt x="4344" y="11723"/>
                  </a:cubicBezTo>
                  <a:cubicBezTo>
                    <a:pt x="4344" y="11851"/>
                    <a:pt x="4447" y="11955"/>
                    <a:pt x="4575" y="11955"/>
                  </a:cubicBezTo>
                  <a:lnTo>
                    <a:pt x="5267" y="11955"/>
                  </a:lnTo>
                  <a:lnTo>
                    <a:pt x="5267" y="12219"/>
                  </a:lnTo>
                  <a:cubicBezTo>
                    <a:pt x="5267" y="12601"/>
                    <a:pt x="5578" y="12912"/>
                    <a:pt x="5960" y="12912"/>
                  </a:cubicBezTo>
                  <a:lnTo>
                    <a:pt x="9824" y="12912"/>
                  </a:lnTo>
                  <a:cubicBezTo>
                    <a:pt x="10206" y="12912"/>
                    <a:pt x="10518" y="12601"/>
                    <a:pt x="10518" y="12219"/>
                  </a:cubicBezTo>
                  <a:lnTo>
                    <a:pt x="10518" y="11955"/>
                  </a:lnTo>
                  <a:lnTo>
                    <a:pt x="15321" y="11955"/>
                  </a:lnTo>
                  <a:lnTo>
                    <a:pt x="15321" y="12821"/>
                  </a:lnTo>
                  <a:cubicBezTo>
                    <a:pt x="15321" y="13144"/>
                    <a:pt x="15042" y="13408"/>
                    <a:pt x="14735" y="13408"/>
                  </a:cubicBezTo>
                  <a:lnTo>
                    <a:pt x="1049" y="13408"/>
                  </a:lnTo>
                  <a:cubicBezTo>
                    <a:pt x="725" y="13408"/>
                    <a:pt x="462" y="13129"/>
                    <a:pt x="462" y="12821"/>
                  </a:cubicBezTo>
                  <a:lnTo>
                    <a:pt x="462" y="11955"/>
                  </a:lnTo>
                  <a:lnTo>
                    <a:pt x="3567" y="11955"/>
                  </a:lnTo>
                  <a:cubicBezTo>
                    <a:pt x="3695" y="11955"/>
                    <a:pt x="3799" y="11851"/>
                    <a:pt x="3799" y="11723"/>
                  </a:cubicBezTo>
                  <a:cubicBezTo>
                    <a:pt x="3799" y="11596"/>
                    <a:pt x="3695" y="11493"/>
                    <a:pt x="3567" y="11493"/>
                  </a:cubicBezTo>
                  <a:lnTo>
                    <a:pt x="1420" y="11493"/>
                  </a:lnTo>
                  <a:lnTo>
                    <a:pt x="1420" y="2965"/>
                  </a:lnTo>
                  <a:cubicBezTo>
                    <a:pt x="1420" y="2642"/>
                    <a:pt x="1699" y="2378"/>
                    <a:pt x="2006" y="2378"/>
                  </a:cubicBezTo>
                  <a:lnTo>
                    <a:pt x="4788" y="2378"/>
                  </a:lnTo>
                  <a:lnTo>
                    <a:pt x="4788" y="2874"/>
                  </a:lnTo>
                  <a:lnTo>
                    <a:pt x="2146" y="2874"/>
                  </a:lnTo>
                  <a:cubicBezTo>
                    <a:pt x="2019" y="2874"/>
                    <a:pt x="1915" y="2977"/>
                    <a:pt x="1915" y="3105"/>
                  </a:cubicBezTo>
                  <a:lnTo>
                    <a:pt x="1915" y="10767"/>
                  </a:lnTo>
                  <a:cubicBezTo>
                    <a:pt x="1915" y="10894"/>
                    <a:pt x="2019" y="10997"/>
                    <a:pt x="2146" y="10997"/>
                  </a:cubicBezTo>
                  <a:lnTo>
                    <a:pt x="13638" y="10997"/>
                  </a:lnTo>
                  <a:cubicBezTo>
                    <a:pt x="13765" y="10997"/>
                    <a:pt x="13868" y="10894"/>
                    <a:pt x="13868" y="10767"/>
                  </a:cubicBezTo>
                  <a:lnTo>
                    <a:pt x="13868" y="8398"/>
                  </a:lnTo>
                  <a:cubicBezTo>
                    <a:pt x="13868" y="8270"/>
                    <a:pt x="13765" y="8167"/>
                    <a:pt x="13638" y="8167"/>
                  </a:cubicBezTo>
                  <a:cubicBezTo>
                    <a:pt x="13509" y="8167"/>
                    <a:pt x="13406" y="8270"/>
                    <a:pt x="13406" y="8398"/>
                  </a:cubicBezTo>
                  <a:lnTo>
                    <a:pt x="13406" y="10535"/>
                  </a:lnTo>
                  <a:lnTo>
                    <a:pt x="2378" y="10535"/>
                  </a:lnTo>
                  <a:lnTo>
                    <a:pt x="2378" y="3336"/>
                  </a:lnTo>
                  <a:lnTo>
                    <a:pt x="4788" y="3336"/>
                  </a:lnTo>
                  <a:lnTo>
                    <a:pt x="4788" y="3907"/>
                  </a:lnTo>
                  <a:cubicBezTo>
                    <a:pt x="4788" y="5818"/>
                    <a:pt x="6006" y="7508"/>
                    <a:pt x="7818" y="8113"/>
                  </a:cubicBezTo>
                  <a:cubicBezTo>
                    <a:pt x="7843" y="8121"/>
                    <a:pt x="7868" y="8125"/>
                    <a:pt x="7892" y="8125"/>
                  </a:cubicBezTo>
                  <a:cubicBezTo>
                    <a:pt x="7917" y="8125"/>
                    <a:pt x="7941" y="8121"/>
                    <a:pt x="7965" y="8113"/>
                  </a:cubicBezTo>
                  <a:cubicBezTo>
                    <a:pt x="9778" y="7508"/>
                    <a:pt x="10996" y="5818"/>
                    <a:pt x="10996" y="3907"/>
                  </a:cubicBezTo>
                  <a:lnTo>
                    <a:pt x="10996" y="3336"/>
                  </a:lnTo>
                  <a:lnTo>
                    <a:pt x="13406" y="3336"/>
                  </a:lnTo>
                  <a:lnTo>
                    <a:pt x="13406" y="7391"/>
                  </a:lnTo>
                  <a:cubicBezTo>
                    <a:pt x="13406" y="7518"/>
                    <a:pt x="13509" y="7622"/>
                    <a:pt x="13638" y="7622"/>
                  </a:cubicBezTo>
                  <a:cubicBezTo>
                    <a:pt x="13765" y="7622"/>
                    <a:pt x="13868" y="7518"/>
                    <a:pt x="13868" y="7391"/>
                  </a:cubicBezTo>
                  <a:lnTo>
                    <a:pt x="13868" y="3105"/>
                  </a:lnTo>
                  <a:cubicBezTo>
                    <a:pt x="13868" y="2977"/>
                    <a:pt x="13765" y="2874"/>
                    <a:pt x="13638" y="2874"/>
                  </a:cubicBezTo>
                  <a:lnTo>
                    <a:pt x="10996" y="2874"/>
                  </a:lnTo>
                  <a:lnTo>
                    <a:pt x="10996" y="2378"/>
                  </a:lnTo>
                  <a:close/>
                  <a:moveTo>
                    <a:pt x="6455" y="1"/>
                  </a:moveTo>
                  <a:cubicBezTo>
                    <a:pt x="6410" y="1"/>
                    <a:pt x="6365" y="14"/>
                    <a:pt x="6327" y="40"/>
                  </a:cubicBezTo>
                  <a:lnTo>
                    <a:pt x="4891" y="998"/>
                  </a:lnTo>
                  <a:cubicBezTo>
                    <a:pt x="4827" y="1040"/>
                    <a:pt x="4788" y="1113"/>
                    <a:pt x="4788" y="1190"/>
                  </a:cubicBezTo>
                  <a:lnTo>
                    <a:pt x="4788" y="1916"/>
                  </a:lnTo>
                  <a:lnTo>
                    <a:pt x="2006" y="1916"/>
                  </a:lnTo>
                  <a:cubicBezTo>
                    <a:pt x="1435" y="1916"/>
                    <a:pt x="958" y="2393"/>
                    <a:pt x="958" y="2965"/>
                  </a:cubicBezTo>
                  <a:lnTo>
                    <a:pt x="958" y="11493"/>
                  </a:lnTo>
                  <a:lnTo>
                    <a:pt x="231" y="11493"/>
                  </a:lnTo>
                  <a:cubicBezTo>
                    <a:pt x="104" y="11493"/>
                    <a:pt x="0" y="11596"/>
                    <a:pt x="0" y="11724"/>
                  </a:cubicBezTo>
                  <a:lnTo>
                    <a:pt x="0" y="12821"/>
                  </a:lnTo>
                  <a:cubicBezTo>
                    <a:pt x="0" y="13393"/>
                    <a:pt x="477" y="13870"/>
                    <a:pt x="1049" y="13870"/>
                  </a:cubicBezTo>
                  <a:lnTo>
                    <a:pt x="14735" y="13870"/>
                  </a:lnTo>
                  <a:cubicBezTo>
                    <a:pt x="15306" y="13870"/>
                    <a:pt x="15784" y="13393"/>
                    <a:pt x="15784" y="12821"/>
                  </a:cubicBezTo>
                  <a:lnTo>
                    <a:pt x="15784" y="11723"/>
                  </a:lnTo>
                  <a:cubicBezTo>
                    <a:pt x="15784" y="11596"/>
                    <a:pt x="15680" y="11493"/>
                    <a:pt x="15553" y="11493"/>
                  </a:cubicBezTo>
                  <a:lnTo>
                    <a:pt x="14826" y="11493"/>
                  </a:lnTo>
                  <a:lnTo>
                    <a:pt x="14826" y="2965"/>
                  </a:lnTo>
                  <a:cubicBezTo>
                    <a:pt x="14826" y="2394"/>
                    <a:pt x="14349" y="1916"/>
                    <a:pt x="13777" y="1916"/>
                  </a:cubicBezTo>
                  <a:lnTo>
                    <a:pt x="10995" y="1916"/>
                  </a:lnTo>
                  <a:lnTo>
                    <a:pt x="10995" y="1190"/>
                  </a:lnTo>
                  <a:cubicBezTo>
                    <a:pt x="10995" y="1113"/>
                    <a:pt x="10957" y="1040"/>
                    <a:pt x="10893" y="998"/>
                  </a:cubicBezTo>
                  <a:lnTo>
                    <a:pt x="9457" y="40"/>
                  </a:lnTo>
                  <a:cubicBezTo>
                    <a:pt x="9418" y="14"/>
                    <a:pt x="9374" y="1"/>
                    <a:pt x="93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1"/>
            <p:cNvSpPr/>
            <p:nvPr/>
          </p:nvSpPr>
          <p:spPr>
            <a:xfrm>
              <a:off x="4084559" y="570450"/>
              <a:ext cx="122529" cy="175389"/>
            </a:xfrm>
            <a:custGeom>
              <a:rect b="b" l="l" r="r" t="t"/>
              <a:pathLst>
                <a:path extrusionOk="0" h="6125" w="4279">
                  <a:moveTo>
                    <a:pt x="994" y="1"/>
                  </a:moveTo>
                  <a:cubicBezTo>
                    <a:pt x="949" y="1"/>
                    <a:pt x="904" y="14"/>
                    <a:pt x="866" y="40"/>
                  </a:cubicBezTo>
                  <a:lnTo>
                    <a:pt x="103" y="549"/>
                  </a:lnTo>
                  <a:cubicBezTo>
                    <a:pt x="39" y="592"/>
                    <a:pt x="0" y="665"/>
                    <a:pt x="0" y="741"/>
                  </a:cubicBezTo>
                  <a:lnTo>
                    <a:pt x="0" y="2942"/>
                  </a:lnTo>
                  <a:cubicBezTo>
                    <a:pt x="0" y="4306"/>
                    <a:pt x="803" y="5547"/>
                    <a:pt x="2044" y="6104"/>
                  </a:cubicBezTo>
                  <a:cubicBezTo>
                    <a:pt x="2076" y="6118"/>
                    <a:pt x="2108" y="6125"/>
                    <a:pt x="2139" y="6125"/>
                  </a:cubicBezTo>
                  <a:cubicBezTo>
                    <a:pt x="2171" y="6125"/>
                    <a:pt x="2202" y="6118"/>
                    <a:pt x="2234" y="6104"/>
                  </a:cubicBezTo>
                  <a:cubicBezTo>
                    <a:pt x="3476" y="5547"/>
                    <a:pt x="4279" y="4306"/>
                    <a:pt x="4279" y="2942"/>
                  </a:cubicBezTo>
                  <a:lnTo>
                    <a:pt x="4279" y="741"/>
                  </a:lnTo>
                  <a:cubicBezTo>
                    <a:pt x="4279" y="665"/>
                    <a:pt x="4239" y="592"/>
                    <a:pt x="4175" y="549"/>
                  </a:cubicBezTo>
                  <a:lnTo>
                    <a:pt x="3412" y="40"/>
                  </a:lnTo>
                  <a:cubicBezTo>
                    <a:pt x="3374" y="14"/>
                    <a:pt x="3329" y="1"/>
                    <a:pt x="3284" y="1"/>
                  </a:cubicBezTo>
                  <a:lnTo>
                    <a:pt x="2643" y="1"/>
                  </a:lnTo>
                  <a:cubicBezTo>
                    <a:pt x="2515" y="1"/>
                    <a:pt x="2412" y="104"/>
                    <a:pt x="2412" y="232"/>
                  </a:cubicBezTo>
                  <a:cubicBezTo>
                    <a:pt x="2412" y="360"/>
                    <a:pt x="2515" y="463"/>
                    <a:pt x="2643" y="463"/>
                  </a:cubicBezTo>
                  <a:lnTo>
                    <a:pt x="3213" y="463"/>
                  </a:lnTo>
                  <a:lnTo>
                    <a:pt x="3815" y="865"/>
                  </a:lnTo>
                  <a:lnTo>
                    <a:pt x="3815" y="2942"/>
                  </a:lnTo>
                  <a:cubicBezTo>
                    <a:pt x="3815" y="4089"/>
                    <a:pt x="3161" y="5135"/>
                    <a:pt x="2139" y="5638"/>
                  </a:cubicBezTo>
                  <a:cubicBezTo>
                    <a:pt x="1117" y="5135"/>
                    <a:pt x="463" y="4089"/>
                    <a:pt x="463" y="2942"/>
                  </a:cubicBezTo>
                  <a:lnTo>
                    <a:pt x="463" y="865"/>
                  </a:lnTo>
                  <a:lnTo>
                    <a:pt x="1064" y="463"/>
                  </a:lnTo>
                  <a:lnTo>
                    <a:pt x="1635" y="463"/>
                  </a:lnTo>
                  <a:cubicBezTo>
                    <a:pt x="1762" y="463"/>
                    <a:pt x="1867" y="360"/>
                    <a:pt x="1867" y="232"/>
                  </a:cubicBezTo>
                  <a:cubicBezTo>
                    <a:pt x="1867" y="104"/>
                    <a:pt x="1762" y="1"/>
                    <a:pt x="16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1"/>
            <p:cNvSpPr/>
            <p:nvPr/>
          </p:nvSpPr>
          <p:spPr>
            <a:xfrm>
              <a:off x="4111104" y="627863"/>
              <a:ext cx="69640" cy="56497"/>
            </a:xfrm>
            <a:custGeom>
              <a:rect b="b" l="l" r="r" t="t"/>
              <a:pathLst>
                <a:path extrusionOk="0" h="1973" w="2432">
                  <a:moveTo>
                    <a:pt x="2170" y="0"/>
                  </a:moveTo>
                  <a:cubicBezTo>
                    <a:pt x="2100" y="0"/>
                    <a:pt x="2032" y="31"/>
                    <a:pt x="1986" y="90"/>
                  </a:cubicBezTo>
                  <a:lnTo>
                    <a:pt x="986" y="1391"/>
                  </a:lnTo>
                  <a:lnTo>
                    <a:pt x="418" y="822"/>
                  </a:lnTo>
                  <a:cubicBezTo>
                    <a:pt x="373" y="777"/>
                    <a:pt x="313" y="755"/>
                    <a:pt x="254" y="755"/>
                  </a:cubicBezTo>
                  <a:cubicBezTo>
                    <a:pt x="195" y="755"/>
                    <a:pt x="136" y="777"/>
                    <a:pt x="91" y="822"/>
                  </a:cubicBezTo>
                  <a:cubicBezTo>
                    <a:pt x="1" y="913"/>
                    <a:pt x="1" y="1059"/>
                    <a:pt x="91" y="1150"/>
                  </a:cubicBezTo>
                  <a:lnTo>
                    <a:pt x="846" y="1904"/>
                  </a:lnTo>
                  <a:cubicBezTo>
                    <a:pt x="889" y="1947"/>
                    <a:pt x="948" y="1972"/>
                    <a:pt x="1009" y="1972"/>
                  </a:cubicBezTo>
                  <a:cubicBezTo>
                    <a:pt x="1014" y="1972"/>
                    <a:pt x="1020" y="1972"/>
                    <a:pt x="1024" y="1971"/>
                  </a:cubicBezTo>
                  <a:cubicBezTo>
                    <a:pt x="1091" y="1967"/>
                    <a:pt x="1152" y="1935"/>
                    <a:pt x="1192" y="1881"/>
                  </a:cubicBezTo>
                  <a:lnTo>
                    <a:pt x="2353" y="372"/>
                  </a:lnTo>
                  <a:cubicBezTo>
                    <a:pt x="2431" y="271"/>
                    <a:pt x="2412" y="126"/>
                    <a:pt x="2310" y="49"/>
                  </a:cubicBezTo>
                  <a:cubicBezTo>
                    <a:pt x="2269" y="16"/>
                    <a:pt x="2219" y="0"/>
                    <a:pt x="21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0" name="Google Shape;1390;p41"/>
          <p:cNvGrpSpPr/>
          <p:nvPr/>
        </p:nvGrpSpPr>
        <p:grpSpPr>
          <a:xfrm>
            <a:off x="4017053" y="3177797"/>
            <a:ext cx="428895" cy="376522"/>
            <a:chOff x="5139730" y="553155"/>
            <a:chExt cx="428895" cy="376522"/>
          </a:xfrm>
        </p:grpSpPr>
        <p:sp>
          <p:nvSpPr>
            <p:cNvPr id="1391" name="Google Shape;1391;p41"/>
            <p:cNvSpPr/>
            <p:nvPr/>
          </p:nvSpPr>
          <p:spPr>
            <a:xfrm>
              <a:off x="5347878" y="826075"/>
              <a:ext cx="12599" cy="12599"/>
            </a:xfrm>
            <a:custGeom>
              <a:rect b="b" l="l" r="r" t="t"/>
              <a:pathLst>
                <a:path extrusionOk="0" h="440" w="440">
                  <a:moveTo>
                    <a:pt x="220" y="1"/>
                  </a:moveTo>
                  <a:cubicBezTo>
                    <a:pt x="99" y="1"/>
                    <a:pt x="1" y="99"/>
                    <a:pt x="1" y="220"/>
                  </a:cubicBezTo>
                  <a:cubicBezTo>
                    <a:pt x="1" y="341"/>
                    <a:pt x="99" y="439"/>
                    <a:pt x="220" y="439"/>
                  </a:cubicBezTo>
                  <a:cubicBezTo>
                    <a:pt x="341" y="439"/>
                    <a:pt x="439" y="341"/>
                    <a:pt x="439" y="220"/>
                  </a:cubicBezTo>
                  <a:cubicBezTo>
                    <a:pt x="439" y="99"/>
                    <a:pt x="341" y="1"/>
                    <a:pt x="2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1"/>
            <p:cNvSpPr/>
            <p:nvPr/>
          </p:nvSpPr>
          <p:spPr>
            <a:xfrm>
              <a:off x="5373907" y="826075"/>
              <a:ext cx="12599" cy="12599"/>
            </a:xfrm>
            <a:custGeom>
              <a:rect b="b" l="l" r="r" t="t"/>
              <a:pathLst>
                <a:path extrusionOk="0" h="440" w="440">
                  <a:moveTo>
                    <a:pt x="220" y="1"/>
                  </a:moveTo>
                  <a:cubicBezTo>
                    <a:pt x="99" y="1"/>
                    <a:pt x="1" y="99"/>
                    <a:pt x="1" y="220"/>
                  </a:cubicBezTo>
                  <a:cubicBezTo>
                    <a:pt x="1" y="341"/>
                    <a:pt x="99" y="439"/>
                    <a:pt x="220" y="439"/>
                  </a:cubicBezTo>
                  <a:cubicBezTo>
                    <a:pt x="341" y="439"/>
                    <a:pt x="439" y="341"/>
                    <a:pt x="439" y="220"/>
                  </a:cubicBezTo>
                  <a:cubicBezTo>
                    <a:pt x="439" y="99"/>
                    <a:pt x="341" y="1"/>
                    <a:pt x="2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1"/>
            <p:cNvSpPr/>
            <p:nvPr/>
          </p:nvSpPr>
          <p:spPr>
            <a:xfrm>
              <a:off x="5321878" y="826075"/>
              <a:ext cx="12599" cy="12599"/>
            </a:xfrm>
            <a:custGeom>
              <a:rect b="b" l="l" r="r" t="t"/>
              <a:pathLst>
                <a:path extrusionOk="0" h="440" w="440">
                  <a:moveTo>
                    <a:pt x="220" y="1"/>
                  </a:moveTo>
                  <a:cubicBezTo>
                    <a:pt x="99" y="1"/>
                    <a:pt x="1" y="99"/>
                    <a:pt x="1" y="220"/>
                  </a:cubicBezTo>
                  <a:cubicBezTo>
                    <a:pt x="1" y="341"/>
                    <a:pt x="98" y="439"/>
                    <a:pt x="220" y="439"/>
                  </a:cubicBezTo>
                  <a:cubicBezTo>
                    <a:pt x="341" y="439"/>
                    <a:pt x="439" y="341"/>
                    <a:pt x="439" y="220"/>
                  </a:cubicBezTo>
                  <a:cubicBezTo>
                    <a:pt x="439" y="99"/>
                    <a:pt x="341" y="1"/>
                    <a:pt x="2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1"/>
            <p:cNvSpPr/>
            <p:nvPr/>
          </p:nvSpPr>
          <p:spPr>
            <a:xfrm>
              <a:off x="5139730" y="553155"/>
              <a:ext cx="428895" cy="376522"/>
            </a:xfrm>
            <a:custGeom>
              <a:rect b="b" l="l" r="r" t="t"/>
              <a:pathLst>
                <a:path extrusionOk="0" h="13149" w="14978">
                  <a:moveTo>
                    <a:pt x="8179" y="10844"/>
                  </a:moveTo>
                  <a:lnTo>
                    <a:pt x="8179" y="11802"/>
                  </a:lnTo>
                  <a:lnTo>
                    <a:pt x="6800" y="11802"/>
                  </a:lnTo>
                  <a:lnTo>
                    <a:pt x="6800" y="10844"/>
                  </a:lnTo>
                  <a:close/>
                  <a:moveTo>
                    <a:pt x="978" y="1"/>
                  </a:moveTo>
                  <a:cubicBezTo>
                    <a:pt x="453" y="1"/>
                    <a:pt x="1" y="449"/>
                    <a:pt x="1" y="978"/>
                  </a:cubicBezTo>
                  <a:lnTo>
                    <a:pt x="1" y="9878"/>
                  </a:lnTo>
                  <a:cubicBezTo>
                    <a:pt x="1" y="10406"/>
                    <a:pt x="442" y="10844"/>
                    <a:pt x="968" y="10844"/>
                  </a:cubicBezTo>
                  <a:lnTo>
                    <a:pt x="6362" y="10844"/>
                  </a:lnTo>
                  <a:lnTo>
                    <a:pt x="6362" y="11802"/>
                  </a:lnTo>
                  <a:lnTo>
                    <a:pt x="4763" y="11802"/>
                  </a:lnTo>
                  <a:cubicBezTo>
                    <a:pt x="4642" y="11802"/>
                    <a:pt x="4544" y="11900"/>
                    <a:pt x="4544" y="12021"/>
                  </a:cubicBezTo>
                  <a:lnTo>
                    <a:pt x="4544" y="12929"/>
                  </a:lnTo>
                  <a:cubicBezTo>
                    <a:pt x="4544" y="13050"/>
                    <a:pt x="4642" y="13148"/>
                    <a:pt x="4763" y="13148"/>
                  </a:cubicBezTo>
                  <a:lnTo>
                    <a:pt x="7920" y="13148"/>
                  </a:lnTo>
                  <a:cubicBezTo>
                    <a:pt x="8041" y="13148"/>
                    <a:pt x="8140" y="13050"/>
                    <a:pt x="8140" y="12929"/>
                  </a:cubicBezTo>
                  <a:cubicBezTo>
                    <a:pt x="8140" y="12808"/>
                    <a:pt x="8041" y="12710"/>
                    <a:pt x="7920" y="12710"/>
                  </a:cubicBezTo>
                  <a:lnTo>
                    <a:pt x="4983" y="12710"/>
                  </a:lnTo>
                  <a:lnTo>
                    <a:pt x="4983" y="12240"/>
                  </a:lnTo>
                  <a:lnTo>
                    <a:pt x="9996" y="12240"/>
                  </a:lnTo>
                  <a:lnTo>
                    <a:pt x="9996" y="12710"/>
                  </a:lnTo>
                  <a:lnTo>
                    <a:pt x="8876" y="12710"/>
                  </a:lnTo>
                  <a:cubicBezTo>
                    <a:pt x="8755" y="12710"/>
                    <a:pt x="8657" y="12808"/>
                    <a:pt x="8657" y="12929"/>
                  </a:cubicBezTo>
                  <a:cubicBezTo>
                    <a:pt x="8657" y="13050"/>
                    <a:pt x="8755" y="13148"/>
                    <a:pt x="8876" y="13148"/>
                  </a:cubicBezTo>
                  <a:lnTo>
                    <a:pt x="10215" y="13148"/>
                  </a:lnTo>
                  <a:cubicBezTo>
                    <a:pt x="10336" y="13148"/>
                    <a:pt x="10434" y="13050"/>
                    <a:pt x="10434" y="12929"/>
                  </a:cubicBezTo>
                  <a:lnTo>
                    <a:pt x="10434" y="12021"/>
                  </a:lnTo>
                  <a:cubicBezTo>
                    <a:pt x="10434" y="11900"/>
                    <a:pt x="10336" y="11802"/>
                    <a:pt x="10215" y="11802"/>
                  </a:cubicBezTo>
                  <a:lnTo>
                    <a:pt x="8617" y="11802"/>
                  </a:lnTo>
                  <a:lnTo>
                    <a:pt x="8617" y="10844"/>
                  </a:lnTo>
                  <a:lnTo>
                    <a:pt x="14010" y="10844"/>
                  </a:lnTo>
                  <a:cubicBezTo>
                    <a:pt x="14532" y="10844"/>
                    <a:pt x="14977" y="10401"/>
                    <a:pt x="14977" y="9877"/>
                  </a:cubicBezTo>
                  <a:lnTo>
                    <a:pt x="14977" y="978"/>
                  </a:lnTo>
                  <a:cubicBezTo>
                    <a:pt x="14977" y="406"/>
                    <a:pt x="14627" y="1"/>
                    <a:pt x="14000" y="1"/>
                  </a:cubicBezTo>
                  <a:lnTo>
                    <a:pt x="11148" y="1"/>
                  </a:lnTo>
                  <a:cubicBezTo>
                    <a:pt x="11027" y="1"/>
                    <a:pt x="10929" y="99"/>
                    <a:pt x="10929" y="220"/>
                  </a:cubicBezTo>
                  <a:cubicBezTo>
                    <a:pt x="10929" y="341"/>
                    <a:pt x="11027" y="439"/>
                    <a:pt x="11148" y="439"/>
                  </a:cubicBezTo>
                  <a:lnTo>
                    <a:pt x="14000" y="439"/>
                  </a:lnTo>
                  <a:cubicBezTo>
                    <a:pt x="14291" y="439"/>
                    <a:pt x="14539" y="685"/>
                    <a:pt x="14539" y="978"/>
                  </a:cubicBezTo>
                  <a:lnTo>
                    <a:pt x="14539" y="9877"/>
                  </a:lnTo>
                  <a:cubicBezTo>
                    <a:pt x="14539" y="10172"/>
                    <a:pt x="14300" y="10406"/>
                    <a:pt x="14010" y="10406"/>
                  </a:cubicBezTo>
                  <a:lnTo>
                    <a:pt x="968" y="10406"/>
                  </a:lnTo>
                  <a:cubicBezTo>
                    <a:pt x="679" y="10406"/>
                    <a:pt x="439" y="10154"/>
                    <a:pt x="439" y="9878"/>
                  </a:cubicBezTo>
                  <a:lnTo>
                    <a:pt x="439" y="978"/>
                  </a:lnTo>
                  <a:cubicBezTo>
                    <a:pt x="439" y="685"/>
                    <a:pt x="688" y="439"/>
                    <a:pt x="978" y="439"/>
                  </a:cubicBezTo>
                  <a:lnTo>
                    <a:pt x="10191" y="439"/>
                  </a:lnTo>
                  <a:cubicBezTo>
                    <a:pt x="10312" y="439"/>
                    <a:pt x="10411" y="341"/>
                    <a:pt x="10411" y="220"/>
                  </a:cubicBezTo>
                  <a:cubicBezTo>
                    <a:pt x="10411" y="99"/>
                    <a:pt x="10312" y="1"/>
                    <a:pt x="10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1"/>
            <p:cNvSpPr/>
            <p:nvPr/>
          </p:nvSpPr>
          <p:spPr>
            <a:xfrm>
              <a:off x="5165760" y="578840"/>
              <a:ext cx="376865" cy="232459"/>
            </a:xfrm>
            <a:custGeom>
              <a:rect b="b" l="l" r="r" t="t"/>
              <a:pathLst>
                <a:path extrusionOk="0" h="8118" w="13161">
                  <a:moveTo>
                    <a:pt x="220" y="0"/>
                  </a:moveTo>
                  <a:cubicBezTo>
                    <a:pt x="99" y="0"/>
                    <a:pt x="1" y="99"/>
                    <a:pt x="1" y="221"/>
                  </a:cubicBezTo>
                  <a:lnTo>
                    <a:pt x="1" y="7898"/>
                  </a:lnTo>
                  <a:cubicBezTo>
                    <a:pt x="1" y="8019"/>
                    <a:pt x="99" y="8118"/>
                    <a:pt x="220" y="8118"/>
                  </a:cubicBezTo>
                  <a:lnTo>
                    <a:pt x="2468" y="8118"/>
                  </a:lnTo>
                  <a:cubicBezTo>
                    <a:pt x="2589" y="8118"/>
                    <a:pt x="2687" y="8019"/>
                    <a:pt x="2687" y="7898"/>
                  </a:cubicBezTo>
                  <a:cubicBezTo>
                    <a:pt x="2687" y="7777"/>
                    <a:pt x="2589" y="7679"/>
                    <a:pt x="2468" y="7679"/>
                  </a:cubicBezTo>
                  <a:lnTo>
                    <a:pt x="439" y="7679"/>
                  </a:lnTo>
                  <a:lnTo>
                    <a:pt x="439" y="440"/>
                  </a:lnTo>
                  <a:lnTo>
                    <a:pt x="12722" y="440"/>
                  </a:lnTo>
                  <a:lnTo>
                    <a:pt x="12722" y="7679"/>
                  </a:lnTo>
                  <a:lnTo>
                    <a:pt x="3424" y="7679"/>
                  </a:lnTo>
                  <a:cubicBezTo>
                    <a:pt x="3303" y="7679"/>
                    <a:pt x="3205" y="7777"/>
                    <a:pt x="3205" y="7898"/>
                  </a:cubicBezTo>
                  <a:cubicBezTo>
                    <a:pt x="3205" y="8019"/>
                    <a:pt x="3303" y="8118"/>
                    <a:pt x="3424" y="8118"/>
                  </a:cubicBezTo>
                  <a:lnTo>
                    <a:pt x="12941" y="8118"/>
                  </a:lnTo>
                  <a:cubicBezTo>
                    <a:pt x="13062" y="8118"/>
                    <a:pt x="13160" y="8019"/>
                    <a:pt x="13160" y="7898"/>
                  </a:cubicBezTo>
                  <a:lnTo>
                    <a:pt x="13160" y="221"/>
                  </a:lnTo>
                  <a:cubicBezTo>
                    <a:pt x="13160" y="99"/>
                    <a:pt x="13062" y="0"/>
                    <a:pt x="129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1"/>
            <p:cNvSpPr/>
            <p:nvPr/>
          </p:nvSpPr>
          <p:spPr>
            <a:xfrm>
              <a:off x="5230818" y="623769"/>
              <a:ext cx="38600" cy="38600"/>
            </a:xfrm>
            <a:custGeom>
              <a:rect b="b" l="l" r="r" t="t"/>
              <a:pathLst>
                <a:path extrusionOk="0" h="1348" w="1348">
                  <a:moveTo>
                    <a:pt x="909" y="439"/>
                  </a:moveTo>
                  <a:lnTo>
                    <a:pt x="909" y="909"/>
                  </a:lnTo>
                  <a:lnTo>
                    <a:pt x="439" y="909"/>
                  </a:lnTo>
                  <a:lnTo>
                    <a:pt x="439" y="439"/>
                  </a:lnTo>
                  <a:close/>
                  <a:moveTo>
                    <a:pt x="425" y="0"/>
                  </a:moveTo>
                  <a:cubicBezTo>
                    <a:pt x="191" y="0"/>
                    <a:pt x="1" y="191"/>
                    <a:pt x="1" y="424"/>
                  </a:cubicBezTo>
                  <a:lnTo>
                    <a:pt x="1" y="924"/>
                  </a:lnTo>
                  <a:cubicBezTo>
                    <a:pt x="1" y="1157"/>
                    <a:pt x="191" y="1348"/>
                    <a:pt x="425" y="1348"/>
                  </a:cubicBezTo>
                  <a:lnTo>
                    <a:pt x="923" y="1348"/>
                  </a:lnTo>
                  <a:cubicBezTo>
                    <a:pt x="1157" y="1348"/>
                    <a:pt x="1347" y="1157"/>
                    <a:pt x="1347" y="924"/>
                  </a:cubicBezTo>
                  <a:lnTo>
                    <a:pt x="1347" y="424"/>
                  </a:lnTo>
                  <a:cubicBezTo>
                    <a:pt x="1347" y="191"/>
                    <a:pt x="1157" y="0"/>
                    <a:pt x="9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1"/>
            <p:cNvSpPr/>
            <p:nvPr/>
          </p:nvSpPr>
          <p:spPr>
            <a:xfrm>
              <a:off x="5204761" y="623740"/>
              <a:ext cx="12628" cy="38686"/>
            </a:xfrm>
            <a:custGeom>
              <a:rect b="b" l="l" r="r" t="t"/>
              <a:pathLst>
                <a:path extrusionOk="0" h="1351" w="441">
                  <a:moveTo>
                    <a:pt x="220" y="0"/>
                  </a:moveTo>
                  <a:cubicBezTo>
                    <a:pt x="99" y="0"/>
                    <a:pt x="1" y="98"/>
                    <a:pt x="1" y="220"/>
                  </a:cubicBezTo>
                  <a:lnTo>
                    <a:pt x="1" y="1132"/>
                  </a:lnTo>
                  <a:cubicBezTo>
                    <a:pt x="1" y="1253"/>
                    <a:pt x="99" y="1351"/>
                    <a:pt x="220" y="1351"/>
                  </a:cubicBezTo>
                  <a:cubicBezTo>
                    <a:pt x="342" y="1351"/>
                    <a:pt x="440" y="1253"/>
                    <a:pt x="440" y="1132"/>
                  </a:cubicBezTo>
                  <a:lnTo>
                    <a:pt x="440" y="220"/>
                  </a:lnTo>
                  <a:cubicBezTo>
                    <a:pt x="440" y="98"/>
                    <a:pt x="342" y="0"/>
                    <a:pt x="2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1"/>
            <p:cNvSpPr/>
            <p:nvPr/>
          </p:nvSpPr>
          <p:spPr>
            <a:xfrm>
              <a:off x="5308849" y="623769"/>
              <a:ext cx="38629" cy="38600"/>
            </a:xfrm>
            <a:custGeom>
              <a:rect b="b" l="l" r="r" t="t"/>
              <a:pathLst>
                <a:path extrusionOk="0" h="1348" w="1349">
                  <a:moveTo>
                    <a:pt x="909" y="439"/>
                  </a:moveTo>
                  <a:lnTo>
                    <a:pt x="909" y="909"/>
                  </a:lnTo>
                  <a:lnTo>
                    <a:pt x="439" y="909"/>
                  </a:lnTo>
                  <a:lnTo>
                    <a:pt x="439" y="439"/>
                  </a:lnTo>
                  <a:close/>
                  <a:moveTo>
                    <a:pt x="425" y="0"/>
                  </a:moveTo>
                  <a:cubicBezTo>
                    <a:pt x="191" y="0"/>
                    <a:pt x="1" y="191"/>
                    <a:pt x="1" y="424"/>
                  </a:cubicBezTo>
                  <a:lnTo>
                    <a:pt x="1" y="924"/>
                  </a:lnTo>
                  <a:cubicBezTo>
                    <a:pt x="1" y="1157"/>
                    <a:pt x="191" y="1348"/>
                    <a:pt x="425" y="1348"/>
                  </a:cubicBezTo>
                  <a:lnTo>
                    <a:pt x="924" y="1348"/>
                  </a:lnTo>
                  <a:cubicBezTo>
                    <a:pt x="1158" y="1348"/>
                    <a:pt x="1348" y="1157"/>
                    <a:pt x="1348" y="924"/>
                  </a:cubicBezTo>
                  <a:lnTo>
                    <a:pt x="1348" y="424"/>
                  </a:lnTo>
                  <a:cubicBezTo>
                    <a:pt x="1348" y="191"/>
                    <a:pt x="1158" y="0"/>
                    <a:pt x="9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1"/>
            <p:cNvSpPr/>
            <p:nvPr/>
          </p:nvSpPr>
          <p:spPr>
            <a:xfrm>
              <a:off x="5282820" y="623769"/>
              <a:ext cx="12599" cy="38657"/>
            </a:xfrm>
            <a:custGeom>
              <a:rect b="b" l="l" r="r" t="t"/>
              <a:pathLst>
                <a:path extrusionOk="0" h="1350" w="440">
                  <a:moveTo>
                    <a:pt x="220" y="0"/>
                  </a:moveTo>
                  <a:cubicBezTo>
                    <a:pt x="99" y="0"/>
                    <a:pt x="1" y="99"/>
                    <a:pt x="1" y="219"/>
                  </a:cubicBezTo>
                  <a:lnTo>
                    <a:pt x="1" y="1131"/>
                  </a:lnTo>
                  <a:cubicBezTo>
                    <a:pt x="1" y="1252"/>
                    <a:pt x="99" y="1350"/>
                    <a:pt x="220" y="1350"/>
                  </a:cubicBezTo>
                  <a:cubicBezTo>
                    <a:pt x="341" y="1350"/>
                    <a:pt x="439" y="1252"/>
                    <a:pt x="439" y="1131"/>
                  </a:cubicBezTo>
                  <a:lnTo>
                    <a:pt x="439" y="219"/>
                  </a:lnTo>
                  <a:cubicBezTo>
                    <a:pt x="439" y="99"/>
                    <a:pt x="341" y="0"/>
                    <a:pt x="2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1"/>
            <p:cNvSpPr/>
            <p:nvPr/>
          </p:nvSpPr>
          <p:spPr>
            <a:xfrm>
              <a:off x="5386908" y="623769"/>
              <a:ext cx="38629" cy="38600"/>
            </a:xfrm>
            <a:custGeom>
              <a:rect b="b" l="l" r="r" t="t"/>
              <a:pathLst>
                <a:path extrusionOk="0" h="1348" w="1349">
                  <a:moveTo>
                    <a:pt x="910" y="439"/>
                  </a:moveTo>
                  <a:lnTo>
                    <a:pt x="910" y="909"/>
                  </a:lnTo>
                  <a:lnTo>
                    <a:pt x="440" y="909"/>
                  </a:lnTo>
                  <a:lnTo>
                    <a:pt x="440" y="439"/>
                  </a:lnTo>
                  <a:close/>
                  <a:moveTo>
                    <a:pt x="426" y="0"/>
                  </a:moveTo>
                  <a:cubicBezTo>
                    <a:pt x="191" y="0"/>
                    <a:pt x="1" y="191"/>
                    <a:pt x="1" y="424"/>
                  </a:cubicBezTo>
                  <a:lnTo>
                    <a:pt x="1" y="924"/>
                  </a:lnTo>
                  <a:cubicBezTo>
                    <a:pt x="1" y="1157"/>
                    <a:pt x="191" y="1348"/>
                    <a:pt x="426" y="1348"/>
                  </a:cubicBezTo>
                  <a:lnTo>
                    <a:pt x="924" y="1348"/>
                  </a:lnTo>
                  <a:cubicBezTo>
                    <a:pt x="1158" y="1348"/>
                    <a:pt x="1348" y="1157"/>
                    <a:pt x="1348" y="924"/>
                  </a:cubicBezTo>
                  <a:lnTo>
                    <a:pt x="1348" y="424"/>
                  </a:lnTo>
                  <a:cubicBezTo>
                    <a:pt x="1348" y="191"/>
                    <a:pt x="1158" y="0"/>
                    <a:pt x="9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1"/>
            <p:cNvSpPr/>
            <p:nvPr/>
          </p:nvSpPr>
          <p:spPr>
            <a:xfrm>
              <a:off x="5360879" y="623769"/>
              <a:ext cx="12599" cy="38657"/>
            </a:xfrm>
            <a:custGeom>
              <a:rect b="b" l="l" r="r" t="t"/>
              <a:pathLst>
                <a:path extrusionOk="0" h="1350" w="440">
                  <a:moveTo>
                    <a:pt x="220" y="0"/>
                  </a:moveTo>
                  <a:cubicBezTo>
                    <a:pt x="99" y="0"/>
                    <a:pt x="1" y="99"/>
                    <a:pt x="1" y="219"/>
                  </a:cubicBezTo>
                  <a:lnTo>
                    <a:pt x="1" y="1131"/>
                  </a:lnTo>
                  <a:cubicBezTo>
                    <a:pt x="1" y="1252"/>
                    <a:pt x="99" y="1350"/>
                    <a:pt x="220" y="1350"/>
                  </a:cubicBezTo>
                  <a:cubicBezTo>
                    <a:pt x="342" y="1350"/>
                    <a:pt x="439" y="1252"/>
                    <a:pt x="439" y="1131"/>
                  </a:cubicBezTo>
                  <a:lnTo>
                    <a:pt x="439" y="219"/>
                  </a:lnTo>
                  <a:cubicBezTo>
                    <a:pt x="439" y="99"/>
                    <a:pt x="341" y="0"/>
                    <a:pt x="2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1"/>
            <p:cNvSpPr/>
            <p:nvPr/>
          </p:nvSpPr>
          <p:spPr>
            <a:xfrm>
              <a:off x="5464967" y="623769"/>
              <a:ext cx="38629" cy="38600"/>
            </a:xfrm>
            <a:custGeom>
              <a:rect b="b" l="l" r="r" t="t"/>
              <a:pathLst>
                <a:path extrusionOk="0" h="1348" w="1349">
                  <a:moveTo>
                    <a:pt x="910" y="439"/>
                  </a:moveTo>
                  <a:lnTo>
                    <a:pt x="910" y="909"/>
                  </a:lnTo>
                  <a:lnTo>
                    <a:pt x="440" y="909"/>
                  </a:lnTo>
                  <a:lnTo>
                    <a:pt x="440" y="439"/>
                  </a:lnTo>
                  <a:close/>
                  <a:moveTo>
                    <a:pt x="425" y="0"/>
                  </a:moveTo>
                  <a:cubicBezTo>
                    <a:pt x="191" y="0"/>
                    <a:pt x="1" y="191"/>
                    <a:pt x="1" y="424"/>
                  </a:cubicBezTo>
                  <a:lnTo>
                    <a:pt x="1" y="924"/>
                  </a:lnTo>
                  <a:cubicBezTo>
                    <a:pt x="1" y="1157"/>
                    <a:pt x="191" y="1348"/>
                    <a:pt x="425" y="1348"/>
                  </a:cubicBezTo>
                  <a:lnTo>
                    <a:pt x="924" y="1348"/>
                  </a:lnTo>
                  <a:cubicBezTo>
                    <a:pt x="1158" y="1348"/>
                    <a:pt x="1348" y="1157"/>
                    <a:pt x="1348" y="924"/>
                  </a:cubicBezTo>
                  <a:lnTo>
                    <a:pt x="1348" y="424"/>
                  </a:lnTo>
                  <a:cubicBezTo>
                    <a:pt x="1348" y="191"/>
                    <a:pt x="1158" y="0"/>
                    <a:pt x="9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1"/>
            <p:cNvSpPr/>
            <p:nvPr/>
          </p:nvSpPr>
          <p:spPr>
            <a:xfrm>
              <a:off x="5438938" y="623769"/>
              <a:ext cx="12599" cy="38657"/>
            </a:xfrm>
            <a:custGeom>
              <a:rect b="b" l="l" r="r" t="t"/>
              <a:pathLst>
                <a:path extrusionOk="0" h="1350" w="440">
                  <a:moveTo>
                    <a:pt x="220" y="0"/>
                  </a:moveTo>
                  <a:cubicBezTo>
                    <a:pt x="99" y="0"/>
                    <a:pt x="1" y="99"/>
                    <a:pt x="1" y="219"/>
                  </a:cubicBezTo>
                  <a:lnTo>
                    <a:pt x="1" y="1131"/>
                  </a:lnTo>
                  <a:cubicBezTo>
                    <a:pt x="1" y="1252"/>
                    <a:pt x="99" y="1350"/>
                    <a:pt x="220" y="1350"/>
                  </a:cubicBezTo>
                  <a:cubicBezTo>
                    <a:pt x="341" y="1350"/>
                    <a:pt x="439" y="1252"/>
                    <a:pt x="439" y="1131"/>
                  </a:cubicBezTo>
                  <a:lnTo>
                    <a:pt x="439" y="219"/>
                  </a:lnTo>
                  <a:cubicBezTo>
                    <a:pt x="439" y="99"/>
                    <a:pt x="341" y="0"/>
                    <a:pt x="2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1"/>
            <p:cNvSpPr/>
            <p:nvPr/>
          </p:nvSpPr>
          <p:spPr>
            <a:xfrm>
              <a:off x="5230818" y="675770"/>
              <a:ext cx="38600" cy="38571"/>
            </a:xfrm>
            <a:custGeom>
              <a:rect b="b" l="l" r="r" t="t"/>
              <a:pathLst>
                <a:path extrusionOk="0" h="1347" w="1348">
                  <a:moveTo>
                    <a:pt x="909" y="439"/>
                  </a:moveTo>
                  <a:lnTo>
                    <a:pt x="909" y="908"/>
                  </a:lnTo>
                  <a:lnTo>
                    <a:pt x="439" y="908"/>
                  </a:lnTo>
                  <a:lnTo>
                    <a:pt x="439" y="439"/>
                  </a:lnTo>
                  <a:close/>
                  <a:moveTo>
                    <a:pt x="425" y="0"/>
                  </a:moveTo>
                  <a:cubicBezTo>
                    <a:pt x="191" y="0"/>
                    <a:pt x="1" y="191"/>
                    <a:pt x="1" y="424"/>
                  </a:cubicBezTo>
                  <a:lnTo>
                    <a:pt x="1" y="923"/>
                  </a:lnTo>
                  <a:cubicBezTo>
                    <a:pt x="1" y="1156"/>
                    <a:pt x="191" y="1347"/>
                    <a:pt x="425" y="1347"/>
                  </a:cubicBezTo>
                  <a:lnTo>
                    <a:pt x="923" y="1347"/>
                  </a:lnTo>
                  <a:cubicBezTo>
                    <a:pt x="1157" y="1347"/>
                    <a:pt x="1347" y="1156"/>
                    <a:pt x="1347" y="923"/>
                  </a:cubicBezTo>
                  <a:lnTo>
                    <a:pt x="1347" y="424"/>
                  </a:lnTo>
                  <a:cubicBezTo>
                    <a:pt x="1347" y="191"/>
                    <a:pt x="1157" y="0"/>
                    <a:pt x="9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1"/>
            <p:cNvSpPr/>
            <p:nvPr/>
          </p:nvSpPr>
          <p:spPr>
            <a:xfrm>
              <a:off x="5204761" y="675741"/>
              <a:ext cx="12628" cy="38686"/>
            </a:xfrm>
            <a:custGeom>
              <a:rect b="b" l="l" r="r" t="t"/>
              <a:pathLst>
                <a:path extrusionOk="0" h="1351" w="441">
                  <a:moveTo>
                    <a:pt x="220" y="0"/>
                  </a:moveTo>
                  <a:cubicBezTo>
                    <a:pt x="99" y="0"/>
                    <a:pt x="1" y="98"/>
                    <a:pt x="1" y="219"/>
                  </a:cubicBezTo>
                  <a:lnTo>
                    <a:pt x="1" y="1132"/>
                  </a:lnTo>
                  <a:cubicBezTo>
                    <a:pt x="1" y="1253"/>
                    <a:pt x="99" y="1351"/>
                    <a:pt x="220" y="1351"/>
                  </a:cubicBezTo>
                  <a:cubicBezTo>
                    <a:pt x="342" y="1351"/>
                    <a:pt x="440" y="1253"/>
                    <a:pt x="440" y="1132"/>
                  </a:cubicBezTo>
                  <a:lnTo>
                    <a:pt x="440" y="219"/>
                  </a:lnTo>
                  <a:cubicBezTo>
                    <a:pt x="440" y="98"/>
                    <a:pt x="342" y="0"/>
                    <a:pt x="2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1"/>
            <p:cNvSpPr/>
            <p:nvPr/>
          </p:nvSpPr>
          <p:spPr>
            <a:xfrm>
              <a:off x="5308849" y="675770"/>
              <a:ext cx="38629" cy="38571"/>
            </a:xfrm>
            <a:custGeom>
              <a:rect b="b" l="l" r="r" t="t"/>
              <a:pathLst>
                <a:path extrusionOk="0" h="1347" w="1349">
                  <a:moveTo>
                    <a:pt x="909" y="439"/>
                  </a:moveTo>
                  <a:lnTo>
                    <a:pt x="909" y="908"/>
                  </a:lnTo>
                  <a:lnTo>
                    <a:pt x="439" y="908"/>
                  </a:lnTo>
                  <a:lnTo>
                    <a:pt x="439" y="439"/>
                  </a:lnTo>
                  <a:close/>
                  <a:moveTo>
                    <a:pt x="425" y="0"/>
                  </a:moveTo>
                  <a:cubicBezTo>
                    <a:pt x="191" y="0"/>
                    <a:pt x="1" y="191"/>
                    <a:pt x="1" y="424"/>
                  </a:cubicBezTo>
                  <a:lnTo>
                    <a:pt x="1" y="923"/>
                  </a:lnTo>
                  <a:cubicBezTo>
                    <a:pt x="1" y="1156"/>
                    <a:pt x="191" y="1347"/>
                    <a:pt x="425" y="1347"/>
                  </a:cubicBezTo>
                  <a:lnTo>
                    <a:pt x="924" y="1347"/>
                  </a:lnTo>
                  <a:cubicBezTo>
                    <a:pt x="1158" y="1347"/>
                    <a:pt x="1348" y="1156"/>
                    <a:pt x="1348" y="923"/>
                  </a:cubicBezTo>
                  <a:lnTo>
                    <a:pt x="1348" y="424"/>
                  </a:lnTo>
                  <a:cubicBezTo>
                    <a:pt x="1348" y="191"/>
                    <a:pt x="1158" y="0"/>
                    <a:pt x="9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1"/>
            <p:cNvSpPr/>
            <p:nvPr/>
          </p:nvSpPr>
          <p:spPr>
            <a:xfrm>
              <a:off x="5282820" y="675741"/>
              <a:ext cx="12599" cy="38686"/>
            </a:xfrm>
            <a:custGeom>
              <a:rect b="b" l="l" r="r" t="t"/>
              <a:pathLst>
                <a:path extrusionOk="0" h="1351" w="440">
                  <a:moveTo>
                    <a:pt x="220" y="0"/>
                  </a:moveTo>
                  <a:cubicBezTo>
                    <a:pt x="99" y="0"/>
                    <a:pt x="1" y="98"/>
                    <a:pt x="1" y="219"/>
                  </a:cubicBezTo>
                  <a:lnTo>
                    <a:pt x="1" y="1132"/>
                  </a:lnTo>
                  <a:cubicBezTo>
                    <a:pt x="1" y="1253"/>
                    <a:pt x="99" y="1351"/>
                    <a:pt x="220" y="1351"/>
                  </a:cubicBezTo>
                  <a:cubicBezTo>
                    <a:pt x="341" y="1351"/>
                    <a:pt x="439" y="1253"/>
                    <a:pt x="439" y="1132"/>
                  </a:cubicBezTo>
                  <a:lnTo>
                    <a:pt x="439" y="219"/>
                  </a:lnTo>
                  <a:cubicBezTo>
                    <a:pt x="439" y="98"/>
                    <a:pt x="341" y="0"/>
                    <a:pt x="2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1"/>
            <p:cNvSpPr/>
            <p:nvPr/>
          </p:nvSpPr>
          <p:spPr>
            <a:xfrm>
              <a:off x="5386908" y="675770"/>
              <a:ext cx="38629" cy="38571"/>
            </a:xfrm>
            <a:custGeom>
              <a:rect b="b" l="l" r="r" t="t"/>
              <a:pathLst>
                <a:path extrusionOk="0" h="1347" w="1349">
                  <a:moveTo>
                    <a:pt x="910" y="439"/>
                  </a:moveTo>
                  <a:lnTo>
                    <a:pt x="910" y="908"/>
                  </a:lnTo>
                  <a:lnTo>
                    <a:pt x="440" y="908"/>
                  </a:lnTo>
                  <a:lnTo>
                    <a:pt x="440" y="439"/>
                  </a:lnTo>
                  <a:close/>
                  <a:moveTo>
                    <a:pt x="426" y="0"/>
                  </a:moveTo>
                  <a:cubicBezTo>
                    <a:pt x="191" y="0"/>
                    <a:pt x="1" y="191"/>
                    <a:pt x="1" y="424"/>
                  </a:cubicBezTo>
                  <a:lnTo>
                    <a:pt x="1" y="923"/>
                  </a:lnTo>
                  <a:cubicBezTo>
                    <a:pt x="1" y="1156"/>
                    <a:pt x="191" y="1347"/>
                    <a:pt x="426" y="1347"/>
                  </a:cubicBezTo>
                  <a:lnTo>
                    <a:pt x="924" y="1347"/>
                  </a:lnTo>
                  <a:cubicBezTo>
                    <a:pt x="1158" y="1347"/>
                    <a:pt x="1348" y="1156"/>
                    <a:pt x="1348" y="923"/>
                  </a:cubicBezTo>
                  <a:lnTo>
                    <a:pt x="1348" y="424"/>
                  </a:lnTo>
                  <a:cubicBezTo>
                    <a:pt x="1348" y="191"/>
                    <a:pt x="1158" y="0"/>
                    <a:pt x="9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1"/>
            <p:cNvSpPr/>
            <p:nvPr/>
          </p:nvSpPr>
          <p:spPr>
            <a:xfrm>
              <a:off x="5360879" y="675741"/>
              <a:ext cx="12599" cy="38686"/>
            </a:xfrm>
            <a:custGeom>
              <a:rect b="b" l="l" r="r" t="t"/>
              <a:pathLst>
                <a:path extrusionOk="0" h="1351" w="440">
                  <a:moveTo>
                    <a:pt x="220" y="0"/>
                  </a:moveTo>
                  <a:cubicBezTo>
                    <a:pt x="99" y="0"/>
                    <a:pt x="1" y="98"/>
                    <a:pt x="1" y="219"/>
                  </a:cubicBezTo>
                  <a:lnTo>
                    <a:pt x="1" y="1132"/>
                  </a:lnTo>
                  <a:cubicBezTo>
                    <a:pt x="1" y="1253"/>
                    <a:pt x="99" y="1351"/>
                    <a:pt x="220" y="1351"/>
                  </a:cubicBezTo>
                  <a:cubicBezTo>
                    <a:pt x="341" y="1351"/>
                    <a:pt x="439" y="1253"/>
                    <a:pt x="439" y="1132"/>
                  </a:cubicBezTo>
                  <a:lnTo>
                    <a:pt x="439" y="219"/>
                  </a:lnTo>
                  <a:cubicBezTo>
                    <a:pt x="439" y="98"/>
                    <a:pt x="341" y="0"/>
                    <a:pt x="2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1"/>
            <p:cNvSpPr/>
            <p:nvPr/>
          </p:nvSpPr>
          <p:spPr>
            <a:xfrm>
              <a:off x="5464967" y="675770"/>
              <a:ext cx="38629" cy="38571"/>
            </a:xfrm>
            <a:custGeom>
              <a:rect b="b" l="l" r="r" t="t"/>
              <a:pathLst>
                <a:path extrusionOk="0" h="1347" w="1349">
                  <a:moveTo>
                    <a:pt x="910" y="439"/>
                  </a:moveTo>
                  <a:lnTo>
                    <a:pt x="910" y="908"/>
                  </a:lnTo>
                  <a:lnTo>
                    <a:pt x="440" y="908"/>
                  </a:lnTo>
                  <a:lnTo>
                    <a:pt x="440" y="439"/>
                  </a:lnTo>
                  <a:close/>
                  <a:moveTo>
                    <a:pt x="425" y="0"/>
                  </a:moveTo>
                  <a:cubicBezTo>
                    <a:pt x="191" y="0"/>
                    <a:pt x="1" y="191"/>
                    <a:pt x="1" y="424"/>
                  </a:cubicBezTo>
                  <a:lnTo>
                    <a:pt x="1" y="923"/>
                  </a:lnTo>
                  <a:cubicBezTo>
                    <a:pt x="1" y="1156"/>
                    <a:pt x="191" y="1347"/>
                    <a:pt x="425" y="1347"/>
                  </a:cubicBezTo>
                  <a:lnTo>
                    <a:pt x="924" y="1347"/>
                  </a:lnTo>
                  <a:cubicBezTo>
                    <a:pt x="1158" y="1347"/>
                    <a:pt x="1348" y="1156"/>
                    <a:pt x="1348" y="923"/>
                  </a:cubicBezTo>
                  <a:lnTo>
                    <a:pt x="1348" y="424"/>
                  </a:lnTo>
                  <a:cubicBezTo>
                    <a:pt x="1348" y="191"/>
                    <a:pt x="1158" y="0"/>
                    <a:pt x="9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1"/>
            <p:cNvSpPr/>
            <p:nvPr/>
          </p:nvSpPr>
          <p:spPr>
            <a:xfrm>
              <a:off x="5438938" y="675741"/>
              <a:ext cx="12599" cy="38686"/>
            </a:xfrm>
            <a:custGeom>
              <a:rect b="b" l="l" r="r" t="t"/>
              <a:pathLst>
                <a:path extrusionOk="0" h="1351" w="440">
                  <a:moveTo>
                    <a:pt x="220" y="0"/>
                  </a:moveTo>
                  <a:cubicBezTo>
                    <a:pt x="99" y="0"/>
                    <a:pt x="1" y="98"/>
                    <a:pt x="1" y="219"/>
                  </a:cubicBezTo>
                  <a:lnTo>
                    <a:pt x="1" y="1132"/>
                  </a:lnTo>
                  <a:cubicBezTo>
                    <a:pt x="1" y="1253"/>
                    <a:pt x="99" y="1351"/>
                    <a:pt x="220" y="1351"/>
                  </a:cubicBezTo>
                  <a:cubicBezTo>
                    <a:pt x="341" y="1351"/>
                    <a:pt x="439" y="1253"/>
                    <a:pt x="439" y="1132"/>
                  </a:cubicBezTo>
                  <a:lnTo>
                    <a:pt x="439" y="219"/>
                  </a:lnTo>
                  <a:cubicBezTo>
                    <a:pt x="439" y="98"/>
                    <a:pt x="341" y="0"/>
                    <a:pt x="2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1"/>
            <p:cNvSpPr/>
            <p:nvPr/>
          </p:nvSpPr>
          <p:spPr>
            <a:xfrm>
              <a:off x="5230818" y="727742"/>
              <a:ext cx="38600" cy="38600"/>
            </a:xfrm>
            <a:custGeom>
              <a:rect b="b" l="l" r="r" t="t"/>
              <a:pathLst>
                <a:path extrusionOk="0" h="1348" w="1348">
                  <a:moveTo>
                    <a:pt x="909" y="439"/>
                  </a:moveTo>
                  <a:lnTo>
                    <a:pt x="909" y="909"/>
                  </a:lnTo>
                  <a:lnTo>
                    <a:pt x="439" y="909"/>
                  </a:lnTo>
                  <a:lnTo>
                    <a:pt x="439" y="439"/>
                  </a:lnTo>
                  <a:close/>
                  <a:moveTo>
                    <a:pt x="425" y="0"/>
                  </a:moveTo>
                  <a:cubicBezTo>
                    <a:pt x="191" y="0"/>
                    <a:pt x="1" y="191"/>
                    <a:pt x="1" y="424"/>
                  </a:cubicBezTo>
                  <a:lnTo>
                    <a:pt x="1" y="924"/>
                  </a:lnTo>
                  <a:cubicBezTo>
                    <a:pt x="1" y="1157"/>
                    <a:pt x="191" y="1348"/>
                    <a:pt x="425" y="1348"/>
                  </a:cubicBezTo>
                  <a:lnTo>
                    <a:pt x="923" y="1348"/>
                  </a:lnTo>
                  <a:cubicBezTo>
                    <a:pt x="1157" y="1348"/>
                    <a:pt x="1347" y="1157"/>
                    <a:pt x="1347" y="924"/>
                  </a:cubicBezTo>
                  <a:lnTo>
                    <a:pt x="1347" y="424"/>
                  </a:lnTo>
                  <a:cubicBezTo>
                    <a:pt x="1347" y="191"/>
                    <a:pt x="1157" y="0"/>
                    <a:pt x="9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1"/>
            <p:cNvSpPr/>
            <p:nvPr/>
          </p:nvSpPr>
          <p:spPr>
            <a:xfrm>
              <a:off x="5204761" y="727714"/>
              <a:ext cx="12599" cy="38686"/>
            </a:xfrm>
            <a:custGeom>
              <a:rect b="b" l="l" r="r" t="t"/>
              <a:pathLst>
                <a:path extrusionOk="0" h="1351" w="440">
                  <a:moveTo>
                    <a:pt x="220" y="0"/>
                  </a:moveTo>
                  <a:cubicBezTo>
                    <a:pt x="99" y="0"/>
                    <a:pt x="1" y="98"/>
                    <a:pt x="1" y="220"/>
                  </a:cubicBezTo>
                  <a:lnTo>
                    <a:pt x="1" y="1132"/>
                  </a:lnTo>
                  <a:cubicBezTo>
                    <a:pt x="1" y="1253"/>
                    <a:pt x="99" y="1351"/>
                    <a:pt x="220" y="1351"/>
                  </a:cubicBezTo>
                  <a:cubicBezTo>
                    <a:pt x="341" y="1351"/>
                    <a:pt x="439" y="1253"/>
                    <a:pt x="439" y="1132"/>
                  </a:cubicBezTo>
                  <a:lnTo>
                    <a:pt x="439" y="220"/>
                  </a:lnTo>
                  <a:cubicBezTo>
                    <a:pt x="439" y="98"/>
                    <a:pt x="341" y="0"/>
                    <a:pt x="2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1"/>
            <p:cNvSpPr/>
            <p:nvPr/>
          </p:nvSpPr>
          <p:spPr>
            <a:xfrm>
              <a:off x="5308849" y="727742"/>
              <a:ext cx="38629" cy="38600"/>
            </a:xfrm>
            <a:custGeom>
              <a:rect b="b" l="l" r="r" t="t"/>
              <a:pathLst>
                <a:path extrusionOk="0" h="1348" w="1349">
                  <a:moveTo>
                    <a:pt x="909" y="439"/>
                  </a:moveTo>
                  <a:lnTo>
                    <a:pt x="909" y="909"/>
                  </a:lnTo>
                  <a:lnTo>
                    <a:pt x="439" y="909"/>
                  </a:lnTo>
                  <a:lnTo>
                    <a:pt x="439" y="439"/>
                  </a:lnTo>
                  <a:close/>
                  <a:moveTo>
                    <a:pt x="425" y="0"/>
                  </a:moveTo>
                  <a:cubicBezTo>
                    <a:pt x="191" y="0"/>
                    <a:pt x="1" y="191"/>
                    <a:pt x="1" y="424"/>
                  </a:cubicBezTo>
                  <a:lnTo>
                    <a:pt x="1" y="924"/>
                  </a:lnTo>
                  <a:cubicBezTo>
                    <a:pt x="1" y="1157"/>
                    <a:pt x="191" y="1348"/>
                    <a:pt x="425" y="1348"/>
                  </a:cubicBezTo>
                  <a:lnTo>
                    <a:pt x="924" y="1348"/>
                  </a:lnTo>
                  <a:cubicBezTo>
                    <a:pt x="1158" y="1348"/>
                    <a:pt x="1348" y="1157"/>
                    <a:pt x="1348" y="924"/>
                  </a:cubicBezTo>
                  <a:lnTo>
                    <a:pt x="1348" y="424"/>
                  </a:lnTo>
                  <a:cubicBezTo>
                    <a:pt x="1348" y="191"/>
                    <a:pt x="1158" y="0"/>
                    <a:pt x="9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1"/>
            <p:cNvSpPr/>
            <p:nvPr/>
          </p:nvSpPr>
          <p:spPr>
            <a:xfrm>
              <a:off x="5282820" y="727742"/>
              <a:ext cx="12599" cy="38657"/>
            </a:xfrm>
            <a:custGeom>
              <a:rect b="b" l="l" r="r" t="t"/>
              <a:pathLst>
                <a:path extrusionOk="0" h="1350" w="440">
                  <a:moveTo>
                    <a:pt x="220" y="0"/>
                  </a:moveTo>
                  <a:cubicBezTo>
                    <a:pt x="99" y="0"/>
                    <a:pt x="1" y="98"/>
                    <a:pt x="1" y="219"/>
                  </a:cubicBezTo>
                  <a:lnTo>
                    <a:pt x="1" y="1131"/>
                  </a:lnTo>
                  <a:cubicBezTo>
                    <a:pt x="1" y="1252"/>
                    <a:pt x="99" y="1350"/>
                    <a:pt x="220" y="1350"/>
                  </a:cubicBezTo>
                  <a:cubicBezTo>
                    <a:pt x="341" y="1350"/>
                    <a:pt x="439" y="1252"/>
                    <a:pt x="439" y="1131"/>
                  </a:cubicBezTo>
                  <a:lnTo>
                    <a:pt x="439" y="219"/>
                  </a:lnTo>
                  <a:cubicBezTo>
                    <a:pt x="439" y="98"/>
                    <a:pt x="341" y="0"/>
                    <a:pt x="2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1"/>
            <p:cNvSpPr/>
            <p:nvPr/>
          </p:nvSpPr>
          <p:spPr>
            <a:xfrm>
              <a:off x="5386908" y="727742"/>
              <a:ext cx="38629" cy="38600"/>
            </a:xfrm>
            <a:custGeom>
              <a:rect b="b" l="l" r="r" t="t"/>
              <a:pathLst>
                <a:path extrusionOk="0" h="1348" w="1349">
                  <a:moveTo>
                    <a:pt x="910" y="439"/>
                  </a:moveTo>
                  <a:lnTo>
                    <a:pt x="910" y="909"/>
                  </a:lnTo>
                  <a:lnTo>
                    <a:pt x="440" y="909"/>
                  </a:lnTo>
                  <a:lnTo>
                    <a:pt x="440" y="439"/>
                  </a:lnTo>
                  <a:close/>
                  <a:moveTo>
                    <a:pt x="426" y="0"/>
                  </a:moveTo>
                  <a:cubicBezTo>
                    <a:pt x="191" y="0"/>
                    <a:pt x="1" y="191"/>
                    <a:pt x="1" y="424"/>
                  </a:cubicBezTo>
                  <a:lnTo>
                    <a:pt x="1" y="924"/>
                  </a:lnTo>
                  <a:cubicBezTo>
                    <a:pt x="1" y="1157"/>
                    <a:pt x="191" y="1348"/>
                    <a:pt x="426" y="1348"/>
                  </a:cubicBezTo>
                  <a:lnTo>
                    <a:pt x="924" y="1348"/>
                  </a:lnTo>
                  <a:cubicBezTo>
                    <a:pt x="1158" y="1348"/>
                    <a:pt x="1348" y="1157"/>
                    <a:pt x="1348" y="924"/>
                  </a:cubicBezTo>
                  <a:lnTo>
                    <a:pt x="1348" y="424"/>
                  </a:lnTo>
                  <a:cubicBezTo>
                    <a:pt x="1348" y="191"/>
                    <a:pt x="1158" y="0"/>
                    <a:pt x="9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1"/>
            <p:cNvSpPr/>
            <p:nvPr/>
          </p:nvSpPr>
          <p:spPr>
            <a:xfrm>
              <a:off x="5360879" y="727742"/>
              <a:ext cx="12599" cy="38657"/>
            </a:xfrm>
            <a:custGeom>
              <a:rect b="b" l="l" r="r" t="t"/>
              <a:pathLst>
                <a:path extrusionOk="0" h="1350" w="440">
                  <a:moveTo>
                    <a:pt x="220" y="0"/>
                  </a:moveTo>
                  <a:cubicBezTo>
                    <a:pt x="99" y="0"/>
                    <a:pt x="1" y="98"/>
                    <a:pt x="1" y="219"/>
                  </a:cubicBezTo>
                  <a:lnTo>
                    <a:pt x="1" y="1131"/>
                  </a:lnTo>
                  <a:cubicBezTo>
                    <a:pt x="1" y="1252"/>
                    <a:pt x="99" y="1350"/>
                    <a:pt x="220" y="1350"/>
                  </a:cubicBezTo>
                  <a:cubicBezTo>
                    <a:pt x="341" y="1350"/>
                    <a:pt x="439" y="1252"/>
                    <a:pt x="439" y="1131"/>
                  </a:cubicBezTo>
                  <a:lnTo>
                    <a:pt x="439" y="219"/>
                  </a:lnTo>
                  <a:cubicBezTo>
                    <a:pt x="439" y="98"/>
                    <a:pt x="341" y="0"/>
                    <a:pt x="2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1"/>
            <p:cNvSpPr/>
            <p:nvPr/>
          </p:nvSpPr>
          <p:spPr>
            <a:xfrm>
              <a:off x="5464967" y="727742"/>
              <a:ext cx="38629" cy="38600"/>
            </a:xfrm>
            <a:custGeom>
              <a:rect b="b" l="l" r="r" t="t"/>
              <a:pathLst>
                <a:path extrusionOk="0" h="1348" w="1349">
                  <a:moveTo>
                    <a:pt x="910" y="439"/>
                  </a:moveTo>
                  <a:lnTo>
                    <a:pt x="910" y="909"/>
                  </a:lnTo>
                  <a:lnTo>
                    <a:pt x="440" y="909"/>
                  </a:lnTo>
                  <a:lnTo>
                    <a:pt x="440" y="439"/>
                  </a:lnTo>
                  <a:close/>
                  <a:moveTo>
                    <a:pt x="425" y="0"/>
                  </a:moveTo>
                  <a:cubicBezTo>
                    <a:pt x="191" y="0"/>
                    <a:pt x="1" y="191"/>
                    <a:pt x="1" y="424"/>
                  </a:cubicBezTo>
                  <a:lnTo>
                    <a:pt x="1" y="924"/>
                  </a:lnTo>
                  <a:cubicBezTo>
                    <a:pt x="1" y="1157"/>
                    <a:pt x="191" y="1348"/>
                    <a:pt x="425" y="1348"/>
                  </a:cubicBezTo>
                  <a:lnTo>
                    <a:pt x="924" y="1348"/>
                  </a:lnTo>
                  <a:cubicBezTo>
                    <a:pt x="1158" y="1348"/>
                    <a:pt x="1348" y="1157"/>
                    <a:pt x="1348" y="924"/>
                  </a:cubicBezTo>
                  <a:lnTo>
                    <a:pt x="1348" y="424"/>
                  </a:lnTo>
                  <a:cubicBezTo>
                    <a:pt x="1348" y="191"/>
                    <a:pt x="1158" y="0"/>
                    <a:pt x="9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1"/>
            <p:cNvSpPr/>
            <p:nvPr/>
          </p:nvSpPr>
          <p:spPr>
            <a:xfrm>
              <a:off x="5438938" y="727742"/>
              <a:ext cx="12599" cy="38657"/>
            </a:xfrm>
            <a:custGeom>
              <a:rect b="b" l="l" r="r" t="t"/>
              <a:pathLst>
                <a:path extrusionOk="0" h="1350" w="440">
                  <a:moveTo>
                    <a:pt x="220" y="0"/>
                  </a:moveTo>
                  <a:cubicBezTo>
                    <a:pt x="99" y="0"/>
                    <a:pt x="1" y="98"/>
                    <a:pt x="1" y="219"/>
                  </a:cubicBezTo>
                  <a:lnTo>
                    <a:pt x="1" y="1131"/>
                  </a:lnTo>
                  <a:cubicBezTo>
                    <a:pt x="1" y="1252"/>
                    <a:pt x="99" y="1350"/>
                    <a:pt x="220" y="1350"/>
                  </a:cubicBezTo>
                  <a:cubicBezTo>
                    <a:pt x="341" y="1350"/>
                    <a:pt x="439" y="1252"/>
                    <a:pt x="439" y="1131"/>
                  </a:cubicBezTo>
                  <a:lnTo>
                    <a:pt x="439" y="219"/>
                  </a:lnTo>
                  <a:cubicBezTo>
                    <a:pt x="439" y="98"/>
                    <a:pt x="341" y="0"/>
                    <a:pt x="2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3" name="Shape 1423"/>
        <p:cNvGrpSpPr/>
        <p:nvPr/>
      </p:nvGrpSpPr>
      <p:grpSpPr>
        <a:xfrm>
          <a:off x="0" y="0"/>
          <a:ext cx="0" cy="0"/>
          <a:chOff x="0" y="0"/>
          <a:chExt cx="0" cy="0"/>
        </a:xfrm>
      </p:grpSpPr>
      <p:sp>
        <p:nvSpPr>
          <p:cNvPr id="1424" name="Google Shape;1424;p42"/>
          <p:cNvSpPr txBox="1"/>
          <p:nvPr>
            <p:ph idx="1" type="subTitle"/>
          </p:nvPr>
        </p:nvSpPr>
        <p:spPr>
          <a:xfrm>
            <a:off x="1012475" y="1269000"/>
            <a:ext cx="2924400" cy="1048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Create interactive data visualizations to help recruiters understand the distribution of skills and experience across the applicant pool</a:t>
            </a:r>
            <a:endParaRPr sz="1200"/>
          </a:p>
          <a:p>
            <a:pPr indent="-304800" lvl="0" marL="457200" rtl="0" algn="l">
              <a:spcBef>
                <a:spcPts val="0"/>
              </a:spcBef>
              <a:spcAft>
                <a:spcPts val="0"/>
              </a:spcAft>
              <a:buSzPts val="1200"/>
              <a:buChar char="●"/>
            </a:pPr>
            <a:r>
              <a:rPr lang="en" sz="1200"/>
              <a:t>Use visualizations to identify patterns and outliers that may be of interest to recruiters</a:t>
            </a:r>
            <a:endParaRPr sz="1200"/>
          </a:p>
          <a:p>
            <a:pPr indent="0" lvl="0" marL="457200" rtl="0" algn="l">
              <a:spcBef>
                <a:spcPts val="0"/>
              </a:spcBef>
              <a:spcAft>
                <a:spcPts val="0"/>
              </a:spcAft>
              <a:buNone/>
            </a:pPr>
            <a:r>
              <a:t/>
            </a:r>
            <a:endParaRPr sz="1200"/>
          </a:p>
        </p:txBody>
      </p:sp>
      <p:sp>
        <p:nvSpPr>
          <p:cNvPr id="1425" name="Google Shape;1425;p42"/>
          <p:cNvSpPr txBox="1"/>
          <p:nvPr>
            <p:ph idx="2" type="subTitle"/>
          </p:nvPr>
        </p:nvSpPr>
        <p:spPr>
          <a:xfrm>
            <a:off x="5495450" y="2643600"/>
            <a:ext cx="3331800" cy="1720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Allow integration with existing HR software systems to streamline the recruitment process</a:t>
            </a:r>
            <a:endParaRPr sz="1200"/>
          </a:p>
          <a:p>
            <a:pPr indent="-304800" lvl="0" marL="457200" rtl="0" algn="l">
              <a:spcBef>
                <a:spcPts val="0"/>
              </a:spcBef>
              <a:spcAft>
                <a:spcPts val="0"/>
              </a:spcAft>
              <a:buSzPts val="1200"/>
              <a:buChar char="●"/>
            </a:pPr>
            <a:r>
              <a:rPr lang="en" sz="1200"/>
              <a:t>Automatically update candidate information and scores in HR software based on analysis results</a:t>
            </a:r>
            <a:endParaRPr sz="1200"/>
          </a:p>
          <a:p>
            <a:pPr indent="0" lvl="0" marL="457200" rtl="0" algn="l">
              <a:spcBef>
                <a:spcPts val="0"/>
              </a:spcBef>
              <a:spcAft>
                <a:spcPts val="0"/>
              </a:spcAft>
              <a:buNone/>
            </a:pPr>
            <a:r>
              <a:t/>
            </a:r>
            <a:endParaRPr sz="1200"/>
          </a:p>
        </p:txBody>
      </p:sp>
      <p:sp>
        <p:nvSpPr>
          <p:cNvPr id="1426" name="Google Shape;1426;p42"/>
          <p:cNvSpPr txBox="1"/>
          <p:nvPr>
            <p:ph idx="4" type="subTitle"/>
          </p:nvPr>
        </p:nvSpPr>
        <p:spPr>
          <a:xfrm>
            <a:off x="1249400" y="383050"/>
            <a:ext cx="2687400" cy="7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visualization</a:t>
            </a:r>
            <a:endParaRPr/>
          </a:p>
        </p:txBody>
      </p:sp>
      <p:sp>
        <p:nvSpPr>
          <p:cNvPr id="1427" name="Google Shape;1427;p42"/>
          <p:cNvSpPr txBox="1"/>
          <p:nvPr>
            <p:ph idx="5" type="subTitle"/>
          </p:nvPr>
        </p:nvSpPr>
        <p:spPr>
          <a:xfrm>
            <a:off x="4843600" y="1548150"/>
            <a:ext cx="4490400" cy="155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Clr>
                <a:schemeClr val="dk1"/>
              </a:buClr>
              <a:buSzPts val="1100"/>
              <a:buFont typeface="Arial"/>
              <a:buNone/>
            </a:pPr>
            <a:r>
              <a:rPr lang="en"/>
              <a:t>Integration with HR software</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sp>
        <p:nvSpPr>
          <p:cNvPr id="1428" name="Google Shape;1428;p42"/>
          <p:cNvSpPr/>
          <p:nvPr/>
        </p:nvSpPr>
        <p:spPr>
          <a:xfrm>
            <a:off x="208250" y="1167850"/>
            <a:ext cx="997200" cy="987900"/>
          </a:xfrm>
          <a:prstGeom prst="hexagon">
            <a:avLst>
              <a:gd fmla="val 25000" name="adj"/>
              <a:gd fmla="val 115470" name="vf"/>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2"/>
          <p:cNvSpPr/>
          <p:nvPr/>
        </p:nvSpPr>
        <p:spPr>
          <a:xfrm>
            <a:off x="4173042" y="2643589"/>
            <a:ext cx="997200" cy="1051200"/>
          </a:xfrm>
          <a:prstGeom prst="hexagon">
            <a:avLst>
              <a:gd fmla="val 25000" name="adj"/>
              <a:gd fmla="val 115470" name="vf"/>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0" name="Google Shape;1430;p42"/>
          <p:cNvGrpSpPr/>
          <p:nvPr/>
        </p:nvGrpSpPr>
        <p:grpSpPr>
          <a:xfrm>
            <a:off x="4527922" y="2892456"/>
            <a:ext cx="287467" cy="549953"/>
            <a:chOff x="2855230" y="515414"/>
            <a:chExt cx="287467" cy="452003"/>
          </a:xfrm>
        </p:grpSpPr>
        <p:sp>
          <p:nvSpPr>
            <p:cNvPr id="1431" name="Google Shape;1431;p42"/>
            <p:cNvSpPr/>
            <p:nvPr/>
          </p:nvSpPr>
          <p:spPr>
            <a:xfrm>
              <a:off x="2992335" y="542817"/>
              <a:ext cx="13287" cy="13315"/>
            </a:xfrm>
            <a:custGeom>
              <a:rect b="b" l="l" r="r" t="t"/>
              <a:pathLst>
                <a:path extrusionOk="0" h="465" w="464">
                  <a:moveTo>
                    <a:pt x="232" y="1"/>
                  </a:moveTo>
                  <a:cubicBezTo>
                    <a:pt x="105" y="1"/>
                    <a:pt x="0" y="105"/>
                    <a:pt x="0" y="233"/>
                  </a:cubicBezTo>
                  <a:cubicBezTo>
                    <a:pt x="0" y="361"/>
                    <a:pt x="105" y="464"/>
                    <a:pt x="232" y="464"/>
                  </a:cubicBezTo>
                  <a:cubicBezTo>
                    <a:pt x="360" y="464"/>
                    <a:pt x="463" y="361"/>
                    <a:pt x="463" y="233"/>
                  </a:cubicBezTo>
                  <a:cubicBezTo>
                    <a:pt x="463" y="105"/>
                    <a:pt x="360" y="1"/>
                    <a:pt x="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2"/>
            <p:cNvSpPr/>
            <p:nvPr/>
          </p:nvSpPr>
          <p:spPr>
            <a:xfrm>
              <a:off x="2855230" y="515414"/>
              <a:ext cx="287467" cy="452003"/>
            </a:xfrm>
            <a:custGeom>
              <a:rect b="b" l="l" r="r" t="t"/>
              <a:pathLst>
                <a:path extrusionOk="0" h="15785" w="10039">
                  <a:moveTo>
                    <a:pt x="1050" y="0"/>
                  </a:moveTo>
                  <a:cubicBezTo>
                    <a:pt x="477" y="0"/>
                    <a:pt x="1" y="478"/>
                    <a:pt x="1" y="1049"/>
                  </a:cubicBezTo>
                  <a:lnTo>
                    <a:pt x="1" y="14736"/>
                  </a:lnTo>
                  <a:cubicBezTo>
                    <a:pt x="1" y="15308"/>
                    <a:pt x="478" y="15785"/>
                    <a:pt x="1050" y="15785"/>
                  </a:cubicBezTo>
                  <a:lnTo>
                    <a:pt x="8991" y="15785"/>
                  </a:lnTo>
                  <a:cubicBezTo>
                    <a:pt x="9563" y="15785"/>
                    <a:pt x="10039" y="15308"/>
                    <a:pt x="10039" y="14736"/>
                  </a:cubicBezTo>
                  <a:lnTo>
                    <a:pt x="10039" y="8395"/>
                  </a:lnTo>
                  <a:cubicBezTo>
                    <a:pt x="10039" y="8267"/>
                    <a:pt x="9935" y="8163"/>
                    <a:pt x="9808" y="8163"/>
                  </a:cubicBezTo>
                  <a:lnTo>
                    <a:pt x="9808" y="8164"/>
                  </a:lnTo>
                  <a:cubicBezTo>
                    <a:pt x="9680" y="8164"/>
                    <a:pt x="9576" y="8267"/>
                    <a:pt x="9576" y="8395"/>
                  </a:cubicBezTo>
                  <a:lnTo>
                    <a:pt x="9576" y="14736"/>
                  </a:lnTo>
                  <a:cubicBezTo>
                    <a:pt x="9576" y="15059"/>
                    <a:pt x="9298" y="15322"/>
                    <a:pt x="8991" y="15322"/>
                  </a:cubicBezTo>
                  <a:lnTo>
                    <a:pt x="1050" y="15322"/>
                  </a:lnTo>
                  <a:cubicBezTo>
                    <a:pt x="726" y="15322"/>
                    <a:pt x="463" y="15043"/>
                    <a:pt x="463" y="14736"/>
                  </a:cubicBezTo>
                  <a:lnTo>
                    <a:pt x="463" y="1050"/>
                  </a:lnTo>
                  <a:cubicBezTo>
                    <a:pt x="463" y="726"/>
                    <a:pt x="742" y="464"/>
                    <a:pt x="1050" y="464"/>
                  </a:cubicBezTo>
                  <a:lnTo>
                    <a:pt x="4516" y="464"/>
                  </a:lnTo>
                  <a:cubicBezTo>
                    <a:pt x="4644" y="464"/>
                    <a:pt x="4748" y="359"/>
                    <a:pt x="4748" y="232"/>
                  </a:cubicBezTo>
                  <a:cubicBezTo>
                    <a:pt x="4748" y="104"/>
                    <a:pt x="4644" y="0"/>
                    <a:pt x="4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2"/>
            <p:cNvSpPr/>
            <p:nvPr/>
          </p:nvSpPr>
          <p:spPr>
            <a:xfrm>
              <a:off x="3006767" y="515414"/>
              <a:ext cx="135930" cy="218170"/>
            </a:xfrm>
            <a:custGeom>
              <a:rect b="b" l="l" r="r" t="t"/>
              <a:pathLst>
                <a:path extrusionOk="0" h="7619" w="4747">
                  <a:moveTo>
                    <a:pt x="232" y="0"/>
                  </a:moveTo>
                  <a:cubicBezTo>
                    <a:pt x="104" y="0"/>
                    <a:pt x="1" y="105"/>
                    <a:pt x="1" y="232"/>
                  </a:cubicBezTo>
                  <a:cubicBezTo>
                    <a:pt x="1" y="360"/>
                    <a:pt x="104" y="464"/>
                    <a:pt x="232" y="464"/>
                  </a:cubicBezTo>
                  <a:lnTo>
                    <a:pt x="3699" y="464"/>
                  </a:lnTo>
                  <a:cubicBezTo>
                    <a:pt x="4022" y="464"/>
                    <a:pt x="4284" y="743"/>
                    <a:pt x="4284" y="1050"/>
                  </a:cubicBezTo>
                  <a:lnTo>
                    <a:pt x="4284" y="7387"/>
                  </a:lnTo>
                  <a:cubicBezTo>
                    <a:pt x="4284" y="7514"/>
                    <a:pt x="4388" y="7619"/>
                    <a:pt x="4516" y="7619"/>
                  </a:cubicBezTo>
                  <a:cubicBezTo>
                    <a:pt x="4643" y="7619"/>
                    <a:pt x="4747" y="7514"/>
                    <a:pt x="4747" y="7387"/>
                  </a:cubicBezTo>
                  <a:lnTo>
                    <a:pt x="4747" y="1050"/>
                  </a:lnTo>
                  <a:cubicBezTo>
                    <a:pt x="4747" y="495"/>
                    <a:pt x="4332" y="1"/>
                    <a:pt x="3699" y="1"/>
                  </a:cubicBezTo>
                  <a:lnTo>
                    <a:pt x="369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2"/>
            <p:cNvSpPr/>
            <p:nvPr/>
          </p:nvSpPr>
          <p:spPr>
            <a:xfrm>
              <a:off x="2882662" y="542817"/>
              <a:ext cx="232631" cy="369764"/>
            </a:xfrm>
            <a:custGeom>
              <a:rect b="b" l="l" r="r" t="t"/>
              <a:pathLst>
                <a:path extrusionOk="0" h="12913" w="8124">
                  <a:moveTo>
                    <a:pt x="231" y="1"/>
                  </a:moveTo>
                  <a:cubicBezTo>
                    <a:pt x="104" y="1"/>
                    <a:pt x="1" y="104"/>
                    <a:pt x="1" y="233"/>
                  </a:cubicBezTo>
                  <a:lnTo>
                    <a:pt x="1" y="12681"/>
                  </a:lnTo>
                  <a:cubicBezTo>
                    <a:pt x="1" y="12809"/>
                    <a:pt x="104" y="12912"/>
                    <a:pt x="231" y="12912"/>
                  </a:cubicBezTo>
                  <a:lnTo>
                    <a:pt x="3558" y="12912"/>
                  </a:lnTo>
                  <a:cubicBezTo>
                    <a:pt x="3686" y="12912"/>
                    <a:pt x="3790" y="12809"/>
                    <a:pt x="3790" y="12681"/>
                  </a:cubicBezTo>
                  <a:cubicBezTo>
                    <a:pt x="3790" y="12554"/>
                    <a:pt x="3686" y="12450"/>
                    <a:pt x="3558" y="12450"/>
                  </a:cubicBezTo>
                  <a:lnTo>
                    <a:pt x="463" y="12450"/>
                  </a:lnTo>
                  <a:lnTo>
                    <a:pt x="463" y="463"/>
                  </a:lnTo>
                  <a:lnTo>
                    <a:pt x="2625" y="463"/>
                  </a:lnTo>
                  <a:cubicBezTo>
                    <a:pt x="2762" y="463"/>
                    <a:pt x="2874" y="575"/>
                    <a:pt x="2874" y="711"/>
                  </a:cubicBezTo>
                  <a:cubicBezTo>
                    <a:pt x="2914" y="1144"/>
                    <a:pt x="3151" y="1380"/>
                    <a:pt x="3583" y="1421"/>
                  </a:cubicBezTo>
                  <a:lnTo>
                    <a:pt x="4541" y="1421"/>
                  </a:lnTo>
                  <a:cubicBezTo>
                    <a:pt x="4933" y="1421"/>
                    <a:pt x="5251" y="1102"/>
                    <a:pt x="5251" y="711"/>
                  </a:cubicBezTo>
                  <a:cubicBezTo>
                    <a:pt x="5265" y="560"/>
                    <a:pt x="5347" y="478"/>
                    <a:pt x="5498" y="463"/>
                  </a:cubicBezTo>
                  <a:lnTo>
                    <a:pt x="7661" y="463"/>
                  </a:lnTo>
                  <a:lnTo>
                    <a:pt x="7661" y="12450"/>
                  </a:lnTo>
                  <a:lnTo>
                    <a:pt x="4565" y="12450"/>
                  </a:lnTo>
                  <a:cubicBezTo>
                    <a:pt x="4438" y="12450"/>
                    <a:pt x="4335" y="12554"/>
                    <a:pt x="4335" y="12681"/>
                  </a:cubicBezTo>
                  <a:cubicBezTo>
                    <a:pt x="4335" y="12809"/>
                    <a:pt x="4438" y="12912"/>
                    <a:pt x="4565" y="12912"/>
                  </a:cubicBezTo>
                  <a:lnTo>
                    <a:pt x="7892" y="12912"/>
                  </a:lnTo>
                  <a:cubicBezTo>
                    <a:pt x="8021" y="12912"/>
                    <a:pt x="8124" y="12809"/>
                    <a:pt x="8124" y="12681"/>
                  </a:cubicBezTo>
                  <a:lnTo>
                    <a:pt x="8124" y="233"/>
                  </a:lnTo>
                  <a:cubicBezTo>
                    <a:pt x="8124" y="104"/>
                    <a:pt x="8020" y="1"/>
                    <a:pt x="7892" y="1"/>
                  </a:cubicBezTo>
                  <a:lnTo>
                    <a:pt x="5498" y="1"/>
                  </a:lnTo>
                  <a:cubicBezTo>
                    <a:pt x="5065" y="42"/>
                    <a:pt x="4829" y="279"/>
                    <a:pt x="4788" y="711"/>
                  </a:cubicBezTo>
                  <a:cubicBezTo>
                    <a:pt x="4788" y="848"/>
                    <a:pt x="4677" y="960"/>
                    <a:pt x="4541" y="960"/>
                  </a:cubicBezTo>
                  <a:lnTo>
                    <a:pt x="3583" y="960"/>
                  </a:lnTo>
                  <a:cubicBezTo>
                    <a:pt x="3432" y="945"/>
                    <a:pt x="3350" y="862"/>
                    <a:pt x="3336" y="711"/>
                  </a:cubicBezTo>
                  <a:cubicBezTo>
                    <a:pt x="3336" y="319"/>
                    <a:pt x="3017" y="1"/>
                    <a:pt x="26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2"/>
            <p:cNvSpPr/>
            <p:nvPr/>
          </p:nvSpPr>
          <p:spPr>
            <a:xfrm>
              <a:off x="2964931" y="926727"/>
              <a:ext cx="68123" cy="13287"/>
            </a:xfrm>
            <a:custGeom>
              <a:rect b="b" l="l" r="r" t="t"/>
              <a:pathLst>
                <a:path extrusionOk="0" h="464" w="2379">
                  <a:moveTo>
                    <a:pt x="231" y="1"/>
                  </a:moveTo>
                  <a:cubicBezTo>
                    <a:pt x="104" y="1"/>
                    <a:pt x="1" y="104"/>
                    <a:pt x="1" y="232"/>
                  </a:cubicBezTo>
                  <a:cubicBezTo>
                    <a:pt x="1" y="360"/>
                    <a:pt x="104" y="463"/>
                    <a:pt x="231" y="463"/>
                  </a:cubicBezTo>
                  <a:lnTo>
                    <a:pt x="2146" y="463"/>
                  </a:lnTo>
                  <a:cubicBezTo>
                    <a:pt x="2275" y="463"/>
                    <a:pt x="2378" y="360"/>
                    <a:pt x="2378" y="232"/>
                  </a:cubicBezTo>
                  <a:cubicBezTo>
                    <a:pt x="2378" y="104"/>
                    <a:pt x="2275" y="1"/>
                    <a:pt x="21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2"/>
            <p:cNvSpPr/>
            <p:nvPr/>
          </p:nvSpPr>
          <p:spPr>
            <a:xfrm>
              <a:off x="2909436" y="701828"/>
              <a:ext cx="179083" cy="79204"/>
            </a:xfrm>
            <a:custGeom>
              <a:rect b="b" l="l" r="r" t="t"/>
              <a:pathLst>
                <a:path extrusionOk="0" h="2766" w="6254">
                  <a:moveTo>
                    <a:pt x="4275" y="613"/>
                  </a:moveTo>
                  <a:cubicBezTo>
                    <a:pt x="4785" y="764"/>
                    <a:pt x="5256" y="1023"/>
                    <a:pt x="5663" y="1381"/>
                  </a:cubicBezTo>
                  <a:cubicBezTo>
                    <a:pt x="5261" y="1734"/>
                    <a:pt x="4785" y="1995"/>
                    <a:pt x="4276" y="2147"/>
                  </a:cubicBezTo>
                  <a:cubicBezTo>
                    <a:pt x="4583" y="1688"/>
                    <a:pt x="4583" y="1072"/>
                    <a:pt x="4275" y="613"/>
                  </a:cubicBezTo>
                  <a:close/>
                  <a:moveTo>
                    <a:pt x="1981" y="613"/>
                  </a:moveTo>
                  <a:lnTo>
                    <a:pt x="1981" y="613"/>
                  </a:lnTo>
                  <a:cubicBezTo>
                    <a:pt x="1672" y="1072"/>
                    <a:pt x="1672" y="1688"/>
                    <a:pt x="1980" y="2148"/>
                  </a:cubicBezTo>
                  <a:cubicBezTo>
                    <a:pt x="1470" y="1995"/>
                    <a:pt x="993" y="1734"/>
                    <a:pt x="592" y="1381"/>
                  </a:cubicBezTo>
                  <a:cubicBezTo>
                    <a:pt x="998" y="1023"/>
                    <a:pt x="1471" y="762"/>
                    <a:pt x="1981" y="613"/>
                  </a:cubicBezTo>
                  <a:close/>
                  <a:moveTo>
                    <a:pt x="3128" y="463"/>
                  </a:moveTo>
                  <a:cubicBezTo>
                    <a:pt x="3634" y="463"/>
                    <a:pt x="4046" y="874"/>
                    <a:pt x="4046" y="1381"/>
                  </a:cubicBezTo>
                  <a:cubicBezTo>
                    <a:pt x="4046" y="1888"/>
                    <a:pt x="3634" y="2299"/>
                    <a:pt x="3128" y="2299"/>
                  </a:cubicBezTo>
                  <a:cubicBezTo>
                    <a:pt x="2621" y="2299"/>
                    <a:pt x="2209" y="1888"/>
                    <a:pt x="2209" y="1381"/>
                  </a:cubicBezTo>
                  <a:cubicBezTo>
                    <a:pt x="2209" y="874"/>
                    <a:pt x="2621" y="463"/>
                    <a:pt x="3128" y="463"/>
                  </a:cubicBezTo>
                  <a:close/>
                  <a:moveTo>
                    <a:pt x="3029" y="0"/>
                  </a:moveTo>
                  <a:cubicBezTo>
                    <a:pt x="1919" y="0"/>
                    <a:pt x="875" y="433"/>
                    <a:pt x="90" y="1218"/>
                  </a:cubicBezTo>
                  <a:cubicBezTo>
                    <a:pt x="0" y="1308"/>
                    <a:pt x="0" y="1454"/>
                    <a:pt x="90" y="1544"/>
                  </a:cubicBezTo>
                  <a:cubicBezTo>
                    <a:pt x="864" y="2320"/>
                    <a:pt x="1935" y="2766"/>
                    <a:pt x="3032" y="2766"/>
                  </a:cubicBezTo>
                  <a:lnTo>
                    <a:pt x="3223" y="2766"/>
                  </a:lnTo>
                  <a:cubicBezTo>
                    <a:pt x="4318" y="2766"/>
                    <a:pt x="5391" y="2320"/>
                    <a:pt x="6163" y="1544"/>
                  </a:cubicBezTo>
                  <a:cubicBezTo>
                    <a:pt x="6253" y="1454"/>
                    <a:pt x="6253" y="1308"/>
                    <a:pt x="6163" y="1218"/>
                  </a:cubicBezTo>
                  <a:cubicBezTo>
                    <a:pt x="5378" y="433"/>
                    <a:pt x="4335" y="0"/>
                    <a:pt x="3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2"/>
            <p:cNvSpPr/>
            <p:nvPr/>
          </p:nvSpPr>
          <p:spPr>
            <a:xfrm>
              <a:off x="2910095" y="652518"/>
              <a:ext cx="40690" cy="40690"/>
            </a:xfrm>
            <a:custGeom>
              <a:rect b="b" l="l" r="r" t="t"/>
              <a:pathLst>
                <a:path extrusionOk="0" h="1421" w="1421">
                  <a:moveTo>
                    <a:pt x="231" y="0"/>
                  </a:moveTo>
                  <a:cubicBezTo>
                    <a:pt x="104" y="0"/>
                    <a:pt x="0" y="104"/>
                    <a:pt x="0" y="232"/>
                  </a:cubicBezTo>
                  <a:lnTo>
                    <a:pt x="0" y="1190"/>
                  </a:lnTo>
                  <a:cubicBezTo>
                    <a:pt x="0" y="1317"/>
                    <a:pt x="104" y="1420"/>
                    <a:pt x="231" y="1420"/>
                  </a:cubicBezTo>
                  <a:cubicBezTo>
                    <a:pt x="359" y="1420"/>
                    <a:pt x="463" y="1317"/>
                    <a:pt x="463" y="1190"/>
                  </a:cubicBezTo>
                  <a:lnTo>
                    <a:pt x="463" y="463"/>
                  </a:lnTo>
                  <a:lnTo>
                    <a:pt x="1188" y="463"/>
                  </a:lnTo>
                  <a:cubicBezTo>
                    <a:pt x="1317" y="463"/>
                    <a:pt x="1420" y="359"/>
                    <a:pt x="1420" y="232"/>
                  </a:cubicBezTo>
                  <a:cubicBezTo>
                    <a:pt x="1420" y="104"/>
                    <a:pt x="1317" y="0"/>
                    <a:pt x="1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2"/>
            <p:cNvSpPr/>
            <p:nvPr/>
          </p:nvSpPr>
          <p:spPr>
            <a:xfrm>
              <a:off x="3047171" y="652518"/>
              <a:ext cx="40719" cy="40690"/>
            </a:xfrm>
            <a:custGeom>
              <a:rect b="b" l="l" r="r" t="t"/>
              <a:pathLst>
                <a:path extrusionOk="0" h="1421" w="1422">
                  <a:moveTo>
                    <a:pt x="232" y="0"/>
                  </a:moveTo>
                  <a:cubicBezTo>
                    <a:pt x="104" y="0"/>
                    <a:pt x="0" y="104"/>
                    <a:pt x="0" y="232"/>
                  </a:cubicBezTo>
                  <a:cubicBezTo>
                    <a:pt x="0" y="359"/>
                    <a:pt x="104" y="463"/>
                    <a:pt x="232" y="463"/>
                  </a:cubicBezTo>
                  <a:lnTo>
                    <a:pt x="958" y="463"/>
                  </a:lnTo>
                  <a:lnTo>
                    <a:pt x="958" y="1190"/>
                  </a:lnTo>
                  <a:cubicBezTo>
                    <a:pt x="958" y="1317"/>
                    <a:pt x="1061" y="1420"/>
                    <a:pt x="1190" y="1420"/>
                  </a:cubicBezTo>
                  <a:cubicBezTo>
                    <a:pt x="1317" y="1420"/>
                    <a:pt x="1421" y="1317"/>
                    <a:pt x="1421" y="1190"/>
                  </a:cubicBezTo>
                  <a:lnTo>
                    <a:pt x="1421" y="232"/>
                  </a:lnTo>
                  <a:cubicBezTo>
                    <a:pt x="1421" y="104"/>
                    <a:pt x="1317" y="0"/>
                    <a:pt x="119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2"/>
            <p:cNvSpPr/>
            <p:nvPr/>
          </p:nvSpPr>
          <p:spPr>
            <a:xfrm>
              <a:off x="3047171" y="789622"/>
              <a:ext cx="40719" cy="40690"/>
            </a:xfrm>
            <a:custGeom>
              <a:rect b="b" l="l" r="r" t="t"/>
              <a:pathLst>
                <a:path extrusionOk="0" h="1421" w="1422">
                  <a:moveTo>
                    <a:pt x="1190" y="1"/>
                  </a:moveTo>
                  <a:cubicBezTo>
                    <a:pt x="1061" y="1"/>
                    <a:pt x="958" y="104"/>
                    <a:pt x="958" y="232"/>
                  </a:cubicBezTo>
                  <a:lnTo>
                    <a:pt x="958" y="958"/>
                  </a:lnTo>
                  <a:lnTo>
                    <a:pt x="232" y="958"/>
                  </a:lnTo>
                  <a:cubicBezTo>
                    <a:pt x="104" y="958"/>
                    <a:pt x="0" y="1062"/>
                    <a:pt x="0" y="1190"/>
                  </a:cubicBezTo>
                  <a:cubicBezTo>
                    <a:pt x="0" y="1317"/>
                    <a:pt x="104" y="1421"/>
                    <a:pt x="232" y="1421"/>
                  </a:cubicBezTo>
                  <a:lnTo>
                    <a:pt x="1190" y="1421"/>
                  </a:lnTo>
                  <a:cubicBezTo>
                    <a:pt x="1317" y="1421"/>
                    <a:pt x="1421" y="1317"/>
                    <a:pt x="1421" y="1190"/>
                  </a:cubicBezTo>
                  <a:lnTo>
                    <a:pt x="1421" y="232"/>
                  </a:lnTo>
                  <a:cubicBezTo>
                    <a:pt x="1421" y="104"/>
                    <a:pt x="1317" y="1"/>
                    <a:pt x="11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2"/>
            <p:cNvSpPr/>
            <p:nvPr/>
          </p:nvSpPr>
          <p:spPr>
            <a:xfrm>
              <a:off x="2910095" y="789622"/>
              <a:ext cx="40690" cy="40690"/>
            </a:xfrm>
            <a:custGeom>
              <a:rect b="b" l="l" r="r" t="t"/>
              <a:pathLst>
                <a:path extrusionOk="0" h="1421" w="1421">
                  <a:moveTo>
                    <a:pt x="231" y="1"/>
                  </a:moveTo>
                  <a:cubicBezTo>
                    <a:pt x="104" y="1"/>
                    <a:pt x="0" y="104"/>
                    <a:pt x="0" y="232"/>
                  </a:cubicBezTo>
                  <a:lnTo>
                    <a:pt x="0" y="1190"/>
                  </a:lnTo>
                  <a:cubicBezTo>
                    <a:pt x="0" y="1317"/>
                    <a:pt x="104" y="1421"/>
                    <a:pt x="231" y="1421"/>
                  </a:cubicBezTo>
                  <a:lnTo>
                    <a:pt x="1188" y="1421"/>
                  </a:lnTo>
                  <a:cubicBezTo>
                    <a:pt x="1317" y="1421"/>
                    <a:pt x="1420" y="1317"/>
                    <a:pt x="1420" y="1190"/>
                  </a:cubicBezTo>
                  <a:cubicBezTo>
                    <a:pt x="1420" y="1062"/>
                    <a:pt x="1317" y="958"/>
                    <a:pt x="1188" y="958"/>
                  </a:cubicBezTo>
                  <a:lnTo>
                    <a:pt x="463" y="958"/>
                  </a:lnTo>
                  <a:lnTo>
                    <a:pt x="463" y="232"/>
                  </a:lnTo>
                  <a:cubicBezTo>
                    <a:pt x="463" y="104"/>
                    <a:pt x="359" y="1"/>
                    <a:pt x="2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1" name="Google Shape;1441;p42"/>
          <p:cNvGrpSpPr/>
          <p:nvPr/>
        </p:nvGrpSpPr>
        <p:grpSpPr>
          <a:xfrm>
            <a:off x="482477" y="1421755"/>
            <a:ext cx="452003" cy="416654"/>
            <a:chOff x="2206361" y="570192"/>
            <a:chExt cx="452003" cy="342446"/>
          </a:xfrm>
        </p:grpSpPr>
        <p:sp>
          <p:nvSpPr>
            <p:cNvPr id="1442" name="Google Shape;1442;p42"/>
            <p:cNvSpPr/>
            <p:nvPr/>
          </p:nvSpPr>
          <p:spPr>
            <a:xfrm>
              <a:off x="2288687" y="721070"/>
              <a:ext cx="13258" cy="13258"/>
            </a:xfrm>
            <a:custGeom>
              <a:rect b="b" l="l" r="r" t="t"/>
              <a:pathLst>
                <a:path extrusionOk="0" h="463" w="463">
                  <a:moveTo>
                    <a:pt x="232" y="1"/>
                  </a:moveTo>
                  <a:cubicBezTo>
                    <a:pt x="104" y="1"/>
                    <a:pt x="0" y="104"/>
                    <a:pt x="0" y="232"/>
                  </a:cubicBezTo>
                  <a:cubicBezTo>
                    <a:pt x="0" y="359"/>
                    <a:pt x="104" y="463"/>
                    <a:pt x="232" y="463"/>
                  </a:cubicBezTo>
                  <a:cubicBezTo>
                    <a:pt x="359" y="463"/>
                    <a:pt x="463" y="359"/>
                    <a:pt x="463" y="232"/>
                  </a:cubicBezTo>
                  <a:cubicBezTo>
                    <a:pt x="463" y="104"/>
                    <a:pt x="359" y="1"/>
                    <a:pt x="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2"/>
            <p:cNvSpPr/>
            <p:nvPr/>
          </p:nvSpPr>
          <p:spPr>
            <a:xfrm>
              <a:off x="2206361" y="570192"/>
              <a:ext cx="452003" cy="342446"/>
            </a:xfrm>
            <a:custGeom>
              <a:rect b="b" l="l" r="r" t="t"/>
              <a:pathLst>
                <a:path extrusionOk="0" h="11959" w="15785">
                  <a:moveTo>
                    <a:pt x="13166" y="463"/>
                  </a:moveTo>
                  <a:cubicBezTo>
                    <a:pt x="13301" y="463"/>
                    <a:pt x="13411" y="571"/>
                    <a:pt x="13413" y="707"/>
                  </a:cubicBezTo>
                  <a:cubicBezTo>
                    <a:pt x="13411" y="833"/>
                    <a:pt x="13295" y="958"/>
                    <a:pt x="13166" y="958"/>
                  </a:cubicBezTo>
                  <a:lnTo>
                    <a:pt x="6006" y="958"/>
                  </a:lnTo>
                  <a:cubicBezTo>
                    <a:pt x="5879" y="958"/>
                    <a:pt x="5774" y="1062"/>
                    <a:pt x="5774" y="1190"/>
                  </a:cubicBezTo>
                  <a:cubicBezTo>
                    <a:pt x="5774" y="1317"/>
                    <a:pt x="5879" y="1421"/>
                    <a:pt x="6006" y="1421"/>
                  </a:cubicBezTo>
                  <a:lnTo>
                    <a:pt x="13166" y="1421"/>
                  </a:lnTo>
                  <a:cubicBezTo>
                    <a:pt x="13252" y="1421"/>
                    <a:pt x="13336" y="1406"/>
                    <a:pt x="13413" y="1377"/>
                  </a:cubicBezTo>
                  <a:lnTo>
                    <a:pt x="13413" y="2369"/>
                  </a:lnTo>
                  <a:lnTo>
                    <a:pt x="1421" y="2369"/>
                  </a:lnTo>
                  <a:lnTo>
                    <a:pt x="1421" y="1421"/>
                  </a:lnTo>
                  <a:lnTo>
                    <a:pt x="4997" y="1421"/>
                  </a:lnTo>
                  <a:cubicBezTo>
                    <a:pt x="5126" y="1421"/>
                    <a:pt x="5229" y="1317"/>
                    <a:pt x="5229" y="1190"/>
                  </a:cubicBezTo>
                  <a:cubicBezTo>
                    <a:pt x="5229" y="1062"/>
                    <a:pt x="5126" y="958"/>
                    <a:pt x="4997" y="958"/>
                  </a:cubicBezTo>
                  <a:lnTo>
                    <a:pt x="2380" y="958"/>
                  </a:lnTo>
                  <a:lnTo>
                    <a:pt x="2380" y="463"/>
                  </a:lnTo>
                  <a:close/>
                  <a:moveTo>
                    <a:pt x="3106" y="4774"/>
                  </a:moveTo>
                  <a:cubicBezTo>
                    <a:pt x="3507" y="4774"/>
                    <a:pt x="3833" y="5100"/>
                    <a:pt x="3833" y="5501"/>
                  </a:cubicBezTo>
                  <a:cubicBezTo>
                    <a:pt x="3833" y="5901"/>
                    <a:pt x="3507" y="6227"/>
                    <a:pt x="3106" y="6227"/>
                  </a:cubicBezTo>
                  <a:lnTo>
                    <a:pt x="464" y="6227"/>
                  </a:lnTo>
                  <a:lnTo>
                    <a:pt x="464" y="4774"/>
                  </a:lnTo>
                  <a:close/>
                  <a:moveTo>
                    <a:pt x="13413" y="2831"/>
                  </a:moveTo>
                  <a:lnTo>
                    <a:pt x="13413" y="3832"/>
                  </a:lnTo>
                  <a:lnTo>
                    <a:pt x="11243" y="3832"/>
                  </a:lnTo>
                  <a:cubicBezTo>
                    <a:pt x="11197" y="3832"/>
                    <a:pt x="11153" y="3845"/>
                    <a:pt x="11115" y="3871"/>
                  </a:cubicBezTo>
                  <a:lnTo>
                    <a:pt x="9677" y="4829"/>
                  </a:lnTo>
                  <a:cubicBezTo>
                    <a:pt x="9613" y="4872"/>
                    <a:pt x="9575" y="4944"/>
                    <a:pt x="9575" y="5021"/>
                  </a:cubicBezTo>
                  <a:lnTo>
                    <a:pt x="9575" y="7740"/>
                  </a:lnTo>
                  <a:cubicBezTo>
                    <a:pt x="9575" y="7867"/>
                    <a:pt x="9580" y="7992"/>
                    <a:pt x="9590" y="8117"/>
                  </a:cubicBezTo>
                  <a:lnTo>
                    <a:pt x="8401" y="8117"/>
                  </a:lnTo>
                  <a:cubicBezTo>
                    <a:pt x="8273" y="8117"/>
                    <a:pt x="8169" y="8221"/>
                    <a:pt x="8169" y="8348"/>
                  </a:cubicBezTo>
                  <a:cubicBezTo>
                    <a:pt x="8169" y="8476"/>
                    <a:pt x="8273" y="8580"/>
                    <a:pt x="8401" y="8580"/>
                  </a:cubicBezTo>
                  <a:lnTo>
                    <a:pt x="9654" y="8580"/>
                  </a:lnTo>
                  <a:cubicBezTo>
                    <a:pt x="9720" y="8928"/>
                    <a:pt x="9828" y="9263"/>
                    <a:pt x="9973" y="9581"/>
                  </a:cubicBezTo>
                  <a:lnTo>
                    <a:pt x="1421" y="9581"/>
                  </a:lnTo>
                  <a:lnTo>
                    <a:pt x="1421" y="8580"/>
                  </a:lnTo>
                  <a:lnTo>
                    <a:pt x="7393" y="8580"/>
                  </a:lnTo>
                  <a:cubicBezTo>
                    <a:pt x="7521" y="8580"/>
                    <a:pt x="7624" y="8476"/>
                    <a:pt x="7624" y="8348"/>
                  </a:cubicBezTo>
                  <a:cubicBezTo>
                    <a:pt x="7624" y="8221"/>
                    <a:pt x="7521" y="8117"/>
                    <a:pt x="7393" y="8117"/>
                  </a:cubicBezTo>
                  <a:lnTo>
                    <a:pt x="1421" y="8117"/>
                  </a:lnTo>
                  <a:lnTo>
                    <a:pt x="1421" y="6690"/>
                  </a:lnTo>
                  <a:lnTo>
                    <a:pt x="3107" y="6690"/>
                  </a:lnTo>
                  <a:cubicBezTo>
                    <a:pt x="3763" y="6690"/>
                    <a:pt x="4296" y="6157"/>
                    <a:pt x="4296" y="5501"/>
                  </a:cubicBezTo>
                  <a:cubicBezTo>
                    <a:pt x="4296" y="4844"/>
                    <a:pt x="3763" y="4311"/>
                    <a:pt x="3107" y="4311"/>
                  </a:cubicBezTo>
                  <a:lnTo>
                    <a:pt x="1421" y="4311"/>
                  </a:lnTo>
                  <a:lnTo>
                    <a:pt x="1421" y="2831"/>
                  </a:lnTo>
                  <a:close/>
                  <a:moveTo>
                    <a:pt x="2148" y="0"/>
                  </a:moveTo>
                  <a:cubicBezTo>
                    <a:pt x="2020" y="0"/>
                    <a:pt x="1917" y="104"/>
                    <a:pt x="1917" y="231"/>
                  </a:cubicBezTo>
                  <a:lnTo>
                    <a:pt x="1917" y="958"/>
                  </a:lnTo>
                  <a:lnTo>
                    <a:pt x="1190" y="958"/>
                  </a:lnTo>
                  <a:cubicBezTo>
                    <a:pt x="1062" y="958"/>
                    <a:pt x="959" y="1062"/>
                    <a:pt x="959" y="1190"/>
                  </a:cubicBezTo>
                  <a:lnTo>
                    <a:pt x="959" y="4311"/>
                  </a:lnTo>
                  <a:lnTo>
                    <a:pt x="232" y="4311"/>
                  </a:lnTo>
                  <a:cubicBezTo>
                    <a:pt x="105" y="4311"/>
                    <a:pt x="0" y="4415"/>
                    <a:pt x="0" y="4543"/>
                  </a:cubicBezTo>
                  <a:lnTo>
                    <a:pt x="0" y="6459"/>
                  </a:lnTo>
                  <a:cubicBezTo>
                    <a:pt x="0" y="6586"/>
                    <a:pt x="105" y="6690"/>
                    <a:pt x="232" y="6690"/>
                  </a:cubicBezTo>
                  <a:lnTo>
                    <a:pt x="959" y="6690"/>
                  </a:lnTo>
                  <a:lnTo>
                    <a:pt x="959" y="9812"/>
                  </a:lnTo>
                  <a:cubicBezTo>
                    <a:pt x="959" y="9940"/>
                    <a:pt x="1062" y="10043"/>
                    <a:pt x="1190" y="10043"/>
                  </a:cubicBezTo>
                  <a:lnTo>
                    <a:pt x="10217" y="10043"/>
                  </a:lnTo>
                  <a:cubicBezTo>
                    <a:pt x="10749" y="10920"/>
                    <a:pt x="11583" y="11607"/>
                    <a:pt x="12606" y="11947"/>
                  </a:cubicBezTo>
                  <a:cubicBezTo>
                    <a:pt x="12630" y="11955"/>
                    <a:pt x="12655" y="11959"/>
                    <a:pt x="12679" y="11959"/>
                  </a:cubicBezTo>
                  <a:cubicBezTo>
                    <a:pt x="12704" y="11959"/>
                    <a:pt x="12728" y="11955"/>
                    <a:pt x="12753" y="11947"/>
                  </a:cubicBezTo>
                  <a:cubicBezTo>
                    <a:pt x="14534" y="11354"/>
                    <a:pt x="15785" y="9621"/>
                    <a:pt x="15785" y="7740"/>
                  </a:cubicBezTo>
                  <a:lnTo>
                    <a:pt x="15785" y="7152"/>
                  </a:lnTo>
                  <a:cubicBezTo>
                    <a:pt x="15785" y="7025"/>
                    <a:pt x="15681" y="6920"/>
                    <a:pt x="15553" y="6920"/>
                  </a:cubicBezTo>
                  <a:cubicBezTo>
                    <a:pt x="15426" y="6920"/>
                    <a:pt x="15323" y="7025"/>
                    <a:pt x="15323" y="7152"/>
                  </a:cubicBezTo>
                  <a:lnTo>
                    <a:pt x="15323" y="7740"/>
                  </a:lnTo>
                  <a:cubicBezTo>
                    <a:pt x="15323" y="9404"/>
                    <a:pt x="14247" y="10927"/>
                    <a:pt x="12679" y="11483"/>
                  </a:cubicBezTo>
                  <a:cubicBezTo>
                    <a:pt x="11115" y="10927"/>
                    <a:pt x="10037" y="9400"/>
                    <a:pt x="10037" y="7740"/>
                  </a:cubicBezTo>
                  <a:lnTo>
                    <a:pt x="10037" y="5145"/>
                  </a:lnTo>
                  <a:lnTo>
                    <a:pt x="11312" y="4294"/>
                  </a:lnTo>
                  <a:lnTo>
                    <a:pt x="14046" y="4294"/>
                  </a:lnTo>
                  <a:lnTo>
                    <a:pt x="15323" y="5145"/>
                  </a:lnTo>
                  <a:lnTo>
                    <a:pt x="15323" y="6143"/>
                  </a:lnTo>
                  <a:cubicBezTo>
                    <a:pt x="15323" y="6272"/>
                    <a:pt x="15426" y="6375"/>
                    <a:pt x="15553" y="6375"/>
                  </a:cubicBezTo>
                  <a:lnTo>
                    <a:pt x="15554" y="6375"/>
                  </a:lnTo>
                  <a:cubicBezTo>
                    <a:pt x="15681" y="6375"/>
                    <a:pt x="15785" y="6272"/>
                    <a:pt x="15785" y="6143"/>
                  </a:cubicBezTo>
                  <a:lnTo>
                    <a:pt x="15785" y="5021"/>
                  </a:lnTo>
                  <a:cubicBezTo>
                    <a:pt x="15785" y="4945"/>
                    <a:pt x="15747" y="4872"/>
                    <a:pt x="15682" y="4829"/>
                  </a:cubicBezTo>
                  <a:lnTo>
                    <a:pt x="14245" y="3871"/>
                  </a:lnTo>
                  <a:cubicBezTo>
                    <a:pt x="14207" y="3845"/>
                    <a:pt x="14162" y="3832"/>
                    <a:pt x="14117" y="3832"/>
                  </a:cubicBezTo>
                  <a:lnTo>
                    <a:pt x="13876" y="3832"/>
                  </a:lnTo>
                  <a:lnTo>
                    <a:pt x="13876" y="710"/>
                  </a:lnTo>
                  <a:cubicBezTo>
                    <a:pt x="13876" y="319"/>
                    <a:pt x="13557" y="0"/>
                    <a:pt x="131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2"/>
            <p:cNvSpPr/>
            <p:nvPr/>
          </p:nvSpPr>
          <p:spPr>
            <a:xfrm>
              <a:off x="2508145" y="707555"/>
              <a:ext cx="122586" cy="175475"/>
            </a:xfrm>
            <a:custGeom>
              <a:rect b="b" l="l" r="r" t="t"/>
              <a:pathLst>
                <a:path extrusionOk="0" h="6128" w="4281">
                  <a:moveTo>
                    <a:pt x="3216" y="463"/>
                  </a:moveTo>
                  <a:lnTo>
                    <a:pt x="3818" y="866"/>
                  </a:lnTo>
                  <a:lnTo>
                    <a:pt x="3818" y="2943"/>
                  </a:lnTo>
                  <a:cubicBezTo>
                    <a:pt x="3818" y="4090"/>
                    <a:pt x="3163" y="5138"/>
                    <a:pt x="2140" y="5640"/>
                  </a:cubicBezTo>
                  <a:cubicBezTo>
                    <a:pt x="1118" y="5138"/>
                    <a:pt x="463" y="4090"/>
                    <a:pt x="463" y="2943"/>
                  </a:cubicBezTo>
                  <a:lnTo>
                    <a:pt x="463" y="866"/>
                  </a:lnTo>
                  <a:lnTo>
                    <a:pt x="1066" y="463"/>
                  </a:lnTo>
                  <a:close/>
                  <a:moveTo>
                    <a:pt x="995" y="1"/>
                  </a:moveTo>
                  <a:cubicBezTo>
                    <a:pt x="950" y="1"/>
                    <a:pt x="905" y="14"/>
                    <a:pt x="867" y="39"/>
                  </a:cubicBezTo>
                  <a:lnTo>
                    <a:pt x="103" y="549"/>
                  </a:lnTo>
                  <a:cubicBezTo>
                    <a:pt x="39" y="591"/>
                    <a:pt x="1" y="664"/>
                    <a:pt x="1" y="741"/>
                  </a:cubicBezTo>
                  <a:lnTo>
                    <a:pt x="1" y="2943"/>
                  </a:lnTo>
                  <a:cubicBezTo>
                    <a:pt x="1" y="4307"/>
                    <a:pt x="803" y="5549"/>
                    <a:pt x="2046" y="6108"/>
                  </a:cubicBezTo>
                  <a:cubicBezTo>
                    <a:pt x="2078" y="6121"/>
                    <a:pt x="2109" y="6128"/>
                    <a:pt x="2141" y="6128"/>
                  </a:cubicBezTo>
                  <a:cubicBezTo>
                    <a:pt x="2172" y="6128"/>
                    <a:pt x="2204" y="6121"/>
                    <a:pt x="2235" y="6108"/>
                  </a:cubicBezTo>
                  <a:cubicBezTo>
                    <a:pt x="3477" y="5549"/>
                    <a:pt x="4281" y="4307"/>
                    <a:pt x="4281" y="2943"/>
                  </a:cubicBezTo>
                  <a:lnTo>
                    <a:pt x="4281" y="741"/>
                  </a:lnTo>
                  <a:cubicBezTo>
                    <a:pt x="4281" y="664"/>
                    <a:pt x="4242" y="591"/>
                    <a:pt x="4178" y="549"/>
                  </a:cubicBezTo>
                  <a:lnTo>
                    <a:pt x="3413" y="39"/>
                  </a:lnTo>
                  <a:cubicBezTo>
                    <a:pt x="3376" y="14"/>
                    <a:pt x="3331" y="1"/>
                    <a:pt x="3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2"/>
            <p:cNvSpPr/>
            <p:nvPr/>
          </p:nvSpPr>
          <p:spPr>
            <a:xfrm>
              <a:off x="2534747" y="764968"/>
              <a:ext cx="69612" cy="56497"/>
            </a:xfrm>
            <a:custGeom>
              <a:rect b="b" l="l" r="r" t="t"/>
              <a:pathLst>
                <a:path extrusionOk="0" h="1973" w="2431">
                  <a:moveTo>
                    <a:pt x="2170" y="0"/>
                  </a:moveTo>
                  <a:cubicBezTo>
                    <a:pt x="2101" y="0"/>
                    <a:pt x="2032" y="32"/>
                    <a:pt x="1986" y="91"/>
                  </a:cubicBezTo>
                  <a:lnTo>
                    <a:pt x="1987" y="91"/>
                  </a:lnTo>
                  <a:lnTo>
                    <a:pt x="986" y="1392"/>
                  </a:lnTo>
                  <a:lnTo>
                    <a:pt x="417" y="823"/>
                  </a:lnTo>
                  <a:cubicBezTo>
                    <a:pt x="372" y="778"/>
                    <a:pt x="313" y="756"/>
                    <a:pt x="254" y="756"/>
                  </a:cubicBezTo>
                  <a:cubicBezTo>
                    <a:pt x="194" y="756"/>
                    <a:pt x="135" y="778"/>
                    <a:pt x="90" y="823"/>
                  </a:cubicBezTo>
                  <a:cubicBezTo>
                    <a:pt x="0" y="913"/>
                    <a:pt x="0" y="1060"/>
                    <a:pt x="90" y="1150"/>
                  </a:cubicBezTo>
                  <a:lnTo>
                    <a:pt x="845" y="1905"/>
                  </a:lnTo>
                  <a:cubicBezTo>
                    <a:pt x="890" y="1950"/>
                    <a:pt x="950" y="1973"/>
                    <a:pt x="1008" y="1973"/>
                  </a:cubicBezTo>
                  <a:cubicBezTo>
                    <a:pt x="1077" y="1973"/>
                    <a:pt x="1145" y="1942"/>
                    <a:pt x="1192" y="1882"/>
                  </a:cubicBezTo>
                  <a:lnTo>
                    <a:pt x="2353" y="372"/>
                  </a:lnTo>
                  <a:cubicBezTo>
                    <a:pt x="2430" y="271"/>
                    <a:pt x="2412" y="126"/>
                    <a:pt x="2311" y="49"/>
                  </a:cubicBezTo>
                  <a:cubicBezTo>
                    <a:pt x="2269" y="16"/>
                    <a:pt x="2219" y="0"/>
                    <a:pt x="21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9" name="Shape 1449"/>
        <p:cNvGrpSpPr/>
        <p:nvPr/>
      </p:nvGrpSpPr>
      <p:grpSpPr>
        <a:xfrm>
          <a:off x="0" y="0"/>
          <a:ext cx="0" cy="0"/>
          <a:chOff x="0" y="0"/>
          <a:chExt cx="0" cy="0"/>
        </a:xfrm>
      </p:grpSpPr>
      <p:sp>
        <p:nvSpPr>
          <p:cNvPr id="1450" name="Google Shape;1450;p43"/>
          <p:cNvSpPr txBox="1"/>
          <p:nvPr>
            <p:ph idx="1" type="subTitle"/>
          </p:nvPr>
        </p:nvSpPr>
        <p:spPr>
          <a:xfrm>
            <a:off x="1390375" y="817425"/>
            <a:ext cx="2593200" cy="2432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Allow users to upload PDF files of resumes for analysis</a:t>
            </a:r>
            <a:endParaRPr sz="1200"/>
          </a:p>
          <a:p>
            <a:pPr indent="-304800" lvl="0" marL="457200" rtl="0" algn="l">
              <a:spcBef>
                <a:spcPts val="0"/>
              </a:spcBef>
              <a:spcAft>
                <a:spcPts val="0"/>
              </a:spcAft>
              <a:buSzPts val="1200"/>
              <a:buChar char="●"/>
            </a:pPr>
            <a:r>
              <a:rPr lang="en" sz="1200"/>
              <a:t>Convert PDF files to text for processing and analysis</a:t>
            </a:r>
            <a:endParaRPr sz="1200"/>
          </a:p>
          <a:p>
            <a:pPr indent="0" lvl="0" marL="457200" rtl="0" algn="l">
              <a:spcBef>
                <a:spcPts val="0"/>
              </a:spcBef>
              <a:spcAft>
                <a:spcPts val="0"/>
              </a:spcAft>
              <a:buNone/>
            </a:pPr>
            <a:r>
              <a:t/>
            </a:r>
            <a:endParaRPr sz="1200"/>
          </a:p>
          <a:p>
            <a:pPr indent="0" lvl="0" marL="457200" rtl="0" algn="l">
              <a:spcBef>
                <a:spcPts val="0"/>
              </a:spcBef>
              <a:spcAft>
                <a:spcPts val="0"/>
              </a:spcAft>
              <a:buNone/>
            </a:pPr>
            <a:r>
              <a:t/>
            </a:r>
            <a:endParaRPr sz="1200"/>
          </a:p>
        </p:txBody>
      </p:sp>
      <p:sp>
        <p:nvSpPr>
          <p:cNvPr id="1451" name="Google Shape;1451;p43"/>
          <p:cNvSpPr txBox="1"/>
          <p:nvPr>
            <p:ph idx="2" type="subTitle"/>
          </p:nvPr>
        </p:nvSpPr>
        <p:spPr>
          <a:xfrm>
            <a:off x="2314825" y="3148625"/>
            <a:ext cx="3575100" cy="861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Use precision, recall, and F1 score to evaluate the performance of the entity recognition and skills matching algorithms</a:t>
            </a:r>
            <a:endParaRPr sz="1200"/>
          </a:p>
          <a:p>
            <a:pPr indent="-304800" lvl="0" marL="457200" rtl="0" algn="l">
              <a:spcBef>
                <a:spcPts val="0"/>
              </a:spcBef>
              <a:spcAft>
                <a:spcPts val="0"/>
              </a:spcAft>
              <a:buSzPts val="1200"/>
              <a:buChar char="●"/>
            </a:pPr>
            <a:r>
              <a:rPr lang="en" sz="1200"/>
              <a:t>Compare the results to a test dataset to ensure accuracy and consistency</a:t>
            </a:r>
            <a:endParaRPr sz="1200"/>
          </a:p>
          <a:p>
            <a:pPr indent="0" lvl="0" marL="457200" rtl="0" algn="l">
              <a:spcBef>
                <a:spcPts val="0"/>
              </a:spcBef>
              <a:spcAft>
                <a:spcPts val="0"/>
              </a:spcAft>
              <a:buNone/>
            </a:pPr>
            <a:r>
              <a:t/>
            </a:r>
            <a:endParaRPr sz="1200"/>
          </a:p>
          <a:p>
            <a:pPr indent="0" lvl="0" marL="457200" rtl="0" algn="l">
              <a:spcBef>
                <a:spcPts val="0"/>
              </a:spcBef>
              <a:spcAft>
                <a:spcPts val="0"/>
              </a:spcAft>
              <a:buNone/>
            </a:pPr>
            <a:r>
              <a:t/>
            </a:r>
            <a:endParaRPr sz="1200"/>
          </a:p>
        </p:txBody>
      </p:sp>
      <p:sp>
        <p:nvSpPr>
          <p:cNvPr id="1452" name="Google Shape;1452;p43"/>
          <p:cNvSpPr txBox="1"/>
          <p:nvPr>
            <p:ph idx="3" type="subTitle"/>
          </p:nvPr>
        </p:nvSpPr>
        <p:spPr>
          <a:xfrm>
            <a:off x="5991500" y="1609500"/>
            <a:ext cx="2877300" cy="861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Develop a user-friendly interface for recruiters to input job requirements and view results</a:t>
            </a:r>
            <a:endParaRPr sz="1200"/>
          </a:p>
          <a:p>
            <a:pPr indent="-304800" lvl="0" marL="457200" rtl="0" algn="l">
              <a:spcBef>
                <a:spcPts val="0"/>
              </a:spcBef>
              <a:spcAft>
                <a:spcPts val="0"/>
              </a:spcAft>
              <a:buSzPts val="1200"/>
              <a:buChar char="●"/>
            </a:pPr>
            <a:r>
              <a:rPr lang="en" sz="1200"/>
              <a:t>Provide a dashboard for tracking job applicants and their scores over time</a:t>
            </a:r>
            <a:endParaRPr sz="1200"/>
          </a:p>
          <a:p>
            <a:pPr indent="0" lvl="0" marL="457200" rtl="0" algn="l">
              <a:spcBef>
                <a:spcPts val="0"/>
              </a:spcBef>
              <a:spcAft>
                <a:spcPts val="0"/>
              </a:spcAft>
              <a:buNone/>
            </a:pPr>
            <a:r>
              <a:t/>
            </a:r>
            <a:endParaRPr sz="1200"/>
          </a:p>
          <a:p>
            <a:pPr indent="0" lvl="0" marL="457200" rtl="0" algn="l">
              <a:spcBef>
                <a:spcPts val="0"/>
              </a:spcBef>
              <a:spcAft>
                <a:spcPts val="0"/>
              </a:spcAft>
              <a:buNone/>
            </a:pPr>
            <a:r>
              <a:t/>
            </a:r>
            <a:endParaRPr sz="1200"/>
          </a:p>
        </p:txBody>
      </p:sp>
      <p:sp>
        <p:nvSpPr>
          <p:cNvPr id="1453" name="Google Shape;1453;p43"/>
          <p:cNvSpPr txBox="1"/>
          <p:nvPr>
            <p:ph idx="4" type="subTitle"/>
          </p:nvPr>
        </p:nvSpPr>
        <p:spPr>
          <a:xfrm>
            <a:off x="1390375" y="153900"/>
            <a:ext cx="2175300" cy="69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PDF file input</a:t>
            </a:r>
            <a:endParaRPr/>
          </a:p>
        </p:txBody>
      </p:sp>
      <p:sp>
        <p:nvSpPr>
          <p:cNvPr id="1454" name="Google Shape;1454;p43"/>
          <p:cNvSpPr txBox="1"/>
          <p:nvPr>
            <p:ph idx="5" type="subTitle"/>
          </p:nvPr>
        </p:nvSpPr>
        <p:spPr>
          <a:xfrm>
            <a:off x="2409150" y="2573900"/>
            <a:ext cx="2483700" cy="86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Evaluation metrics</a:t>
            </a:r>
            <a:endParaRPr/>
          </a:p>
          <a:p>
            <a:pPr indent="0" lvl="0" marL="0" rtl="0" algn="l">
              <a:spcBef>
                <a:spcPts val="0"/>
              </a:spcBef>
              <a:spcAft>
                <a:spcPts val="0"/>
              </a:spcAft>
              <a:buNone/>
            </a:pPr>
            <a:r>
              <a:t/>
            </a:r>
            <a:endParaRPr/>
          </a:p>
        </p:txBody>
      </p:sp>
      <p:sp>
        <p:nvSpPr>
          <p:cNvPr id="1455" name="Google Shape;1455;p43"/>
          <p:cNvSpPr txBox="1"/>
          <p:nvPr>
            <p:ph idx="6" type="subTitle"/>
          </p:nvPr>
        </p:nvSpPr>
        <p:spPr>
          <a:xfrm>
            <a:off x="6275600" y="692425"/>
            <a:ext cx="2593200" cy="81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User interface</a:t>
            </a:r>
            <a:endParaRPr/>
          </a:p>
        </p:txBody>
      </p:sp>
      <p:sp>
        <p:nvSpPr>
          <p:cNvPr id="1456" name="Google Shape;1456;p43"/>
          <p:cNvSpPr/>
          <p:nvPr/>
        </p:nvSpPr>
        <p:spPr>
          <a:xfrm>
            <a:off x="454292" y="745500"/>
            <a:ext cx="997200" cy="864000"/>
          </a:xfrm>
          <a:prstGeom prst="hexagon">
            <a:avLst>
              <a:gd fmla="val 25000" name="adj"/>
              <a:gd fmla="val 115470" name="vf"/>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3"/>
          <p:cNvSpPr/>
          <p:nvPr/>
        </p:nvSpPr>
        <p:spPr>
          <a:xfrm>
            <a:off x="1174925" y="3026875"/>
            <a:ext cx="997200" cy="864000"/>
          </a:xfrm>
          <a:prstGeom prst="hexagon">
            <a:avLst>
              <a:gd fmla="val 25000" name="adj"/>
              <a:gd fmla="val 115470" name="vf"/>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3"/>
          <p:cNvSpPr/>
          <p:nvPr/>
        </p:nvSpPr>
        <p:spPr>
          <a:xfrm>
            <a:off x="4892856" y="594400"/>
            <a:ext cx="997200" cy="864000"/>
          </a:xfrm>
          <a:prstGeom prst="hexagon">
            <a:avLst>
              <a:gd fmla="val 25000" name="adj"/>
              <a:gd fmla="val 115470" name="vf"/>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9" name="Google Shape;1459;p43"/>
          <p:cNvGrpSpPr/>
          <p:nvPr/>
        </p:nvGrpSpPr>
        <p:grpSpPr>
          <a:xfrm>
            <a:off x="727113" y="874896"/>
            <a:ext cx="451574" cy="451975"/>
            <a:chOff x="6201001" y="515442"/>
            <a:chExt cx="451574" cy="451975"/>
          </a:xfrm>
        </p:grpSpPr>
        <p:sp>
          <p:nvSpPr>
            <p:cNvPr id="1460" name="Google Shape;1460;p43"/>
            <p:cNvSpPr/>
            <p:nvPr/>
          </p:nvSpPr>
          <p:spPr>
            <a:xfrm>
              <a:off x="6242121" y="555675"/>
              <a:ext cx="95555" cy="96414"/>
            </a:xfrm>
            <a:custGeom>
              <a:rect b="b" l="l" r="r" t="t"/>
              <a:pathLst>
                <a:path extrusionOk="0" h="3367" w="3337">
                  <a:moveTo>
                    <a:pt x="1669" y="463"/>
                  </a:moveTo>
                  <a:cubicBezTo>
                    <a:pt x="1946" y="463"/>
                    <a:pt x="2171" y="688"/>
                    <a:pt x="2171" y="966"/>
                  </a:cubicBezTo>
                  <a:cubicBezTo>
                    <a:pt x="2171" y="1243"/>
                    <a:pt x="1946" y="1467"/>
                    <a:pt x="1669" y="1467"/>
                  </a:cubicBezTo>
                  <a:cubicBezTo>
                    <a:pt x="1391" y="1467"/>
                    <a:pt x="1166" y="1242"/>
                    <a:pt x="1166" y="966"/>
                  </a:cubicBezTo>
                  <a:cubicBezTo>
                    <a:pt x="1166" y="688"/>
                    <a:pt x="1391" y="463"/>
                    <a:pt x="1669" y="463"/>
                  </a:cubicBezTo>
                  <a:close/>
                  <a:moveTo>
                    <a:pt x="2141" y="1930"/>
                  </a:moveTo>
                  <a:cubicBezTo>
                    <a:pt x="2691" y="1930"/>
                    <a:pt x="2917" y="2445"/>
                    <a:pt x="2874" y="2904"/>
                  </a:cubicBezTo>
                  <a:lnTo>
                    <a:pt x="464" y="2904"/>
                  </a:lnTo>
                  <a:cubicBezTo>
                    <a:pt x="420" y="2445"/>
                    <a:pt x="646" y="1930"/>
                    <a:pt x="1196" y="1930"/>
                  </a:cubicBezTo>
                  <a:close/>
                  <a:moveTo>
                    <a:pt x="1669" y="1"/>
                  </a:moveTo>
                  <a:cubicBezTo>
                    <a:pt x="1137" y="1"/>
                    <a:pt x="704" y="433"/>
                    <a:pt x="704" y="966"/>
                  </a:cubicBezTo>
                  <a:cubicBezTo>
                    <a:pt x="704" y="1168"/>
                    <a:pt x="767" y="1357"/>
                    <a:pt x="874" y="1512"/>
                  </a:cubicBezTo>
                  <a:cubicBezTo>
                    <a:pt x="371" y="1653"/>
                    <a:pt x="0" y="2116"/>
                    <a:pt x="0" y="2663"/>
                  </a:cubicBezTo>
                  <a:lnTo>
                    <a:pt x="0" y="3135"/>
                  </a:lnTo>
                  <a:cubicBezTo>
                    <a:pt x="0" y="3262"/>
                    <a:pt x="105" y="3367"/>
                    <a:pt x="232" y="3367"/>
                  </a:cubicBezTo>
                  <a:lnTo>
                    <a:pt x="3105" y="3367"/>
                  </a:lnTo>
                  <a:cubicBezTo>
                    <a:pt x="3232" y="3367"/>
                    <a:pt x="3336" y="3262"/>
                    <a:pt x="3336" y="3135"/>
                  </a:cubicBezTo>
                  <a:lnTo>
                    <a:pt x="3337" y="3135"/>
                  </a:lnTo>
                  <a:lnTo>
                    <a:pt x="3337" y="2663"/>
                  </a:lnTo>
                  <a:cubicBezTo>
                    <a:pt x="3337" y="2116"/>
                    <a:pt x="2966" y="1652"/>
                    <a:pt x="2463" y="1512"/>
                  </a:cubicBezTo>
                  <a:cubicBezTo>
                    <a:pt x="2570" y="1357"/>
                    <a:pt x="2633" y="1168"/>
                    <a:pt x="2633" y="966"/>
                  </a:cubicBezTo>
                  <a:cubicBezTo>
                    <a:pt x="2633" y="433"/>
                    <a:pt x="2200" y="1"/>
                    <a:pt x="16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3"/>
            <p:cNvSpPr/>
            <p:nvPr/>
          </p:nvSpPr>
          <p:spPr>
            <a:xfrm>
              <a:off x="6515929" y="555675"/>
              <a:ext cx="95526" cy="96385"/>
            </a:xfrm>
            <a:custGeom>
              <a:rect b="b" l="l" r="r" t="t"/>
              <a:pathLst>
                <a:path extrusionOk="0" h="3366" w="3336">
                  <a:moveTo>
                    <a:pt x="1667" y="463"/>
                  </a:moveTo>
                  <a:cubicBezTo>
                    <a:pt x="1945" y="463"/>
                    <a:pt x="2170" y="688"/>
                    <a:pt x="2170" y="966"/>
                  </a:cubicBezTo>
                  <a:cubicBezTo>
                    <a:pt x="2170" y="1243"/>
                    <a:pt x="1945" y="1467"/>
                    <a:pt x="1667" y="1467"/>
                  </a:cubicBezTo>
                  <a:cubicBezTo>
                    <a:pt x="1391" y="1467"/>
                    <a:pt x="1166" y="1242"/>
                    <a:pt x="1166" y="966"/>
                  </a:cubicBezTo>
                  <a:cubicBezTo>
                    <a:pt x="1166" y="688"/>
                    <a:pt x="1391" y="463"/>
                    <a:pt x="1667" y="463"/>
                  </a:cubicBezTo>
                  <a:close/>
                  <a:moveTo>
                    <a:pt x="1194" y="1930"/>
                  </a:moveTo>
                  <a:cubicBezTo>
                    <a:pt x="1194" y="1930"/>
                    <a:pt x="1195" y="1930"/>
                    <a:pt x="1196" y="1930"/>
                  </a:cubicBezTo>
                  <a:lnTo>
                    <a:pt x="2140" y="1930"/>
                  </a:lnTo>
                  <a:cubicBezTo>
                    <a:pt x="2690" y="1930"/>
                    <a:pt x="2873" y="2340"/>
                    <a:pt x="2873" y="2904"/>
                  </a:cubicBezTo>
                  <a:lnTo>
                    <a:pt x="463" y="2904"/>
                  </a:lnTo>
                  <a:cubicBezTo>
                    <a:pt x="468" y="2280"/>
                    <a:pt x="716" y="1930"/>
                    <a:pt x="1194" y="1930"/>
                  </a:cubicBezTo>
                  <a:close/>
                  <a:moveTo>
                    <a:pt x="1668" y="1"/>
                  </a:moveTo>
                  <a:cubicBezTo>
                    <a:pt x="1136" y="1"/>
                    <a:pt x="704" y="433"/>
                    <a:pt x="704" y="966"/>
                  </a:cubicBezTo>
                  <a:cubicBezTo>
                    <a:pt x="704" y="1168"/>
                    <a:pt x="766" y="1357"/>
                    <a:pt x="873" y="1512"/>
                  </a:cubicBezTo>
                  <a:cubicBezTo>
                    <a:pt x="371" y="1653"/>
                    <a:pt x="0" y="2116"/>
                    <a:pt x="0" y="2663"/>
                  </a:cubicBezTo>
                  <a:lnTo>
                    <a:pt x="0" y="3135"/>
                  </a:lnTo>
                  <a:cubicBezTo>
                    <a:pt x="0" y="3262"/>
                    <a:pt x="104" y="3366"/>
                    <a:pt x="232" y="3366"/>
                  </a:cubicBezTo>
                  <a:lnTo>
                    <a:pt x="3104" y="3366"/>
                  </a:lnTo>
                  <a:cubicBezTo>
                    <a:pt x="3232" y="3366"/>
                    <a:pt x="3336" y="3262"/>
                    <a:pt x="3336" y="3135"/>
                  </a:cubicBezTo>
                  <a:lnTo>
                    <a:pt x="3336" y="2663"/>
                  </a:lnTo>
                  <a:cubicBezTo>
                    <a:pt x="3336" y="2116"/>
                    <a:pt x="2965" y="1652"/>
                    <a:pt x="2463" y="1512"/>
                  </a:cubicBezTo>
                  <a:cubicBezTo>
                    <a:pt x="2570" y="1357"/>
                    <a:pt x="2632" y="1168"/>
                    <a:pt x="2632" y="966"/>
                  </a:cubicBezTo>
                  <a:cubicBezTo>
                    <a:pt x="2632" y="433"/>
                    <a:pt x="2200" y="1"/>
                    <a:pt x="16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3"/>
            <p:cNvSpPr/>
            <p:nvPr/>
          </p:nvSpPr>
          <p:spPr>
            <a:xfrm>
              <a:off x="6242149" y="829883"/>
              <a:ext cx="97903" cy="96414"/>
            </a:xfrm>
            <a:custGeom>
              <a:rect b="b" l="l" r="r" t="t"/>
              <a:pathLst>
                <a:path extrusionOk="0" h="3367" w="3419">
                  <a:moveTo>
                    <a:pt x="1668" y="463"/>
                  </a:moveTo>
                  <a:cubicBezTo>
                    <a:pt x="1945" y="463"/>
                    <a:pt x="2170" y="689"/>
                    <a:pt x="2170" y="965"/>
                  </a:cubicBezTo>
                  <a:cubicBezTo>
                    <a:pt x="2170" y="1242"/>
                    <a:pt x="1945" y="1468"/>
                    <a:pt x="1668" y="1468"/>
                  </a:cubicBezTo>
                  <a:cubicBezTo>
                    <a:pt x="1390" y="1468"/>
                    <a:pt x="1165" y="1242"/>
                    <a:pt x="1165" y="965"/>
                  </a:cubicBezTo>
                  <a:cubicBezTo>
                    <a:pt x="1165" y="689"/>
                    <a:pt x="1390" y="463"/>
                    <a:pt x="1668" y="463"/>
                  </a:cubicBezTo>
                  <a:close/>
                  <a:moveTo>
                    <a:pt x="2140" y="1930"/>
                  </a:moveTo>
                  <a:cubicBezTo>
                    <a:pt x="2690" y="1930"/>
                    <a:pt x="2916" y="2445"/>
                    <a:pt x="2873" y="2904"/>
                  </a:cubicBezTo>
                  <a:lnTo>
                    <a:pt x="463" y="2904"/>
                  </a:lnTo>
                  <a:cubicBezTo>
                    <a:pt x="463" y="2417"/>
                    <a:pt x="703" y="1930"/>
                    <a:pt x="1195" y="1930"/>
                  </a:cubicBezTo>
                  <a:close/>
                  <a:moveTo>
                    <a:pt x="1668" y="0"/>
                  </a:moveTo>
                  <a:cubicBezTo>
                    <a:pt x="1136" y="0"/>
                    <a:pt x="703" y="433"/>
                    <a:pt x="703" y="965"/>
                  </a:cubicBezTo>
                  <a:cubicBezTo>
                    <a:pt x="703" y="1168"/>
                    <a:pt x="766" y="1356"/>
                    <a:pt x="873" y="1512"/>
                  </a:cubicBezTo>
                  <a:cubicBezTo>
                    <a:pt x="370" y="1653"/>
                    <a:pt x="1" y="2115"/>
                    <a:pt x="1" y="2663"/>
                  </a:cubicBezTo>
                  <a:lnTo>
                    <a:pt x="1" y="3136"/>
                  </a:lnTo>
                  <a:cubicBezTo>
                    <a:pt x="1" y="3263"/>
                    <a:pt x="104" y="3366"/>
                    <a:pt x="231" y="3366"/>
                  </a:cubicBezTo>
                  <a:lnTo>
                    <a:pt x="3104" y="3366"/>
                  </a:lnTo>
                  <a:cubicBezTo>
                    <a:pt x="3231" y="3366"/>
                    <a:pt x="3336" y="3263"/>
                    <a:pt x="3336" y="3136"/>
                  </a:cubicBezTo>
                  <a:cubicBezTo>
                    <a:pt x="3418" y="2476"/>
                    <a:pt x="3168" y="1710"/>
                    <a:pt x="2462" y="1512"/>
                  </a:cubicBezTo>
                  <a:cubicBezTo>
                    <a:pt x="2569" y="1356"/>
                    <a:pt x="2632" y="1168"/>
                    <a:pt x="2632" y="965"/>
                  </a:cubicBezTo>
                  <a:cubicBezTo>
                    <a:pt x="2632" y="433"/>
                    <a:pt x="2199" y="0"/>
                    <a:pt x="16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3"/>
            <p:cNvSpPr/>
            <p:nvPr/>
          </p:nvSpPr>
          <p:spPr>
            <a:xfrm>
              <a:off x="6201001" y="515442"/>
              <a:ext cx="451574" cy="451975"/>
            </a:xfrm>
            <a:custGeom>
              <a:rect b="b" l="l" r="r" t="t"/>
              <a:pathLst>
                <a:path extrusionOk="0" h="15784" w="15770">
                  <a:moveTo>
                    <a:pt x="3105" y="463"/>
                  </a:moveTo>
                  <a:cubicBezTo>
                    <a:pt x="4562" y="463"/>
                    <a:pt x="5746" y="1648"/>
                    <a:pt x="5746" y="3104"/>
                  </a:cubicBezTo>
                  <a:cubicBezTo>
                    <a:pt x="5746" y="4561"/>
                    <a:pt x="4562" y="5745"/>
                    <a:pt x="3105" y="5745"/>
                  </a:cubicBezTo>
                  <a:cubicBezTo>
                    <a:pt x="1648" y="5745"/>
                    <a:pt x="463" y="4561"/>
                    <a:pt x="463" y="3104"/>
                  </a:cubicBezTo>
                  <a:cubicBezTo>
                    <a:pt x="463" y="1648"/>
                    <a:pt x="1648" y="463"/>
                    <a:pt x="3105" y="463"/>
                  </a:cubicBezTo>
                  <a:close/>
                  <a:moveTo>
                    <a:pt x="4781" y="5715"/>
                  </a:moveTo>
                  <a:lnTo>
                    <a:pt x="4781" y="6703"/>
                  </a:lnTo>
                  <a:lnTo>
                    <a:pt x="3336" y="6703"/>
                  </a:lnTo>
                  <a:lnTo>
                    <a:pt x="3336" y="6199"/>
                  </a:lnTo>
                  <a:cubicBezTo>
                    <a:pt x="3865" y="6160"/>
                    <a:pt x="4358" y="5987"/>
                    <a:pt x="4781" y="5715"/>
                  </a:cubicBezTo>
                  <a:close/>
                  <a:moveTo>
                    <a:pt x="10989" y="5715"/>
                  </a:moveTo>
                  <a:cubicBezTo>
                    <a:pt x="11413" y="5988"/>
                    <a:pt x="11906" y="6161"/>
                    <a:pt x="12437" y="6199"/>
                  </a:cubicBezTo>
                  <a:lnTo>
                    <a:pt x="12440" y="6703"/>
                  </a:lnTo>
                  <a:lnTo>
                    <a:pt x="10989" y="6703"/>
                  </a:lnTo>
                  <a:lnTo>
                    <a:pt x="10989" y="5715"/>
                  </a:lnTo>
                  <a:close/>
                  <a:moveTo>
                    <a:pt x="4830" y="9080"/>
                  </a:moveTo>
                  <a:cubicBezTo>
                    <a:pt x="4902" y="9568"/>
                    <a:pt x="5054" y="10035"/>
                    <a:pt x="5274" y="10462"/>
                  </a:cubicBezTo>
                  <a:cubicBezTo>
                    <a:pt x="4765" y="9964"/>
                    <a:pt x="4087" y="9640"/>
                    <a:pt x="3334" y="9584"/>
                  </a:cubicBezTo>
                  <a:lnTo>
                    <a:pt x="3330" y="9080"/>
                  </a:lnTo>
                  <a:close/>
                  <a:moveTo>
                    <a:pt x="12435" y="9080"/>
                  </a:moveTo>
                  <a:lnTo>
                    <a:pt x="12435" y="9584"/>
                  </a:lnTo>
                  <a:cubicBezTo>
                    <a:pt x="11683" y="9640"/>
                    <a:pt x="11005" y="9964"/>
                    <a:pt x="10496" y="10463"/>
                  </a:cubicBezTo>
                  <a:cubicBezTo>
                    <a:pt x="10716" y="10035"/>
                    <a:pt x="10869" y="9568"/>
                    <a:pt x="10941" y="9080"/>
                  </a:cubicBezTo>
                  <a:close/>
                  <a:moveTo>
                    <a:pt x="9252" y="4984"/>
                  </a:moveTo>
                  <a:lnTo>
                    <a:pt x="10527" y="5834"/>
                  </a:lnTo>
                  <a:lnTo>
                    <a:pt x="10527" y="8428"/>
                  </a:lnTo>
                  <a:cubicBezTo>
                    <a:pt x="10527" y="10082"/>
                    <a:pt x="9447" y="11614"/>
                    <a:pt x="7885" y="12168"/>
                  </a:cubicBezTo>
                  <a:lnTo>
                    <a:pt x="7885" y="12168"/>
                  </a:lnTo>
                  <a:cubicBezTo>
                    <a:pt x="6323" y="11614"/>
                    <a:pt x="5243" y="10082"/>
                    <a:pt x="5243" y="8428"/>
                  </a:cubicBezTo>
                  <a:lnTo>
                    <a:pt x="5243" y="5834"/>
                  </a:lnTo>
                  <a:lnTo>
                    <a:pt x="6518" y="4984"/>
                  </a:lnTo>
                  <a:close/>
                  <a:moveTo>
                    <a:pt x="12665" y="10038"/>
                  </a:moveTo>
                  <a:cubicBezTo>
                    <a:pt x="14123" y="10038"/>
                    <a:pt x="15308" y="11223"/>
                    <a:pt x="15308" y="12680"/>
                  </a:cubicBezTo>
                  <a:cubicBezTo>
                    <a:pt x="15308" y="14136"/>
                    <a:pt x="14123" y="15321"/>
                    <a:pt x="12665" y="15321"/>
                  </a:cubicBezTo>
                  <a:cubicBezTo>
                    <a:pt x="11209" y="15321"/>
                    <a:pt x="10024" y="14136"/>
                    <a:pt x="10024" y="12680"/>
                  </a:cubicBezTo>
                  <a:cubicBezTo>
                    <a:pt x="10024" y="11223"/>
                    <a:pt x="11209" y="10038"/>
                    <a:pt x="12665" y="10038"/>
                  </a:cubicBezTo>
                  <a:close/>
                  <a:moveTo>
                    <a:pt x="3105" y="0"/>
                  </a:moveTo>
                  <a:cubicBezTo>
                    <a:pt x="1393" y="0"/>
                    <a:pt x="1" y="1392"/>
                    <a:pt x="1" y="3104"/>
                  </a:cubicBezTo>
                  <a:cubicBezTo>
                    <a:pt x="1" y="4815"/>
                    <a:pt x="1269" y="6081"/>
                    <a:pt x="2873" y="6199"/>
                  </a:cubicBezTo>
                  <a:lnTo>
                    <a:pt x="2873" y="6934"/>
                  </a:lnTo>
                  <a:cubicBezTo>
                    <a:pt x="2873" y="7062"/>
                    <a:pt x="2977" y="7166"/>
                    <a:pt x="3105" y="7166"/>
                  </a:cubicBezTo>
                  <a:lnTo>
                    <a:pt x="4781" y="7166"/>
                  </a:lnTo>
                  <a:cubicBezTo>
                    <a:pt x="4781" y="7166"/>
                    <a:pt x="4783" y="8555"/>
                    <a:pt x="4785" y="8618"/>
                  </a:cubicBezTo>
                  <a:lnTo>
                    <a:pt x="3097" y="8618"/>
                  </a:lnTo>
                  <a:cubicBezTo>
                    <a:pt x="2956" y="8631"/>
                    <a:pt x="2878" y="8709"/>
                    <a:pt x="2866" y="8851"/>
                  </a:cubicBezTo>
                  <a:lnTo>
                    <a:pt x="2872" y="9584"/>
                  </a:lnTo>
                  <a:cubicBezTo>
                    <a:pt x="1268" y="9704"/>
                    <a:pt x="0" y="11046"/>
                    <a:pt x="0" y="12680"/>
                  </a:cubicBezTo>
                  <a:cubicBezTo>
                    <a:pt x="0" y="14188"/>
                    <a:pt x="1077" y="15473"/>
                    <a:pt x="2561" y="15736"/>
                  </a:cubicBezTo>
                  <a:cubicBezTo>
                    <a:pt x="2574" y="15738"/>
                    <a:pt x="2587" y="15740"/>
                    <a:pt x="2600" y="15740"/>
                  </a:cubicBezTo>
                  <a:cubicBezTo>
                    <a:pt x="2710" y="15740"/>
                    <a:pt x="2808" y="15661"/>
                    <a:pt x="2828" y="15549"/>
                  </a:cubicBezTo>
                  <a:cubicBezTo>
                    <a:pt x="2850" y="15423"/>
                    <a:pt x="2766" y="15303"/>
                    <a:pt x="2641" y="15280"/>
                  </a:cubicBezTo>
                  <a:cubicBezTo>
                    <a:pt x="1379" y="15058"/>
                    <a:pt x="463" y="13964"/>
                    <a:pt x="463" y="12680"/>
                  </a:cubicBezTo>
                  <a:cubicBezTo>
                    <a:pt x="463" y="11225"/>
                    <a:pt x="1644" y="10042"/>
                    <a:pt x="3098" y="10038"/>
                  </a:cubicBezTo>
                  <a:lnTo>
                    <a:pt x="3111" y="10038"/>
                  </a:lnTo>
                  <a:cubicBezTo>
                    <a:pt x="4565" y="10042"/>
                    <a:pt x="5746" y="11225"/>
                    <a:pt x="5746" y="12680"/>
                  </a:cubicBezTo>
                  <a:cubicBezTo>
                    <a:pt x="5746" y="13964"/>
                    <a:pt x="4831" y="15058"/>
                    <a:pt x="3568" y="15281"/>
                  </a:cubicBezTo>
                  <a:cubicBezTo>
                    <a:pt x="3443" y="15303"/>
                    <a:pt x="3359" y="15423"/>
                    <a:pt x="3381" y="15549"/>
                  </a:cubicBezTo>
                  <a:cubicBezTo>
                    <a:pt x="3437" y="15676"/>
                    <a:pt x="3513" y="15740"/>
                    <a:pt x="3608" y="15740"/>
                  </a:cubicBezTo>
                  <a:cubicBezTo>
                    <a:pt x="3621" y="15740"/>
                    <a:pt x="3635" y="15739"/>
                    <a:pt x="3649" y="15736"/>
                  </a:cubicBezTo>
                  <a:cubicBezTo>
                    <a:pt x="5133" y="15473"/>
                    <a:pt x="6209" y="14188"/>
                    <a:pt x="6209" y="12680"/>
                  </a:cubicBezTo>
                  <a:cubicBezTo>
                    <a:pt x="6209" y="12230"/>
                    <a:pt x="6113" y="11803"/>
                    <a:pt x="5940" y="11417"/>
                  </a:cubicBezTo>
                  <a:lnTo>
                    <a:pt x="5940" y="11417"/>
                  </a:lnTo>
                  <a:cubicBezTo>
                    <a:pt x="6439" y="11962"/>
                    <a:pt x="7077" y="12388"/>
                    <a:pt x="7812" y="12633"/>
                  </a:cubicBezTo>
                  <a:cubicBezTo>
                    <a:pt x="7836" y="12640"/>
                    <a:pt x="7861" y="12644"/>
                    <a:pt x="7886" y="12644"/>
                  </a:cubicBezTo>
                  <a:cubicBezTo>
                    <a:pt x="7910" y="12644"/>
                    <a:pt x="7935" y="12640"/>
                    <a:pt x="7959" y="12633"/>
                  </a:cubicBezTo>
                  <a:cubicBezTo>
                    <a:pt x="8694" y="12388"/>
                    <a:pt x="9332" y="11964"/>
                    <a:pt x="9831" y="11417"/>
                  </a:cubicBezTo>
                  <a:lnTo>
                    <a:pt x="9831" y="11417"/>
                  </a:lnTo>
                  <a:cubicBezTo>
                    <a:pt x="9658" y="11803"/>
                    <a:pt x="9562" y="12230"/>
                    <a:pt x="9562" y="12680"/>
                  </a:cubicBezTo>
                  <a:cubicBezTo>
                    <a:pt x="9562" y="14392"/>
                    <a:pt x="10955" y="15784"/>
                    <a:pt x="12666" y="15784"/>
                  </a:cubicBezTo>
                  <a:cubicBezTo>
                    <a:pt x="14378" y="15784"/>
                    <a:pt x="15770" y="14392"/>
                    <a:pt x="15770" y="12680"/>
                  </a:cubicBezTo>
                  <a:cubicBezTo>
                    <a:pt x="15770" y="11046"/>
                    <a:pt x="14501" y="9703"/>
                    <a:pt x="12897" y="9584"/>
                  </a:cubicBezTo>
                  <a:lnTo>
                    <a:pt x="12897" y="8850"/>
                  </a:lnTo>
                  <a:cubicBezTo>
                    <a:pt x="12897" y="8721"/>
                    <a:pt x="12794" y="8618"/>
                    <a:pt x="12665" y="8618"/>
                  </a:cubicBezTo>
                  <a:lnTo>
                    <a:pt x="10985" y="8618"/>
                  </a:lnTo>
                  <a:cubicBezTo>
                    <a:pt x="10988" y="8555"/>
                    <a:pt x="10989" y="7165"/>
                    <a:pt x="10989" y="7165"/>
                  </a:cubicBezTo>
                  <a:lnTo>
                    <a:pt x="12673" y="7165"/>
                  </a:lnTo>
                  <a:cubicBezTo>
                    <a:pt x="12815" y="7152"/>
                    <a:pt x="12892" y="7074"/>
                    <a:pt x="12904" y="6932"/>
                  </a:cubicBezTo>
                  <a:lnTo>
                    <a:pt x="12899" y="6199"/>
                  </a:lnTo>
                  <a:cubicBezTo>
                    <a:pt x="14305" y="6095"/>
                    <a:pt x="15473" y="5054"/>
                    <a:pt x="15722" y="3648"/>
                  </a:cubicBezTo>
                  <a:cubicBezTo>
                    <a:pt x="15744" y="3523"/>
                    <a:pt x="15660" y="3403"/>
                    <a:pt x="15535" y="3380"/>
                  </a:cubicBezTo>
                  <a:cubicBezTo>
                    <a:pt x="15521" y="3377"/>
                    <a:pt x="15508" y="3376"/>
                    <a:pt x="15494" y="3376"/>
                  </a:cubicBezTo>
                  <a:cubicBezTo>
                    <a:pt x="15384" y="3376"/>
                    <a:pt x="15287" y="3456"/>
                    <a:pt x="15267" y="3567"/>
                  </a:cubicBezTo>
                  <a:cubicBezTo>
                    <a:pt x="15044" y="4827"/>
                    <a:pt x="13953" y="5742"/>
                    <a:pt x="12673" y="5745"/>
                  </a:cubicBezTo>
                  <a:lnTo>
                    <a:pt x="12659" y="5745"/>
                  </a:lnTo>
                  <a:cubicBezTo>
                    <a:pt x="11206" y="5742"/>
                    <a:pt x="10024" y="4558"/>
                    <a:pt x="10024" y="3104"/>
                  </a:cubicBezTo>
                  <a:cubicBezTo>
                    <a:pt x="10024" y="1650"/>
                    <a:pt x="11209" y="463"/>
                    <a:pt x="12665" y="463"/>
                  </a:cubicBezTo>
                  <a:cubicBezTo>
                    <a:pt x="13950" y="463"/>
                    <a:pt x="15044" y="1379"/>
                    <a:pt x="15267" y="2641"/>
                  </a:cubicBezTo>
                  <a:cubicBezTo>
                    <a:pt x="15287" y="2753"/>
                    <a:pt x="15384" y="2831"/>
                    <a:pt x="15494" y="2831"/>
                  </a:cubicBezTo>
                  <a:cubicBezTo>
                    <a:pt x="15507" y="2831"/>
                    <a:pt x="15521" y="2830"/>
                    <a:pt x="15535" y="2828"/>
                  </a:cubicBezTo>
                  <a:cubicBezTo>
                    <a:pt x="15660" y="2806"/>
                    <a:pt x="15744" y="2686"/>
                    <a:pt x="15722" y="2560"/>
                  </a:cubicBezTo>
                  <a:cubicBezTo>
                    <a:pt x="15460" y="1077"/>
                    <a:pt x="14174" y="0"/>
                    <a:pt x="12665" y="0"/>
                  </a:cubicBezTo>
                  <a:cubicBezTo>
                    <a:pt x="10954" y="0"/>
                    <a:pt x="9562" y="1392"/>
                    <a:pt x="9562" y="3104"/>
                  </a:cubicBezTo>
                  <a:cubicBezTo>
                    <a:pt x="9562" y="3886"/>
                    <a:pt x="9853" y="4601"/>
                    <a:pt x="10331" y="5147"/>
                  </a:cubicBezTo>
                  <a:lnTo>
                    <a:pt x="9450" y="4560"/>
                  </a:lnTo>
                  <a:cubicBezTo>
                    <a:pt x="9412" y="4534"/>
                    <a:pt x="9367" y="4521"/>
                    <a:pt x="9322" y="4521"/>
                  </a:cubicBezTo>
                  <a:lnTo>
                    <a:pt x="6449" y="4521"/>
                  </a:lnTo>
                  <a:cubicBezTo>
                    <a:pt x="6404" y="4521"/>
                    <a:pt x="6359" y="4534"/>
                    <a:pt x="6321" y="4560"/>
                  </a:cubicBezTo>
                  <a:lnTo>
                    <a:pt x="5439" y="5147"/>
                  </a:lnTo>
                  <a:cubicBezTo>
                    <a:pt x="5918" y="4601"/>
                    <a:pt x="6209" y="3886"/>
                    <a:pt x="6209" y="3104"/>
                  </a:cubicBezTo>
                  <a:cubicBezTo>
                    <a:pt x="6209" y="1392"/>
                    <a:pt x="4816" y="0"/>
                    <a:pt x="31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3"/>
            <p:cNvSpPr/>
            <p:nvPr/>
          </p:nvSpPr>
          <p:spPr>
            <a:xfrm>
              <a:off x="6513552" y="829883"/>
              <a:ext cx="100308" cy="96414"/>
            </a:xfrm>
            <a:custGeom>
              <a:rect b="b" l="l" r="r" t="t"/>
              <a:pathLst>
                <a:path extrusionOk="0" h="3367" w="3503">
                  <a:moveTo>
                    <a:pt x="1750" y="463"/>
                  </a:moveTo>
                  <a:cubicBezTo>
                    <a:pt x="2028" y="463"/>
                    <a:pt x="2253" y="689"/>
                    <a:pt x="2253" y="965"/>
                  </a:cubicBezTo>
                  <a:cubicBezTo>
                    <a:pt x="2253" y="1242"/>
                    <a:pt x="2028" y="1468"/>
                    <a:pt x="1750" y="1468"/>
                  </a:cubicBezTo>
                  <a:cubicBezTo>
                    <a:pt x="1474" y="1468"/>
                    <a:pt x="1249" y="1242"/>
                    <a:pt x="1249" y="965"/>
                  </a:cubicBezTo>
                  <a:cubicBezTo>
                    <a:pt x="1249" y="689"/>
                    <a:pt x="1474" y="463"/>
                    <a:pt x="1750" y="463"/>
                  </a:cubicBezTo>
                  <a:close/>
                  <a:moveTo>
                    <a:pt x="2223" y="1930"/>
                  </a:moveTo>
                  <a:cubicBezTo>
                    <a:pt x="2773" y="1930"/>
                    <a:pt x="2961" y="2417"/>
                    <a:pt x="2956" y="2904"/>
                  </a:cubicBezTo>
                  <a:lnTo>
                    <a:pt x="546" y="2904"/>
                  </a:lnTo>
                  <a:cubicBezTo>
                    <a:pt x="550" y="2417"/>
                    <a:pt x="728" y="1930"/>
                    <a:pt x="1279" y="1930"/>
                  </a:cubicBezTo>
                  <a:close/>
                  <a:moveTo>
                    <a:pt x="1751" y="0"/>
                  </a:moveTo>
                  <a:cubicBezTo>
                    <a:pt x="1219" y="0"/>
                    <a:pt x="787" y="433"/>
                    <a:pt x="787" y="965"/>
                  </a:cubicBezTo>
                  <a:cubicBezTo>
                    <a:pt x="787" y="1168"/>
                    <a:pt x="849" y="1356"/>
                    <a:pt x="956" y="1512"/>
                  </a:cubicBezTo>
                  <a:cubicBezTo>
                    <a:pt x="255" y="1708"/>
                    <a:pt x="1" y="2476"/>
                    <a:pt x="83" y="3136"/>
                  </a:cubicBezTo>
                  <a:cubicBezTo>
                    <a:pt x="83" y="3263"/>
                    <a:pt x="187" y="3366"/>
                    <a:pt x="315" y="3366"/>
                  </a:cubicBezTo>
                  <a:lnTo>
                    <a:pt x="3188" y="3366"/>
                  </a:lnTo>
                  <a:cubicBezTo>
                    <a:pt x="3315" y="3366"/>
                    <a:pt x="3419" y="3263"/>
                    <a:pt x="3419" y="3136"/>
                  </a:cubicBezTo>
                  <a:cubicBezTo>
                    <a:pt x="3502" y="2477"/>
                    <a:pt x="3251" y="1710"/>
                    <a:pt x="2546" y="1512"/>
                  </a:cubicBezTo>
                  <a:cubicBezTo>
                    <a:pt x="2653" y="1356"/>
                    <a:pt x="2715" y="1168"/>
                    <a:pt x="2715" y="965"/>
                  </a:cubicBezTo>
                  <a:cubicBezTo>
                    <a:pt x="2715" y="433"/>
                    <a:pt x="2283" y="0"/>
                    <a:pt x="17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3"/>
            <p:cNvSpPr/>
            <p:nvPr/>
          </p:nvSpPr>
          <p:spPr>
            <a:xfrm>
              <a:off x="6365509" y="672534"/>
              <a:ext cx="122558" cy="175361"/>
            </a:xfrm>
            <a:custGeom>
              <a:rect b="b" l="l" r="r" t="t"/>
              <a:pathLst>
                <a:path extrusionOk="0" h="6124" w="4280">
                  <a:moveTo>
                    <a:pt x="996" y="1"/>
                  </a:moveTo>
                  <a:cubicBezTo>
                    <a:pt x="950" y="1"/>
                    <a:pt x="906" y="14"/>
                    <a:pt x="867" y="39"/>
                  </a:cubicBezTo>
                  <a:lnTo>
                    <a:pt x="104" y="548"/>
                  </a:lnTo>
                  <a:cubicBezTo>
                    <a:pt x="39" y="591"/>
                    <a:pt x="1" y="662"/>
                    <a:pt x="1" y="740"/>
                  </a:cubicBezTo>
                  <a:lnTo>
                    <a:pt x="1" y="2942"/>
                  </a:lnTo>
                  <a:cubicBezTo>
                    <a:pt x="1" y="4305"/>
                    <a:pt x="803" y="5546"/>
                    <a:pt x="2045" y="6103"/>
                  </a:cubicBezTo>
                  <a:cubicBezTo>
                    <a:pt x="2077" y="6117"/>
                    <a:pt x="2108" y="6123"/>
                    <a:pt x="2140" y="6123"/>
                  </a:cubicBezTo>
                  <a:cubicBezTo>
                    <a:pt x="2172" y="6123"/>
                    <a:pt x="2203" y="6117"/>
                    <a:pt x="2235" y="6103"/>
                  </a:cubicBezTo>
                  <a:cubicBezTo>
                    <a:pt x="3477" y="5546"/>
                    <a:pt x="4279" y="4305"/>
                    <a:pt x="4279" y="2942"/>
                  </a:cubicBezTo>
                  <a:lnTo>
                    <a:pt x="4279" y="740"/>
                  </a:lnTo>
                  <a:cubicBezTo>
                    <a:pt x="4279" y="662"/>
                    <a:pt x="4241" y="591"/>
                    <a:pt x="4176" y="548"/>
                  </a:cubicBezTo>
                  <a:lnTo>
                    <a:pt x="4177" y="548"/>
                  </a:lnTo>
                  <a:lnTo>
                    <a:pt x="3413" y="39"/>
                  </a:lnTo>
                  <a:cubicBezTo>
                    <a:pt x="3375" y="14"/>
                    <a:pt x="3330" y="1"/>
                    <a:pt x="3284" y="1"/>
                  </a:cubicBezTo>
                  <a:lnTo>
                    <a:pt x="2644" y="1"/>
                  </a:lnTo>
                  <a:cubicBezTo>
                    <a:pt x="2516" y="1"/>
                    <a:pt x="2413" y="104"/>
                    <a:pt x="2413" y="231"/>
                  </a:cubicBezTo>
                  <a:cubicBezTo>
                    <a:pt x="2413" y="359"/>
                    <a:pt x="2516" y="463"/>
                    <a:pt x="2644" y="463"/>
                  </a:cubicBezTo>
                  <a:lnTo>
                    <a:pt x="3215" y="463"/>
                  </a:lnTo>
                  <a:lnTo>
                    <a:pt x="3817" y="864"/>
                  </a:lnTo>
                  <a:lnTo>
                    <a:pt x="3817" y="2942"/>
                  </a:lnTo>
                  <a:cubicBezTo>
                    <a:pt x="3817" y="4088"/>
                    <a:pt x="3162" y="5135"/>
                    <a:pt x="2141" y="5637"/>
                  </a:cubicBezTo>
                  <a:cubicBezTo>
                    <a:pt x="1118" y="5135"/>
                    <a:pt x="463" y="4088"/>
                    <a:pt x="463" y="2942"/>
                  </a:cubicBezTo>
                  <a:lnTo>
                    <a:pt x="463" y="864"/>
                  </a:lnTo>
                  <a:lnTo>
                    <a:pt x="1066" y="463"/>
                  </a:lnTo>
                  <a:lnTo>
                    <a:pt x="1637" y="463"/>
                  </a:lnTo>
                  <a:cubicBezTo>
                    <a:pt x="1764" y="463"/>
                    <a:pt x="1868" y="359"/>
                    <a:pt x="1868" y="231"/>
                  </a:cubicBezTo>
                  <a:cubicBezTo>
                    <a:pt x="1868" y="104"/>
                    <a:pt x="1764" y="1"/>
                    <a:pt x="16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3"/>
            <p:cNvSpPr/>
            <p:nvPr/>
          </p:nvSpPr>
          <p:spPr>
            <a:xfrm>
              <a:off x="6392082" y="729919"/>
              <a:ext cx="69612" cy="56468"/>
            </a:xfrm>
            <a:custGeom>
              <a:rect b="b" l="l" r="r" t="t"/>
              <a:pathLst>
                <a:path extrusionOk="0" h="1972" w="2431">
                  <a:moveTo>
                    <a:pt x="2170" y="0"/>
                  </a:moveTo>
                  <a:cubicBezTo>
                    <a:pt x="2101" y="0"/>
                    <a:pt x="2033" y="31"/>
                    <a:pt x="1987" y="91"/>
                  </a:cubicBezTo>
                  <a:lnTo>
                    <a:pt x="986" y="1391"/>
                  </a:lnTo>
                  <a:lnTo>
                    <a:pt x="418" y="822"/>
                  </a:lnTo>
                  <a:cubicBezTo>
                    <a:pt x="373" y="777"/>
                    <a:pt x="314" y="754"/>
                    <a:pt x="255" y="754"/>
                  </a:cubicBezTo>
                  <a:cubicBezTo>
                    <a:pt x="196" y="754"/>
                    <a:pt x="136" y="777"/>
                    <a:pt x="91" y="822"/>
                  </a:cubicBezTo>
                  <a:cubicBezTo>
                    <a:pt x="0" y="913"/>
                    <a:pt x="0" y="1059"/>
                    <a:pt x="91" y="1150"/>
                  </a:cubicBezTo>
                  <a:lnTo>
                    <a:pt x="845" y="1904"/>
                  </a:lnTo>
                  <a:cubicBezTo>
                    <a:pt x="891" y="1949"/>
                    <a:pt x="950" y="1971"/>
                    <a:pt x="1009" y="1971"/>
                  </a:cubicBezTo>
                  <a:cubicBezTo>
                    <a:pt x="1078" y="1971"/>
                    <a:pt x="1147" y="1941"/>
                    <a:pt x="1193" y="1881"/>
                  </a:cubicBezTo>
                  <a:lnTo>
                    <a:pt x="2353" y="372"/>
                  </a:lnTo>
                  <a:cubicBezTo>
                    <a:pt x="2431" y="271"/>
                    <a:pt x="2412" y="126"/>
                    <a:pt x="2311" y="48"/>
                  </a:cubicBezTo>
                  <a:cubicBezTo>
                    <a:pt x="2269" y="16"/>
                    <a:pt x="2219" y="0"/>
                    <a:pt x="21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7" name="Google Shape;1467;p43"/>
          <p:cNvGrpSpPr/>
          <p:nvPr/>
        </p:nvGrpSpPr>
        <p:grpSpPr>
          <a:xfrm>
            <a:off x="5179504" y="817430"/>
            <a:ext cx="423878" cy="417938"/>
            <a:chOff x="5352728" y="1990239"/>
            <a:chExt cx="327091" cy="322508"/>
          </a:xfrm>
        </p:grpSpPr>
        <p:sp>
          <p:nvSpPr>
            <p:cNvPr id="1468" name="Google Shape;1468;p43"/>
            <p:cNvSpPr/>
            <p:nvPr/>
          </p:nvSpPr>
          <p:spPr>
            <a:xfrm>
              <a:off x="5575935" y="2093297"/>
              <a:ext cx="103885" cy="217923"/>
            </a:xfrm>
            <a:custGeom>
              <a:rect b="b" l="l" r="r" t="t"/>
              <a:pathLst>
                <a:path extrusionOk="0" h="6847" w="3264">
                  <a:moveTo>
                    <a:pt x="1084" y="322"/>
                  </a:moveTo>
                  <a:cubicBezTo>
                    <a:pt x="1144" y="322"/>
                    <a:pt x="1203" y="358"/>
                    <a:pt x="1203" y="441"/>
                  </a:cubicBezTo>
                  <a:lnTo>
                    <a:pt x="1203" y="513"/>
                  </a:lnTo>
                  <a:lnTo>
                    <a:pt x="1203" y="1061"/>
                  </a:lnTo>
                  <a:cubicBezTo>
                    <a:pt x="1203" y="1156"/>
                    <a:pt x="1275" y="1227"/>
                    <a:pt x="1370" y="1227"/>
                  </a:cubicBezTo>
                  <a:cubicBezTo>
                    <a:pt x="1453" y="1227"/>
                    <a:pt x="1537" y="1156"/>
                    <a:pt x="1537" y="1061"/>
                  </a:cubicBezTo>
                  <a:lnTo>
                    <a:pt x="1537" y="537"/>
                  </a:lnTo>
                  <a:cubicBezTo>
                    <a:pt x="1549" y="513"/>
                    <a:pt x="1596" y="477"/>
                    <a:pt x="1632" y="477"/>
                  </a:cubicBezTo>
                  <a:lnTo>
                    <a:pt x="1656" y="477"/>
                  </a:lnTo>
                  <a:cubicBezTo>
                    <a:pt x="1715" y="477"/>
                    <a:pt x="1775" y="525"/>
                    <a:pt x="1775" y="596"/>
                  </a:cubicBezTo>
                  <a:lnTo>
                    <a:pt x="1775" y="632"/>
                  </a:lnTo>
                  <a:lnTo>
                    <a:pt x="1775" y="1061"/>
                  </a:lnTo>
                  <a:cubicBezTo>
                    <a:pt x="1775" y="1156"/>
                    <a:pt x="1846" y="1227"/>
                    <a:pt x="1930" y="1227"/>
                  </a:cubicBezTo>
                  <a:cubicBezTo>
                    <a:pt x="2025" y="1227"/>
                    <a:pt x="2096" y="1156"/>
                    <a:pt x="2096" y="1061"/>
                  </a:cubicBezTo>
                  <a:lnTo>
                    <a:pt x="2096" y="656"/>
                  </a:lnTo>
                  <a:cubicBezTo>
                    <a:pt x="2108" y="620"/>
                    <a:pt x="2156" y="596"/>
                    <a:pt x="2203" y="596"/>
                  </a:cubicBezTo>
                  <a:lnTo>
                    <a:pt x="2215" y="596"/>
                  </a:lnTo>
                  <a:cubicBezTo>
                    <a:pt x="2275" y="596"/>
                    <a:pt x="2334" y="644"/>
                    <a:pt x="2334" y="715"/>
                  </a:cubicBezTo>
                  <a:lnTo>
                    <a:pt x="2334" y="822"/>
                  </a:lnTo>
                  <a:lnTo>
                    <a:pt x="2334" y="1156"/>
                  </a:lnTo>
                  <a:cubicBezTo>
                    <a:pt x="2334" y="1239"/>
                    <a:pt x="2406" y="1311"/>
                    <a:pt x="2501" y="1311"/>
                  </a:cubicBezTo>
                  <a:cubicBezTo>
                    <a:pt x="2584" y="1311"/>
                    <a:pt x="2668" y="1239"/>
                    <a:pt x="2668" y="1156"/>
                  </a:cubicBezTo>
                  <a:lnTo>
                    <a:pt x="2668" y="822"/>
                  </a:lnTo>
                  <a:cubicBezTo>
                    <a:pt x="2668" y="763"/>
                    <a:pt x="2703" y="703"/>
                    <a:pt x="2787" y="703"/>
                  </a:cubicBezTo>
                  <a:lnTo>
                    <a:pt x="2799" y="703"/>
                  </a:lnTo>
                  <a:cubicBezTo>
                    <a:pt x="2858" y="703"/>
                    <a:pt x="2918" y="751"/>
                    <a:pt x="2918" y="822"/>
                  </a:cubicBezTo>
                  <a:lnTo>
                    <a:pt x="2918" y="1584"/>
                  </a:lnTo>
                  <a:lnTo>
                    <a:pt x="2918" y="1596"/>
                  </a:lnTo>
                  <a:cubicBezTo>
                    <a:pt x="2930" y="1787"/>
                    <a:pt x="2918" y="2346"/>
                    <a:pt x="2632" y="2596"/>
                  </a:cubicBezTo>
                  <a:cubicBezTo>
                    <a:pt x="2608" y="2620"/>
                    <a:pt x="2572" y="2668"/>
                    <a:pt x="2572" y="2715"/>
                  </a:cubicBezTo>
                  <a:lnTo>
                    <a:pt x="2572" y="3216"/>
                  </a:lnTo>
                  <a:lnTo>
                    <a:pt x="1025" y="3216"/>
                  </a:lnTo>
                  <a:lnTo>
                    <a:pt x="1025" y="2858"/>
                  </a:lnTo>
                  <a:cubicBezTo>
                    <a:pt x="1025" y="2823"/>
                    <a:pt x="1001" y="2763"/>
                    <a:pt x="965" y="2727"/>
                  </a:cubicBezTo>
                  <a:cubicBezTo>
                    <a:pt x="929" y="2727"/>
                    <a:pt x="394" y="2311"/>
                    <a:pt x="358" y="1870"/>
                  </a:cubicBezTo>
                  <a:cubicBezTo>
                    <a:pt x="346" y="1608"/>
                    <a:pt x="334" y="1287"/>
                    <a:pt x="417" y="1215"/>
                  </a:cubicBezTo>
                  <a:cubicBezTo>
                    <a:pt x="453" y="1189"/>
                    <a:pt x="496" y="1175"/>
                    <a:pt x="560" y="1175"/>
                  </a:cubicBezTo>
                  <a:cubicBezTo>
                    <a:pt x="581" y="1175"/>
                    <a:pt x="605" y="1177"/>
                    <a:pt x="632" y="1180"/>
                  </a:cubicBezTo>
                  <a:lnTo>
                    <a:pt x="632" y="1406"/>
                  </a:lnTo>
                  <a:cubicBezTo>
                    <a:pt x="632" y="1489"/>
                    <a:pt x="703" y="1572"/>
                    <a:pt x="787" y="1572"/>
                  </a:cubicBezTo>
                  <a:cubicBezTo>
                    <a:pt x="882" y="1572"/>
                    <a:pt x="953" y="1489"/>
                    <a:pt x="953" y="1406"/>
                  </a:cubicBezTo>
                  <a:lnTo>
                    <a:pt x="953" y="441"/>
                  </a:lnTo>
                  <a:cubicBezTo>
                    <a:pt x="953" y="382"/>
                    <a:pt x="1001" y="322"/>
                    <a:pt x="1072" y="322"/>
                  </a:cubicBezTo>
                  <a:close/>
                  <a:moveTo>
                    <a:pt x="2799" y="3537"/>
                  </a:moveTo>
                  <a:lnTo>
                    <a:pt x="2799" y="4037"/>
                  </a:lnTo>
                  <a:lnTo>
                    <a:pt x="751" y="4037"/>
                  </a:lnTo>
                  <a:lnTo>
                    <a:pt x="751" y="3537"/>
                  </a:lnTo>
                  <a:close/>
                  <a:moveTo>
                    <a:pt x="2799" y="4370"/>
                  </a:moveTo>
                  <a:lnTo>
                    <a:pt x="2799" y="6525"/>
                  </a:lnTo>
                  <a:lnTo>
                    <a:pt x="751" y="6525"/>
                  </a:lnTo>
                  <a:lnTo>
                    <a:pt x="751" y="4370"/>
                  </a:lnTo>
                  <a:close/>
                  <a:moveTo>
                    <a:pt x="1072" y="1"/>
                  </a:moveTo>
                  <a:cubicBezTo>
                    <a:pt x="834" y="1"/>
                    <a:pt x="644" y="203"/>
                    <a:pt x="644" y="429"/>
                  </a:cubicBezTo>
                  <a:lnTo>
                    <a:pt x="644" y="846"/>
                  </a:lnTo>
                  <a:cubicBezTo>
                    <a:pt x="621" y="845"/>
                    <a:pt x="600" y="844"/>
                    <a:pt x="579" y="844"/>
                  </a:cubicBezTo>
                  <a:cubicBezTo>
                    <a:pt x="433" y="844"/>
                    <a:pt x="321" y="880"/>
                    <a:pt x="227" y="953"/>
                  </a:cubicBezTo>
                  <a:cubicBezTo>
                    <a:pt x="1" y="1144"/>
                    <a:pt x="13" y="1525"/>
                    <a:pt x="48" y="1882"/>
                  </a:cubicBezTo>
                  <a:cubicBezTo>
                    <a:pt x="72" y="2370"/>
                    <a:pt x="525" y="2787"/>
                    <a:pt x="679" y="2930"/>
                  </a:cubicBezTo>
                  <a:lnTo>
                    <a:pt x="679" y="3216"/>
                  </a:lnTo>
                  <a:lnTo>
                    <a:pt x="596" y="3216"/>
                  </a:lnTo>
                  <a:cubicBezTo>
                    <a:pt x="513" y="3216"/>
                    <a:pt x="429" y="3287"/>
                    <a:pt x="429" y="3382"/>
                  </a:cubicBezTo>
                  <a:lnTo>
                    <a:pt x="429" y="4216"/>
                  </a:lnTo>
                  <a:lnTo>
                    <a:pt x="429" y="6692"/>
                  </a:lnTo>
                  <a:cubicBezTo>
                    <a:pt x="429" y="6775"/>
                    <a:pt x="513" y="6847"/>
                    <a:pt x="596" y="6847"/>
                  </a:cubicBezTo>
                  <a:lnTo>
                    <a:pt x="2977" y="6847"/>
                  </a:lnTo>
                  <a:cubicBezTo>
                    <a:pt x="3061" y="6847"/>
                    <a:pt x="3144" y="6775"/>
                    <a:pt x="3144" y="6692"/>
                  </a:cubicBezTo>
                  <a:lnTo>
                    <a:pt x="3144" y="4204"/>
                  </a:lnTo>
                  <a:lnTo>
                    <a:pt x="3144" y="3370"/>
                  </a:lnTo>
                  <a:cubicBezTo>
                    <a:pt x="3120" y="3275"/>
                    <a:pt x="3049" y="3204"/>
                    <a:pt x="2965" y="3204"/>
                  </a:cubicBezTo>
                  <a:lnTo>
                    <a:pt x="2858" y="3204"/>
                  </a:lnTo>
                  <a:lnTo>
                    <a:pt x="2858" y="2763"/>
                  </a:lnTo>
                  <a:cubicBezTo>
                    <a:pt x="3263" y="2358"/>
                    <a:pt x="3215" y="1644"/>
                    <a:pt x="3204" y="1549"/>
                  </a:cubicBezTo>
                  <a:lnTo>
                    <a:pt x="3204" y="810"/>
                  </a:lnTo>
                  <a:cubicBezTo>
                    <a:pt x="3204" y="572"/>
                    <a:pt x="3013" y="382"/>
                    <a:pt x="2763" y="382"/>
                  </a:cubicBezTo>
                  <a:lnTo>
                    <a:pt x="2751" y="382"/>
                  </a:lnTo>
                  <a:cubicBezTo>
                    <a:pt x="2680" y="382"/>
                    <a:pt x="2608" y="394"/>
                    <a:pt x="2549" y="441"/>
                  </a:cubicBezTo>
                  <a:cubicBezTo>
                    <a:pt x="2465" y="334"/>
                    <a:pt x="2334" y="275"/>
                    <a:pt x="2203" y="275"/>
                  </a:cubicBezTo>
                  <a:lnTo>
                    <a:pt x="2191" y="275"/>
                  </a:lnTo>
                  <a:cubicBezTo>
                    <a:pt x="2120" y="275"/>
                    <a:pt x="2037" y="287"/>
                    <a:pt x="1977" y="322"/>
                  </a:cubicBezTo>
                  <a:cubicBezTo>
                    <a:pt x="1906" y="227"/>
                    <a:pt x="1787" y="168"/>
                    <a:pt x="1656" y="168"/>
                  </a:cubicBezTo>
                  <a:lnTo>
                    <a:pt x="1632" y="168"/>
                  </a:lnTo>
                  <a:cubicBezTo>
                    <a:pt x="1572" y="168"/>
                    <a:pt x="1525" y="179"/>
                    <a:pt x="1453" y="203"/>
                  </a:cubicBezTo>
                  <a:cubicBezTo>
                    <a:pt x="1382" y="84"/>
                    <a:pt x="1251" y="1"/>
                    <a:pt x="10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3"/>
            <p:cNvSpPr/>
            <p:nvPr/>
          </p:nvSpPr>
          <p:spPr>
            <a:xfrm>
              <a:off x="5426250" y="1990239"/>
              <a:ext cx="191029" cy="322508"/>
            </a:xfrm>
            <a:custGeom>
              <a:rect b="b" l="l" r="r" t="t"/>
              <a:pathLst>
                <a:path extrusionOk="0" h="10133" w="6002">
                  <a:moveTo>
                    <a:pt x="584" y="298"/>
                  </a:moveTo>
                  <a:lnTo>
                    <a:pt x="977" y="322"/>
                  </a:lnTo>
                  <a:lnTo>
                    <a:pt x="870" y="584"/>
                  </a:lnTo>
                  <a:lnTo>
                    <a:pt x="584" y="298"/>
                  </a:lnTo>
                  <a:close/>
                  <a:moveTo>
                    <a:pt x="1299" y="381"/>
                  </a:moveTo>
                  <a:lnTo>
                    <a:pt x="2322" y="810"/>
                  </a:lnTo>
                  <a:lnTo>
                    <a:pt x="2203" y="1239"/>
                  </a:lnTo>
                  <a:lnTo>
                    <a:pt x="1120" y="774"/>
                  </a:lnTo>
                  <a:lnTo>
                    <a:pt x="1299" y="381"/>
                  </a:lnTo>
                  <a:close/>
                  <a:moveTo>
                    <a:pt x="4739" y="1834"/>
                  </a:moveTo>
                  <a:lnTo>
                    <a:pt x="5097" y="1977"/>
                  </a:lnTo>
                  <a:lnTo>
                    <a:pt x="4918" y="2382"/>
                  </a:lnTo>
                  <a:lnTo>
                    <a:pt x="4620" y="2263"/>
                  </a:lnTo>
                  <a:cubicBezTo>
                    <a:pt x="4632" y="2251"/>
                    <a:pt x="4632" y="2227"/>
                    <a:pt x="4632" y="2227"/>
                  </a:cubicBezTo>
                  <a:lnTo>
                    <a:pt x="4739" y="1834"/>
                  </a:lnTo>
                  <a:close/>
                  <a:moveTo>
                    <a:pt x="5406" y="2108"/>
                  </a:moveTo>
                  <a:lnTo>
                    <a:pt x="5585" y="2191"/>
                  </a:lnTo>
                  <a:cubicBezTo>
                    <a:pt x="5609" y="2203"/>
                    <a:pt x="5632" y="2215"/>
                    <a:pt x="5644" y="2251"/>
                  </a:cubicBezTo>
                  <a:cubicBezTo>
                    <a:pt x="5656" y="2274"/>
                    <a:pt x="5656" y="2298"/>
                    <a:pt x="5644" y="2322"/>
                  </a:cubicBezTo>
                  <a:lnTo>
                    <a:pt x="5549" y="2524"/>
                  </a:lnTo>
                  <a:cubicBezTo>
                    <a:pt x="5537" y="2560"/>
                    <a:pt x="5525" y="2572"/>
                    <a:pt x="5490" y="2584"/>
                  </a:cubicBezTo>
                  <a:cubicBezTo>
                    <a:pt x="5478" y="2590"/>
                    <a:pt x="5463" y="2593"/>
                    <a:pt x="5449" y="2593"/>
                  </a:cubicBezTo>
                  <a:cubicBezTo>
                    <a:pt x="5436" y="2593"/>
                    <a:pt x="5424" y="2590"/>
                    <a:pt x="5418" y="2584"/>
                  </a:cubicBezTo>
                  <a:lnTo>
                    <a:pt x="5228" y="2513"/>
                  </a:lnTo>
                  <a:lnTo>
                    <a:pt x="5406" y="2108"/>
                  </a:lnTo>
                  <a:close/>
                  <a:moveTo>
                    <a:pt x="2906" y="405"/>
                  </a:moveTo>
                  <a:cubicBezTo>
                    <a:pt x="2930" y="405"/>
                    <a:pt x="2965" y="429"/>
                    <a:pt x="2977" y="441"/>
                  </a:cubicBezTo>
                  <a:cubicBezTo>
                    <a:pt x="2989" y="477"/>
                    <a:pt x="2989" y="500"/>
                    <a:pt x="2989" y="536"/>
                  </a:cubicBezTo>
                  <a:lnTo>
                    <a:pt x="2977" y="608"/>
                  </a:lnTo>
                  <a:lnTo>
                    <a:pt x="2787" y="1262"/>
                  </a:lnTo>
                  <a:cubicBezTo>
                    <a:pt x="2751" y="1358"/>
                    <a:pt x="2811" y="1441"/>
                    <a:pt x="2882" y="1453"/>
                  </a:cubicBezTo>
                  <a:lnTo>
                    <a:pt x="2930" y="1453"/>
                  </a:lnTo>
                  <a:cubicBezTo>
                    <a:pt x="3001" y="1453"/>
                    <a:pt x="3061" y="1417"/>
                    <a:pt x="3084" y="1334"/>
                  </a:cubicBezTo>
                  <a:lnTo>
                    <a:pt x="3263" y="703"/>
                  </a:lnTo>
                  <a:cubicBezTo>
                    <a:pt x="3287" y="667"/>
                    <a:pt x="3335" y="655"/>
                    <a:pt x="3382" y="655"/>
                  </a:cubicBezTo>
                  <a:lnTo>
                    <a:pt x="3394" y="655"/>
                  </a:lnTo>
                  <a:cubicBezTo>
                    <a:pt x="3418" y="655"/>
                    <a:pt x="3454" y="679"/>
                    <a:pt x="3465" y="703"/>
                  </a:cubicBezTo>
                  <a:cubicBezTo>
                    <a:pt x="3477" y="727"/>
                    <a:pt x="3477" y="762"/>
                    <a:pt x="3477" y="786"/>
                  </a:cubicBezTo>
                  <a:lnTo>
                    <a:pt x="3323" y="1358"/>
                  </a:lnTo>
                  <a:cubicBezTo>
                    <a:pt x="3287" y="1441"/>
                    <a:pt x="3346" y="1536"/>
                    <a:pt x="3418" y="1548"/>
                  </a:cubicBezTo>
                  <a:lnTo>
                    <a:pt x="3465" y="1548"/>
                  </a:lnTo>
                  <a:cubicBezTo>
                    <a:pt x="3537" y="1548"/>
                    <a:pt x="3596" y="1501"/>
                    <a:pt x="3620" y="1429"/>
                  </a:cubicBezTo>
                  <a:lnTo>
                    <a:pt x="3763" y="905"/>
                  </a:lnTo>
                  <a:cubicBezTo>
                    <a:pt x="3794" y="885"/>
                    <a:pt x="3825" y="855"/>
                    <a:pt x="3863" y="855"/>
                  </a:cubicBezTo>
                  <a:cubicBezTo>
                    <a:pt x="3869" y="855"/>
                    <a:pt x="3876" y="856"/>
                    <a:pt x="3882" y="858"/>
                  </a:cubicBezTo>
                  <a:lnTo>
                    <a:pt x="3894" y="858"/>
                  </a:lnTo>
                  <a:cubicBezTo>
                    <a:pt x="3954" y="881"/>
                    <a:pt x="4001" y="941"/>
                    <a:pt x="3989" y="1000"/>
                  </a:cubicBezTo>
                  <a:lnTo>
                    <a:pt x="3954" y="1096"/>
                  </a:lnTo>
                  <a:lnTo>
                    <a:pt x="3823" y="1536"/>
                  </a:lnTo>
                  <a:cubicBezTo>
                    <a:pt x="3799" y="1620"/>
                    <a:pt x="3835" y="1703"/>
                    <a:pt x="3930" y="1739"/>
                  </a:cubicBezTo>
                  <a:lnTo>
                    <a:pt x="3977" y="1739"/>
                  </a:lnTo>
                  <a:cubicBezTo>
                    <a:pt x="4049" y="1739"/>
                    <a:pt x="4108" y="1691"/>
                    <a:pt x="4120" y="1620"/>
                  </a:cubicBezTo>
                  <a:lnTo>
                    <a:pt x="4251" y="1167"/>
                  </a:lnTo>
                  <a:cubicBezTo>
                    <a:pt x="4272" y="1115"/>
                    <a:pt x="4320" y="1082"/>
                    <a:pt x="4371" y="1082"/>
                  </a:cubicBezTo>
                  <a:cubicBezTo>
                    <a:pt x="4379" y="1082"/>
                    <a:pt x="4386" y="1082"/>
                    <a:pt x="4394" y="1084"/>
                  </a:cubicBezTo>
                  <a:lnTo>
                    <a:pt x="4406" y="1084"/>
                  </a:lnTo>
                  <a:cubicBezTo>
                    <a:pt x="4466" y="1096"/>
                    <a:pt x="4513" y="1155"/>
                    <a:pt x="4489" y="1215"/>
                  </a:cubicBezTo>
                  <a:lnTo>
                    <a:pt x="4251" y="2084"/>
                  </a:lnTo>
                  <a:lnTo>
                    <a:pt x="4251" y="2096"/>
                  </a:lnTo>
                  <a:cubicBezTo>
                    <a:pt x="4323" y="2191"/>
                    <a:pt x="4216" y="2870"/>
                    <a:pt x="3811" y="3084"/>
                  </a:cubicBezTo>
                  <a:cubicBezTo>
                    <a:pt x="3751" y="3108"/>
                    <a:pt x="3727" y="3167"/>
                    <a:pt x="3727" y="3227"/>
                  </a:cubicBezTo>
                  <a:lnTo>
                    <a:pt x="3727" y="3715"/>
                  </a:lnTo>
                  <a:lnTo>
                    <a:pt x="2192" y="3715"/>
                  </a:lnTo>
                  <a:lnTo>
                    <a:pt x="2192" y="2941"/>
                  </a:lnTo>
                  <a:cubicBezTo>
                    <a:pt x="2192" y="2905"/>
                    <a:pt x="2180" y="2870"/>
                    <a:pt x="2144" y="2846"/>
                  </a:cubicBezTo>
                  <a:cubicBezTo>
                    <a:pt x="2144" y="2846"/>
                    <a:pt x="1715" y="2310"/>
                    <a:pt x="1787" y="1870"/>
                  </a:cubicBezTo>
                  <a:cubicBezTo>
                    <a:pt x="1822" y="1739"/>
                    <a:pt x="1834" y="1572"/>
                    <a:pt x="1870" y="1453"/>
                  </a:cubicBezTo>
                  <a:lnTo>
                    <a:pt x="2168" y="1572"/>
                  </a:lnTo>
                  <a:cubicBezTo>
                    <a:pt x="2192" y="1620"/>
                    <a:pt x="2239" y="1667"/>
                    <a:pt x="2275" y="1679"/>
                  </a:cubicBezTo>
                  <a:cubicBezTo>
                    <a:pt x="2294" y="1686"/>
                    <a:pt x="2312" y="1690"/>
                    <a:pt x="2330" y="1690"/>
                  </a:cubicBezTo>
                  <a:cubicBezTo>
                    <a:pt x="2401" y="1690"/>
                    <a:pt x="2456" y="1636"/>
                    <a:pt x="2465" y="1560"/>
                  </a:cubicBezTo>
                  <a:lnTo>
                    <a:pt x="2751" y="489"/>
                  </a:lnTo>
                  <a:cubicBezTo>
                    <a:pt x="2751" y="465"/>
                    <a:pt x="2787" y="429"/>
                    <a:pt x="2799" y="417"/>
                  </a:cubicBezTo>
                  <a:cubicBezTo>
                    <a:pt x="2834" y="405"/>
                    <a:pt x="2858" y="405"/>
                    <a:pt x="2882" y="405"/>
                  </a:cubicBezTo>
                  <a:close/>
                  <a:moveTo>
                    <a:pt x="3942" y="4048"/>
                  </a:moveTo>
                  <a:lnTo>
                    <a:pt x="3942" y="4549"/>
                  </a:lnTo>
                  <a:lnTo>
                    <a:pt x="1894" y="4549"/>
                  </a:lnTo>
                  <a:lnTo>
                    <a:pt x="1894" y="4048"/>
                  </a:lnTo>
                  <a:close/>
                  <a:moveTo>
                    <a:pt x="191" y="0"/>
                  </a:moveTo>
                  <a:cubicBezTo>
                    <a:pt x="120" y="0"/>
                    <a:pt x="60" y="24"/>
                    <a:pt x="36" y="84"/>
                  </a:cubicBezTo>
                  <a:cubicBezTo>
                    <a:pt x="1" y="143"/>
                    <a:pt x="13" y="227"/>
                    <a:pt x="60" y="262"/>
                  </a:cubicBezTo>
                  <a:lnTo>
                    <a:pt x="822" y="1012"/>
                  </a:lnTo>
                  <a:lnTo>
                    <a:pt x="834" y="1024"/>
                  </a:lnTo>
                  <a:lnTo>
                    <a:pt x="846" y="1024"/>
                  </a:lnTo>
                  <a:cubicBezTo>
                    <a:pt x="870" y="1036"/>
                    <a:pt x="894" y="1060"/>
                    <a:pt x="906" y="1060"/>
                  </a:cubicBezTo>
                  <a:lnTo>
                    <a:pt x="1596" y="1358"/>
                  </a:lnTo>
                  <a:cubicBezTo>
                    <a:pt x="1549" y="1501"/>
                    <a:pt x="1501" y="1679"/>
                    <a:pt x="1489" y="1846"/>
                  </a:cubicBezTo>
                  <a:cubicBezTo>
                    <a:pt x="1406" y="2346"/>
                    <a:pt x="1763" y="2870"/>
                    <a:pt x="1870" y="3036"/>
                  </a:cubicBezTo>
                  <a:lnTo>
                    <a:pt x="1870" y="3763"/>
                  </a:lnTo>
                  <a:lnTo>
                    <a:pt x="1739" y="3763"/>
                  </a:lnTo>
                  <a:cubicBezTo>
                    <a:pt x="1656" y="3763"/>
                    <a:pt x="1572" y="3834"/>
                    <a:pt x="1572" y="3929"/>
                  </a:cubicBezTo>
                  <a:lnTo>
                    <a:pt x="1572" y="4763"/>
                  </a:lnTo>
                  <a:lnTo>
                    <a:pt x="1572" y="9966"/>
                  </a:lnTo>
                  <a:cubicBezTo>
                    <a:pt x="1572" y="10061"/>
                    <a:pt x="1656" y="10133"/>
                    <a:pt x="1739" y="10133"/>
                  </a:cubicBezTo>
                  <a:lnTo>
                    <a:pt x="4120" y="10133"/>
                  </a:lnTo>
                  <a:cubicBezTo>
                    <a:pt x="4216" y="10133"/>
                    <a:pt x="4287" y="10061"/>
                    <a:pt x="4287" y="9966"/>
                  </a:cubicBezTo>
                  <a:lnTo>
                    <a:pt x="4287" y="5942"/>
                  </a:lnTo>
                  <a:cubicBezTo>
                    <a:pt x="4287" y="5846"/>
                    <a:pt x="4216" y="5775"/>
                    <a:pt x="4120" y="5775"/>
                  </a:cubicBezTo>
                  <a:cubicBezTo>
                    <a:pt x="4037" y="5775"/>
                    <a:pt x="3954" y="5846"/>
                    <a:pt x="3954" y="5942"/>
                  </a:cubicBezTo>
                  <a:lnTo>
                    <a:pt x="3954" y="9811"/>
                  </a:lnTo>
                  <a:lnTo>
                    <a:pt x="1906" y="9811"/>
                  </a:lnTo>
                  <a:lnTo>
                    <a:pt x="1906" y="4930"/>
                  </a:lnTo>
                  <a:lnTo>
                    <a:pt x="3954" y="4930"/>
                  </a:lnTo>
                  <a:lnTo>
                    <a:pt x="3954" y="5191"/>
                  </a:lnTo>
                  <a:lnTo>
                    <a:pt x="3954" y="5370"/>
                  </a:lnTo>
                  <a:cubicBezTo>
                    <a:pt x="3954" y="5465"/>
                    <a:pt x="4037" y="5537"/>
                    <a:pt x="4120" y="5537"/>
                  </a:cubicBezTo>
                  <a:cubicBezTo>
                    <a:pt x="4216" y="5537"/>
                    <a:pt x="4287" y="5465"/>
                    <a:pt x="4287" y="5370"/>
                  </a:cubicBezTo>
                  <a:lnTo>
                    <a:pt x="4287" y="5191"/>
                  </a:lnTo>
                  <a:lnTo>
                    <a:pt x="4287" y="4715"/>
                  </a:lnTo>
                  <a:lnTo>
                    <a:pt x="4287" y="3882"/>
                  </a:lnTo>
                  <a:cubicBezTo>
                    <a:pt x="4287" y="3787"/>
                    <a:pt x="4216" y="3715"/>
                    <a:pt x="4120" y="3715"/>
                  </a:cubicBezTo>
                  <a:lnTo>
                    <a:pt x="4049" y="3715"/>
                  </a:lnTo>
                  <a:lnTo>
                    <a:pt x="4049" y="3298"/>
                  </a:lnTo>
                  <a:cubicBezTo>
                    <a:pt x="4323" y="3120"/>
                    <a:pt x="4466" y="2810"/>
                    <a:pt x="4549" y="2572"/>
                  </a:cubicBezTo>
                  <a:lnTo>
                    <a:pt x="5299" y="2882"/>
                  </a:lnTo>
                  <a:cubicBezTo>
                    <a:pt x="5359" y="2917"/>
                    <a:pt x="5406" y="2917"/>
                    <a:pt x="5466" y="2917"/>
                  </a:cubicBezTo>
                  <a:cubicBezTo>
                    <a:pt x="5525" y="2917"/>
                    <a:pt x="5561" y="2905"/>
                    <a:pt x="5621" y="2882"/>
                  </a:cubicBezTo>
                  <a:cubicBezTo>
                    <a:pt x="5728" y="2846"/>
                    <a:pt x="5823" y="2763"/>
                    <a:pt x="5859" y="2667"/>
                  </a:cubicBezTo>
                  <a:lnTo>
                    <a:pt x="5954" y="2453"/>
                  </a:lnTo>
                  <a:cubicBezTo>
                    <a:pt x="6002" y="2346"/>
                    <a:pt x="6002" y="2227"/>
                    <a:pt x="5954" y="2132"/>
                  </a:cubicBezTo>
                  <a:cubicBezTo>
                    <a:pt x="5906" y="2024"/>
                    <a:pt x="5835" y="1929"/>
                    <a:pt x="5728" y="1893"/>
                  </a:cubicBezTo>
                  <a:lnTo>
                    <a:pt x="4847" y="1512"/>
                  </a:lnTo>
                  <a:lnTo>
                    <a:pt x="4894" y="1370"/>
                  </a:lnTo>
                  <a:cubicBezTo>
                    <a:pt x="4930" y="1251"/>
                    <a:pt x="4906" y="1131"/>
                    <a:pt x="4835" y="1036"/>
                  </a:cubicBezTo>
                  <a:cubicBezTo>
                    <a:pt x="4775" y="941"/>
                    <a:pt x="4668" y="881"/>
                    <a:pt x="4573" y="846"/>
                  </a:cubicBezTo>
                  <a:lnTo>
                    <a:pt x="4549" y="846"/>
                  </a:lnTo>
                  <a:cubicBezTo>
                    <a:pt x="4513" y="840"/>
                    <a:pt x="4478" y="837"/>
                    <a:pt x="4442" y="837"/>
                  </a:cubicBezTo>
                  <a:cubicBezTo>
                    <a:pt x="4406" y="837"/>
                    <a:pt x="4370" y="840"/>
                    <a:pt x="4335" y="846"/>
                  </a:cubicBezTo>
                  <a:cubicBezTo>
                    <a:pt x="4275" y="727"/>
                    <a:pt x="4168" y="643"/>
                    <a:pt x="4037" y="608"/>
                  </a:cubicBezTo>
                  <a:lnTo>
                    <a:pt x="4013" y="608"/>
                  </a:lnTo>
                  <a:cubicBezTo>
                    <a:pt x="3977" y="602"/>
                    <a:pt x="3942" y="599"/>
                    <a:pt x="3907" y="599"/>
                  </a:cubicBezTo>
                  <a:cubicBezTo>
                    <a:pt x="3873" y="599"/>
                    <a:pt x="3841" y="602"/>
                    <a:pt x="3811" y="608"/>
                  </a:cubicBezTo>
                  <a:cubicBezTo>
                    <a:pt x="3811" y="596"/>
                    <a:pt x="3799" y="596"/>
                    <a:pt x="3799" y="584"/>
                  </a:cubicBezTo>
                  <a:cubicBezTo>
                    <a:pt x="3739" y="477"/>
                    <a:pt x="3632" y="417"/>
                    <a:pt x="3525" y="381"/>
                  </a:cubicBezTo>
                  <a:lnTo>
                    <a:pt x="3513" y="381"/>
                  </a:lnTo>
                  <a:cubicBezTo>
                    <a:pt x="3483" y="375"/>
                    <a:pt x="3454" y="372"/>
                    <a:pt x="3424" y="372"/>
                  </a:cubicBezTo>
                  <a:cubicBezTo>
                    <a:pt x="3394" y="372"/>
                    <a:pt x="3364" y="375"/>
                    <a:pt x="3335" y="381"/>
                  </a:cubicBezTo>
                  <a:cubicBezTo>
                    <a:pt x="3323" y="358"/>
                    <a:pt x="3299" y="322"/>
                    <a:pt x="3287" y="310"/>
                  </a:cubicBezTo>
                  <a:cubicBezTo>
                    <a:pt x="3227" y="203"/>
                    <a:pt x="3120" y="143"/>
                    <a:pt x="3025" y="119"/>
                  </a:cubicBezTo>
                  <a:lnTo>
                    <a:pt x="3001" y="119"/>
                  </a:lnTo>
                  <a:cubicBezTo>
                    <a:pt x="2964" y="108"/>
                    <a:pt x="2927" y="103"/>
                    <a:pt x="2892" y="103"/>
                  </a:cubicBezTo>
                  <a:cubicBezTo>
                    <a:pt x="2812" y="103"/>
                    <a:pt x="2737" y="130"/>
                    <a:pt x="2680" y="179"/>
                  </a:cubicBezTo>
                  <a:cubicBezTo>
                    <a:pt x="2573" y="238"/>
                    <a:pt x="2513" y="346"/>
                    <a:pt x="2489" y="441"/>
                  </a:cubicBezTo>
                  <a:lnTo>
                    <a:pt x="2453" y="548"/>
                  </a:lnTo>
                  <a:lnTo>
                    <a:pt x="1322" y="72"/>
                  </a:lnTo>
                  <a:lnTo>
                    <a:pt x="1263" y="72"/>
                  </a:lnTo>
                  <a:lnTo>
                    <a:pt x="1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3"/>
            <p:cNvSpPr/>
            <p:nvPr/>
          </p:nvSpPr>
          <p:spPr>
            <a:xfrm>
              <a:off x="5352728" y="2121719"/>
              <a:ext cx="103503" cy="189501"/>
            </a:xfrm>
            <a:custGeom>
              <a:rect b="b" l="l" r="r" t="t"/>
              <a:pathLst>
                <a:path extrusionOk="0" h="5954" w="3252">
                  <a:moveTo>
                    <a:pt x="1073" y="322"/>
                  </a:moveTo>
                  <a:cubicBezTo>
                    <a:pt x="1132" y="322"/>
                    <a:pt x="1192" y="358"/>
                    <a:pt x="1192" y="441"/>
                  </a:cubicBezTo>
                  <a:lnTo>
                    <a:pt x="1192" y="513"/>
                  </a:lnTo>
                  <a:lnTo>
                    <a:pt x="1192" y="1060"/>
                  </a:lnTo>
                  <a:cubicBezTo>
                    <a:pt x="1192" y="1156"/>
                    <a:pt x="1263" y="1227"/>
                    <a:pt x="1358" y="1227"/>
                  </a:cubicBezTo>
                  <a:cubicBezTo>
                    <a:pt x="1442" y="1227"/>
                    <a:pt x="1525" y="1156"/>
                    <a:pt x="1525" y="1060"/>
                  </a:cubicBezTo>
                  <a:lnTo>
                    <a:pt x="1525" y="537"/>
                  </a:lnTo>
                  <a:cubicBezTo>
                    <a:pt x="1537" y="513"/>
                    <a:pt x="1584" y="477"/>
                    <a:pt x="1620" y="477"/>
                  </a:cubicBezTo>
                  <a:lnTo>
                    <a:pt x="1644" y="477"/>
                  </a:lnTo>
                  <a:cubicBezTo>
                    <a:pt x="1704" y="477"/>
                    <a:pt x="1763" y="525"/>
                    <a:pt x="1763" y="596"/>
                  </a:cubicBezTo>
                  <a:lnTo>
                    <a:pt x="1763" y="632"/>
                  </a:lnTo>
                  <a:lnTo>
                    <a:pt x="1763" y="1060"/>
                  </a:lnTo>
                  <a:cubicBezTo>
                    <a:pt x="1763" y="1156"/>
                    <a:pt x="1835" y="1227"/>
                    <a:pt x="1918" y="1227"/>
                  </a:cubicBezTo>
                  <a:cubicBezTo>
                    <a:pt x="2013" y="1227"/>
                    <a:pt x="2085" y="1156"/>
                    <a:pt x="2085" y="1060"/>
                  </a:cubicBezTo>
                  <a:lnTo>
                    <a:pt x="2085" y="656"/>
                  </a:lnTo>
                  <a:cubicBezTo>
                    <a:pt x="2096" y="620"/>
                    <a:pt x="2144" y="596"/>
                    <a:pt x="2192" y="596"/>
                  </a:cubicBezTo>
                  <a:lnTo>
                    <a:pt x="2204" y="596"/>
                  </a:lnTo>
                  <a:cubicBezTo>
                    <a:pt x="2263" y="596"/>
                    <a:pt x="2323" y="644"/>
                    <a:pt x="2323" y="715"/>
                  </a:cubicBezTo>
                  <a:lnTo>
                    <a:pt x="2323" y="822"/>
                  </a:lnTo>
                  <a:lnTo>
                    <a:pt x="2323" y="1156"/>
                  </a:lnTo>
                  <a:cubicBezTo>
                    <a:pt x="2323" y="1239"/>
                    <a:pt x="2394" y="1311"/>
                    <a:pt x="2489" y="1311"/>
                  </a:cubicBezTo>
                  <a:cubicBezTo>
                    <a:pt x="2573" y="1311"/>
                    <a:pt x="2656" y="1239"/>
                    <a:pt x="2656" y="1156"/>
                  </a:cubicBezTo>
                  <a:lnTo>
                    <a:pt x="2656" y="822"/>
                  </a:lnTo>
                  <a:cubicBezTo>
                    <a:pt x="2656" y="763"/>
                    <a:pt x="2692" y="703"/>
                    <a:pt x="2775" y="703"/>
                  </a:cubicBezTo>
                  <a:lnTo>
                    <a:pt x="2787" y="703"/>
                  </a:lnTo>
                  <a:cubicBezTo>
                    <a:pt x="2847" y="703"/>
                    <a:pt x="2906" y="751"/>
                    <a:pt x="2906" y="822"/>
                  </a:cubicBezTo>
                  <a:lnTo>
                    <a:pt x="2906" y="1584"/>
                  </a:lnTo>
                  <a:lnTo>
                    <a:pt x="2906" y="1596"/>
                  </a:lnTo>
                  <a:cubicBezTo>
                    <a:pt x="2894" y="1775"/>
                    <a:pt x="2882" y="2323"/>
                    <a:pt x="2597" y="2584"/>
                  </a:cubicBezTo>
                  <a:cubicBezTo>
                    <a:pt x="2561" y="2608"/>
                    <a:pt x="2537" y="2656"/>
                    <a:pt x="2537" y="2704"/>
                  </a:cubicBezTo>
                  <a:lnTo>
                    <a:pt x="2537" y="3204"/>
                  </a:lnTo>
                  <a:lnTo>
                    <a:pt x="989" y="3204"/>
                  </a:lnTo>
                  <a:lnTo>
                    <a:pt x="989" y="2846"/>
                  </a:lnTo>
                  <a:cubicBezTo>
                    <a:pt x="989" y="2799"/>
                    <a:pt x="953" y="2739"/>
                    <a:pt x="930" y="2715"/>
                  </a:cubicBezTo>
                  <a:cubicBezTo>
                    <a:pt x="775" y="2596"/>
                    <a:pt x="370" y="2227"/>
                    <a:pt x="346" y="1846"/>
                  </a:cubicBezTo>
                  <a:cubicBezTo>
                    <a:pt x="334" y="1596"/>
                    <a:pt x="311" y="1275"/>
                    <a:pt x="406" y="1191"/>
                  </a:cubicBezTo>
                  <a:cubicBezTo>
                    <a:pt x="441" y="1174"/>
                    <a:pt x="482" y="1163"/>
                    <a:pt x="539" y="1163"/>
                  </a:cubicBezTo>
                  <a:cubicBezTo>
                    <a:pt x="560" y="1163"/>
                    <a:pt x="583" y="1164"/>
                    <a:pt x="608" y="1168"/>
                  </a:cubicBezTo>
                  <a:lnTo>
                    <a:pt x="608" y="1394"/>
                  </a:lnTo>
                  <a:cubicBezTo>
                    <a:pt x="608" y="1477"/>
                    <a:pt x="692" y="1549"/>
                    <a:pt x="775" y="1549"/>
                  </a:cubicBezTo>
                  <a:cubicBezTo>
                    <a:pt x="870" y="1549"/>
                    <a:pt x="942" y="1477"/>
                    <a:pt x="942" y="1394"/>
                  </a:cubicBezTo>
                  <a:lnTo>
                    <a:pt x="942" y="441"/>
                  </a:lnTo>
                  <a:cubicBezTo>
                    <a:pt x="942" y="382"/>
                    <a:pt x="989" y="322"/>
                    <a:pt x="1061" y="322"/>
                  </a:cubicBezTo>
                  <a:close/>
                  <a:moveTo>
                    <a:pt x="2799" y="3537"/>
                  </a:moveTo>
                  <a:lnTo>
                    <a:pt x="2799" y="4037"/>
                  </a:lnTo>
                  <a:lnTo>
                    <a:pt x="751" y="4037"/>
                  </a:lnTo>
                  <a:lnTo>
                    <a:pt x="751" y="3537"/>
                  </a:lnTo>
                  <a:close/>
                  <a:moveTo>
                    <a:pt x="2799" y="4347"/>
                  </a:moveTo>
                  <a:lnTo>
                    <a:pt x="2799" y="5632"/>
                  </a:lnTo>
                  <a:lnTo>
                    <a:pt x="751" y="5632"/>
                  </a:lnTo>
                  <a:lnTo>
                    <a:pt x="751" y="4347"/>
                  </a:lnTo>
                  <a:close/>
                  <a:moveTo>
                    <a:pt x="1073" y="1"/>
                  </a:moveTo>
                  <a:cubicBezTo>
                    <a:pt x="834" y="1"/>
                    <a:pt x="644" y="203"/>
                    <a:pt x="644" y="429"/>
                  </a:cubicBezTo>
                  <a:lnTo>
                    <a:pt x="644" y="846"/>
                  </a:lnTo>
                  <a:cubicBezTo>
                    <a:pt x="622" y="845"/>
                    <a:pt x="600" y="844"/>
                    <a:pt x="579" y="844"/>
                  </a:cubicBezTo>
                  <a:cubicBezTo>
                    <a:pt x="433" y="844"/>
                    <a:pt x="321" y="880"/>
                    <a:pt x="227" y="953"/>
                  </a:cubicBezTo>
                  <a:cubicBezTo>
                    <a:pt x="1" y="1144"/>
                    <a:pt x="13" y="1525"/>
                    <a:pt x="49" y="1882"/>
                  </a:cubicBezTo>
                  <a:cubicBezTo>
                    <a:pt x="84" y="2370"/>
                    <a:pt x="525" y="2787"/>
                    <a:pt x="692" y="2930"/>
                  </a:cubicBezTo>
                  <a:lnTo>
                    <a:pt x="692" y="3216"/>
                  </a:lnTo>
                  <a:lnTo>
                    <a:pt x="596" y="3216"/>
                  </a:lnTo>
                  <a:cubicBezTo>
                    <a:pt x="513" y="3216"/>
                    <a:pt x="441" y="3287"/>
                    <a:pt x="441" y="3382"/>
                  </a:cubicBezTo>
                  <a:lnTo>
                    <a:pt x="441" y="4216"/>
                  </a:lnTo>
                  <a:lnTo>
                    <a:pt x="441" y="5799"/>
                  </a:lnTo>
                  <a:cubicBezTo>
                    <a:pt x="441" y="5882"/>
                    <a:pt x="513" y="5954"/>
                    <a:pt x="596" y="5954"/>
                  </a:cubicBezTo>
                  <a:lnTo>
                    <a:pt x="2978" y="5954"/>
                  </a:lnTo>
                  <a:cubicBezTo>
                    <a:pt x="3073" y="5954"/>
                    <a:pt x="3144" y="5882"/>
                    <a:pt x="3144" y="5799"/>
                  </a:cubicBezTo>
                  <a:lnTo>
                    <a:pt x="3144" y="4204"/>
                  </a:lnTo>
                  <a:lnTo>
                    <a:pt x="3144" y="3370"/>
                  </a:lnTo>
                  <a:cubicBezTo>
                    <a:pt x="3144" y="3275"/>
                    <a:pt x="3073" y="3204"/>
                    <a:pt x="2978" y="3204"/>
                  </a:cubicBezTo>
                  <a:lnTo>
                    <a:pt x="2882" y="3204"/>
                  </a:lnTo>
                  <a:lnTo>
                    <a:pt x="2882" y="2763"/>
                  </a:lnTo>
                  <a:cubicBezTo>
                    <a:pt x="3251" y="2370"/>
                    <a:pt x="3204" y="1644"/>
                    <a:pt x="3204" y="1549"/>
                  </a:cubicBezTo>
                  <a:lnTo>
                    <a:pt x="3204" y="810"/>
                  </a:lnTo>
                  <a:cubicBezTo>
                    <a:pt x="3204" y="572"/>
                    <a:pt x="3013" y="382"/>
                    <a:pt x="2775" y="382"/>
                  </a:cubicBezTo>
                  <a:lnTo>
                    <a:pt x="2763" y="382"/>
                  </a:lnTo>
                  <a:cubicBezTo>
                    <a:pt x="2680" y="382"/>
                    <a:pt x="2608" y="394"/>
                    <a:pt x="2549" y="441"/>
                  </a:cubicBezTo>
                  <a:cubicBezTo>
                    <a:pt x="2477" y="334"/>
                    <a:pt x="2335" y="275"/>
                    <a:pt x="2204" y="275"/>
                  </a:cubicBezTo>
                  <a:lnTo>
                    <a:pt x="2192" y="275"/>
                  </a:lnTo>
                  <a:cubicBezTo>
                    <a:pt x="2120" y="275"/>
                    <a:pt x="2049" y="287"/>
                    <a:pt x="1989" y="322"/>
                  </a:cubicBezTo>
                  <a:cubicBezTo>
                    <a:pt x="1906" y="227"/>
                    <a:pt x="1787" y="168"/>
                    <a:pt x="1656" y="168"/>
                  </a:cubicBezTo>
                  <a:lnTo>
                    <a:pt x="1644" y="168"/>
                  </a:lnTo>
                  <a:cubicBezTo>
                    <a:pt x="1584" y="168"/>
                    <a:pt x="1525" y="179"/>
                    <a:pt x="1465" y="203"/>
                  </a:cubicBezTo>
                  <a:cubicBezTo>
                    <a:pt x="1394" y="84"/>
                    <a:pt x="1251" y="1"/>
                    <a:pt x="10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1" name="Google Shape;1471;p43"/>
          <p:cNvGrpSpPr/>
          <p:nvPr/>
        </p:nvGrpSpPr>
        <p:grpSpPr>
          <a:xfrm>
            <a:off x="1522727" y="3249926"/>
            <a:ext cx="301597" cy="417931"/>
            <a:chOff x="5377363" y="1516169"/>
            <a:chExt cx="257357" cy="356627"/>
          </a:xfrm>
        </p:grpSpPr>
        <p:sp>
          <p:nvSpPr>
            <p:cNvPr id="1472" name="Google Shape;1472;p43"/>
            <p:cNvSpPr/>
            <p:nvPr/>
          </p:nvSpPr>
          <p:spPr>
            <a:xfrm>
              <a:off x="5377363" y="1516169"/>
              <a:ext cx="257357" cy="356627"/>
            </a:xfrm>
            <a:custGeom>
              <a:rect b="b" l="l" r="r" t="t"/>
              <a:pathLst>
                <a:path extrusionOk="0" h="11205" w="8086">
                  <a:moveTo>
                    <a:pt x="4073" y="334"/>
                  </a:moveTo>
                  <a:cubicBezTo>
                    <a:pt x="4263" y="334"/>
                    <a:pt x="4430" y="441"/>
                    <a:pt x="4525" y="608"/>
                  </a:cubicBezTo>
                  <a:cubicBezTo>
                    <a:pt x="4561" y="656"/>
                    <a:pt x="4620" y="679"/>
                    <a:pt x="4680" y="679"/>
                  </a:cubicBezTo>
                  <a:lnTo>
                    <a:pt x="5299" y="679"/>
                  </a:lnTo>
                  <a:cubicBezTo>
                    <a:pt x="5406" y="679"/>
                    <a:pt x="5490" y="775"/>
                    <a:pt x="5490" y="870"/>
                  </a:cubicBezTo>
                  <a:lnTo>
                    <a:pt x="5490" y="1406"/>
                  </a:lnTo>
                  <a:lnTo>
                    <a:pt x="2668" y="1406"/>
                  </a:lnTo>
                  <a:lnTo>
                    <a:pt x="2668" y="870"/>
                  </a:lnTo>
                  <a:lnTo>
                    <a:pt x="2644" y="870"/>
                  </a:lnTo>
                  <a:cubicBezTo>
                    <a:pt x="2644" y="775"/>
                    <a:pt x="2727" y="679"/>
                    <a:pt x="2835" y="679"/>
                  </a:cubicBezTo>
                  <a:lnTo>
                    <a:pt x="3454" y="679"/>
                  </a:lnTo>
                  <a:cubicBezTo>
                    <a:pt x="3513" y="679"/>
                    <a:pt x="3573" y="656"/>
                    <a:pt x="3608" y="608"/>
                  </a:cubicBezTo>
                  <a:cubicBezTo>
                    <a:pt x="3716" y="441"/>
                    <a:pt x="3870" y="334"/>
                    <a:pt x="4073" y="334"/>
                  </a:cubicBezTo>
                  <a:close/>
                  <a:moveTo>
                    <a:pt x="7395" y="1037"/>
                  </a:moveTo>
                  <a:cubicBezTo>
                    <a:pt x="7597" y="1037"/>
                    <a:pt x="7764" y="1203"/>
                    <a:pt x="7764" y="1394"/>
                  </a:cubicBezTo>
                  <a:lnTo>
                    <a:pt x="7764" y="10514"/>
                  </a:lnTo>
                  <a:cubicBezTo>
                    <a:pt x="7764" y="10716"/>
                    <a:pt x="7597" y="10871"/>
                    <a:pt x="7395" y="10871"/>
                  </a:cubicBezTo>
                  <a:lnTo>
                    <a:pt x="727" y="10871"/>
                  </a:lnTo>
                  <a:cubicBezTo>
                    <a:pt x="537" y="10871"/>
                    <a:pt x="370" y="10704"/>
                    <a:pt x="370" y="10514"/>
                  </a:cubicBezTo>
                  <a:lnTo>
                    <a:pt x="370" y="1394"/>
                  </a:lnTo>
                  <a:cubicBezTo>
                    <a:pt x="370" y="1203"/>
                    <a:pt x="537" y="1037"/>
                    <a:pt x="727" y="1037"/>
                  </a:cubicBezTo>
                  <a:lnTo>
                    <a:pt x="2323" y="1037"/>
                  </a:lnTo>
                  <a:lnTo>
                    <a:pt x="2323" y="1572"/>
                  </a:lnTo>
                  <a:cubicBezTo>
                    <a:pt x="2323" y="1668"/>
                    <a:pt x="2406" y="1739"/>
                    <a:pt x="2489" y="1739"/>
                  </a:cubicBezTo>
                  <a:lnTo>
                    <a:pt x="5644" y="1739"/>
                  </a:lnTo>
                  <a:cubicBezTo>
                    <a:pt x="5728" y="1739"/>
                    <a:pt x="5811" y="1668"/>
                    <a:pt x="5811" y="1572"/>
                  </a:cubicBezTo>
                  <a:lnTo>
                    <a:pt x="5811" y="1037"/>
                  </a:lnTo>
                  <a:close/>
                  <a:moveTo>
                    <a:pt x="4037" y="1"/>
                  </a:moveTo>
                  <a:cubicBezTo>
                    <a:pt x="3751" y="1"/>
                    <a:pt x="3501" y="132"/>
                    <a:pt x="3335" y="358"/>
                  </a:cubicBezTo>
                  <a:lnTo>
                    <a:pt x="2799" y="358"/>
                  </a:lnTo>
                  <a:cubicBezTo>
                    <a:pt x="2585" y="358"/>
                    <a:pt x="2382" y="501"/>
                    <a:pt x="2311" y="715"/>
                  </a:cubicBezTo>
                  <a:lnTo>
                    <a:pt x="691" y="715"/>
                  </a:lnTo>
                  <a:cubicBezTo>
                    <a:pt x="299" y="715"/>
                    <a:pt x="1" y="1025"/>
                    <a:pt x="1" y="1394"/>
                  </a:cubicBezTo>
                  <a:lnTo>
                    <a:pt x="1" y="10514"/>
                  </a:lnTo>
                  <a:cubicBezTo>
                    <a:pt x="1" y="10907"/>
                    <a:pt x="322" y="11204"/>
                    <a:pt x="691" y="11204"/>
                  </a:cubicBezTo>
                  <a:lnTo>
                    <a:pt x="7359" y="11204"/>
                  </a:lnTo>
                  <a:cubicBezTo>
                    <a:pt x="7740" y="11204"/>
                    <a:pt x="8038" y="10895"/>
                    <a:pt x="8038" y="10514"/>
                  </a:cubicBezTo>
                  <a:lnTo>
                    <a:pt x="8038" y="1394"/>
                  </a:lnTo>
                  <a:cubicBezTo>
                    <a:pt x="8085" y="1025"/>
                    <a:pt x="7776" y="715"/>
                    <a:pt x="7383" y="715"/>
                  </a:cubicBezTo>
                  <a:lnTo>
                    <a:pt x="5763" y="715"/>
                  </a:lnTo>
                  <a:cubicBezTo>
                    <a:pt x="5692" y="501"/>
                    <a:pt x="5490" y="358"/>
                    <a:pt x="5275" y="358"/>
                  </a:cubicBezTo>
                  <a:lnTo>
                    <a:pt x="4740" y="358"/>
                  </a:lnTo>
                  <a:cubicBezTo>
                    <a:pt x="4573" y="132"/>
                    <a:pt x="4323" y="1"/>
                    <a:pt x="40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3"/>
            <p:cNvSpPr/>
            <p:nvPr/>
          </p:nvSpPr>
          <p:spPr>
            <a:xfrm>
              <a:off x="5501681" y="1538925"/>
              <a:ext cx="10248" cy="10248"/>
            </a:xfrm>
            <a:custGeom>
              <a:rect b="b" l="l" r="r" t="t"/>
              <a:pathLst>
                <a:path extrusionOk="0" h="322" w="322">
                  <a:moveTo>
                    <a:pt x="167" y="0"/>
                  </a:moveTo>
                  <a:cubicBezTo>
                    <a:pt x="72" y="0"/>
                    <a:pt x="0" y="71"/>
                    <a:pt x="0" y="155"/>
                  </a:cubicBezTo>
                  <a:cubicBezTo>
                    <a:pt x="0" y="250"/>
                    <a:pt x="72" y="322"/>
                    <a:pt x="167" y="322"/>
                  </a:cubicBezTo>
                  <a:cubicBezTo>
                    <a:pt x="250" y="322"/>
                    <a:pt x="322" y="250"/>
                    <a:pt x="322" y="155"/>
                  </a:cubicBezTo>
                  <a:cubicBezTo>
                    <a:pt x="322" y="71"/>
                    <a:pt x="250"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3"/>
            <p:cNvSpPr/>
            <p:nvPr/>
          </p:nvSpPr>
          <p:spPr>
            <a:xfrm>
              <a:off x="5401233" y="1560886"/>
              <a:ext cx="211112" cy="278554"/>
            </a:xfrm>
            <a:custGeom>
              <a:rect b="b" l="l" r="r" t="t"/>
              <a:pathLst>
                <a:path extrusionOk="0" h="8752" w="6633">
                  <a:moveTo>
                    <a:pt x="156" y="1"/>
                  </a:moveTo>
                  <a:cubicBezTo>
                    <a:pt x="72" y="1"/>
                    <a:pt x="1" y="84"/>
                    <a:pt x="1" y="167"/>
                  </a:cubicBezTo>
                  <a:lnTo>
                    <a:pt x="1" y="8597"/>
                  </a:lnTo>
                  <a:cubicBezTo>
                    <a:pt x="1" y="8680"/>
                    <a:pt x="72" y="8752"/>
                    <a:pt x="156" y="8752"/>
                  </a:cubicBezTo>
                  <a:lnTo>
                    <a:pt x="6466" y="8752"/>
                  </a:lnTo>
                  <a:cubicBezTo>
                    <a:pt x="6561" y="8752"/>
                    <a:pt x="6633" y="8680"/>
                    <a:pt x="6633" y="8597"/>
                  </a:cubicBezTo>
                  <a:lnTo>
                    <a:pt x="6633" y="167"/>
                  </a:lnTo>
                  <a:cubicBezTo>
                    <a:pt x="6633" y="84"/>
                    <a:pt x="6561" y="1"/>
                    <a:pt x="6478" y="1"/>
                  </a:cubicBezTo>
                  <a:lnTo>
                    <a:pt x="5597" y="1"/>
                  </a:lnTo>
                  <a:cubicBezTo>
                    <a:pt x="5502" y="1"/>
                    <a:pt x="5430" y="84"/>
                    <a:pt x="5430" y="167"/>
                  </a:cubicBezTo>
                  <a:cubicBezTo>
                    <a:pt x="5430" y="263"/>
                    <a:pt x="5502" y="334"/>
                    <a:pt x="5597" y="334"/>
                  </a:cubicBezTo>
                  <a:lnTo>
                    <a:pt x="6311" y="334"/>
                  </a:lnTo>
                  <a:lnTo>
                    <a:pt x="6311" y="8430"/>
                  </a:lnTo>
                  <a:lnTo>
                    <a:pt x="322" y="8430"/>
                  </a:lnTo>
                  <a:lnTo>
                    <a:pt x="322" y="334"/>
                  </a:lnTo>
                  <a:lnTo>
                    <a:pt x="1037" y="334"/>
                  </a:lnTo>
                  <a:cubicBezTo>
                    <a:pt x="1132" y="334"/>
                    <a:pt x="1203" y="263"/>
                    <a:pt x="1203" y="167"/>
                  </a:cubicBezTo>
                  <a:cubicBezTo>
                    <a:pt x="1203" y="84"/>
                    <a:pt x="1132" y="1"/>
                    <a:pt x="10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3"/>
            <p:cNvSpPr/>
            <p:nvPr/>
          </p:nvSpPr>
          <p:spPr>
            <a:xfrm>
              <a:off x="5434207" y="1672664"/>
              <a:ext cx="33387" cy="33387"/>
            </a:xfrm>
            <a:custGeom>
              <a:rect b="b" l="l" r="r" t="t"/>
              <a:pathLst>
                <a:path extrusionOk="0" h="1049" w="1049">
                  <a:moveTo>
                    <a:pt x="525" y="311"/>
                  </a:moveTo>
                  <a:cubicBezTo>
                    <a:pt x="632" y="311"/>
                    <a:pt x="715" y="406"/>
                    <a:pt x="715" y="513"/>
                  </a:cubicBezTo>
                  <a:cubicBezTo>
                    <a:pt x="703" y="608"/>
                    <a:pt x="632" y="703"/>
                    <a:pt x="525" y="703"/>
                  </a:cubicBezTo>
                  <a:cubicBezTo>
                    <a:pt x="418" y="703"/>
                    <a:pt x="334" y="608"/>
                    <a:pt x="334" y="513"/>
                  </a:cubicBezTo>
                  <a:cubicBezTo>
                    <a:pt x="334" y="406"/>
                    <a:pt x="418" y="311"/>
                    <a:pt x="525" y="311"/>
                  </a:cubicBezTo>
                  <a:close/>
                  <a:moveTo>
                    <a:pt x="525" y="1"/>
                  </a:moveTo>
                  <a:cubicBezTo>
                    <a:pt x="239" y="1"/>
                    <a:pt x="1" y="239"/>
                    <a:pt x="1" y="525"/>
                  </a:cubicBezTo>
                  <a:cubicBezTo>
                    <a:pt x="1" y="811"/>
                    <a:pt x="239" y="1049"/>
                    <a:pt x="525" y="1049"/>
                  </a:cubicBezTo>
                  <a:cubicBezTo>
                    <a:pt x="810" y="1049"/>
                    <a:pt x="1049" y="811"/>
                    <a:pt x="1049" y="525"/>
                  </a:cubicBezTo>
                  <a:cubicBezTo>
                    <a:pt x="1049" y="239"/>
                    <a:pt x="810" y="1"/>
                    <a:pt x="5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3"/>
            <p:cNvSpPr/>
            <p:nvPr/>
          </p:nvSpPr>
          <p:spPr>
            <a:xfrm>
              <a:off x="5434207" y="1723079"/>
              <a:ext cx="33387" cy="33005"/>
            </a:xfrm>
            <a:custGeom>
              <a:rect b="b" l="l" r="r" t="t"/>
              <a:pathLst>
                <a:path extrusionOk="0" h="1037" w="1049">
                  <a:moveTo>
                    <a:pt x="525" y="310"/>
                  </a:moveTo>
                  <a:cubicBezTo>
                    <a:pt x="632" y="310"/>
                    <a:pt x="715" y="405"/>
                    <a:pt x="715" y="501"/>
                  </a:cubicBezTo>
                  <a:cubicBezTo>
                    <a:pt x="703" y="608"/>
                    <a:pt x="632" y="703"/>
                    <a:pt x="525" y="703"/>
                  </a:cubicBezTo>
                  <a:cubicBezTo>
                    <a:pt x="418" y="703"/>
                    <a:pt x="334" y="608"/>
                    <a:pt x="334" y="501"/>
                  </a:cubicBezTo>
                  <a:cubicBezTo>
                    <a:pt x="334" y="405"/>
                    <a:pt x="418" y="310"/>
                    <a:pt x="525" y="310"/>
                  </a:cubicBezTo>
                  <a:close/>
                  <a:moveTo>
                    <a:pt x="525" y="0"/>
                  </a:moveTo>
                  <a:cubicBezTo>
                    <a:pt x="239" y="0"/>
                    <a:pt x="1" y="239"/>
                    <a:pt x="1" y="512"/>
                  </a:cubicBezTo>
                  <a:cubicBezTo>
                    <a:pt x="1" y="798"/>
                    <a:pt x="239" y="1036"/>
                    <a:pt x="525" y="1036"/>
                  </a:cubicBezTo>
                  <a:cubicBezTo>
                    <a:pt x="810" y="1036"/>
                    <a:pt x="1049" y="798"/>
                    <a:pt x="1049" y="512"/>
                  </a:cubicBezTo>
                  <a:cubicBezTo>
                    <a:pt x="1049" y="239"/>
                    <a:pt x="810" y="0"/>
                    <a:pt x="5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3"/>
            <p:cNvSpPr/>
            <p:nvPr/>
          </p:nvSpPr>
          <p:spPr>
            <a:xfrm>
              <a:off x="5434207" y="1773112"/>
              <a:ext cx="33387" cy="33355"/>
            </a:xfrm>
            <a:custGeom>
              <a:rect b="b" l="l" r="r" t="t"/>
              <a:pathLst>
                <a:path extrusionOk="0" h="1048" w="1049">
                  <a:moveTo>
                    <a:pt x="525" y="310"/>
                  </a:moveTo>
                  <a:cubicBezTo>
                    <a:pt x="632" y="310"/>
                    <a:pt x="715" y="405"/>
                    <a:pt x="715" y="512"/>
                  </a:cubicBezTo>
                  <a:cubicBezTo>
                    <a:pt x="703" y="619"/>
                    <a:pt x="632" y="703"/>
                    <a:pt x="525" y="703"/>
                  </a:cubicBezTo>
                  <a:cubicBezTo>
                    <a:pt x="418" y="703"/>
                    <a:pt x="334" y="607"/>
                    <a:pt x="334" y="512"/>
                  </a:cubicBezTo>
                  <a:cubicBezTo>
                    <a:pt x="334" y="405"/>
                    <a:pt x="418" y="310"/>
                    <a:pt x="525" y="310"/>
                  </a:cubicBezTo>
                  <a:close/>
                  <a:moveTo>
                    <a:pt x="525" y="0"/>
                  </a:moveTo>
                  <a:cubicBezTo>
                    <a:pt x="239" y="0"/>
                    <a:pt x="1" y="238"/>
                    <a:pt x="1" y="524"/>
                  </a:cubicBezTo>
                  <a:cubicBezTo>
                    <a:pt x="1" y="810"/>
                    <a:pt x="239" y="1048"/>
                    <a:pt x="525" y="1048"/>
                  </a:cubicBezTo>
                  <a:cubicBezTo>
                    <a:pt x="810" y="1048"/>
                    <a:pt x="1049" y="810"/>
                    <a:pt x="1049" y="524"/>
                  </a:cubicBezTo>
                  <a:cubicBezTo>
                    <a:pt x="1025" y="226"/>
                    <a:pt x="810" y="0"/>
                    <a:pt x="5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3"/>
            <p:cNvSpPr/>
            <p:nvPr/>
          </p:nvSpPr>
          <p:spPr>
            <a:xfrm>
              <a:off x="5478924" y="1672664"/>
              <a:ext cx="60663" cy="10662"/>
            </a:xfrm>
            <a:custGeom>
              <a:rect b="b" l="l" r="r" t="t"/>
              <a:pathLst>
                <a:path extrusionOk="0" h="335" w="1906">
                  <a:moveTo>
                    <a:pt x="167" y="1"/>
                  </a:moveTo>
                  <a:cubicBezTo>
                    <a:pt x="72" y="1"/>
                    <a:pt x="1" y="84"/>
                    <a:pt x="1" y="168"/>
                  </a:cubicBezTo>
                  <a:cubicBezTo>
                    <a:pt x="1" y="263"/>
                    <a:pt x="72" y="334"/>
                    <a:pt x="167" y="334"/>
                  </a:cubicBezTo>
                  <a:lnTo>
                    <a:pt x="1739" y="334"/>
                  </a:lnTo>
                  <a:cubicBezTo>
                    <a:pt x="1822" y="334"/>
                    <a:pt x="1906" y="263"/>
                    <a:pt x="1906" y="168"/>
                  </a:cubicBezTo>
                  <a:cubicBezTo>
                    <a:pt x="1906" y="84"/>
                    <a:pt x="1846" y="1"/>
                    <a:pt x="17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3"/>
            <p:cNvSpPr/>
            <p:nvPr/>
          </p:nvSpPr>
          <p:spPr>
            <a:xfrm>
              <a:off x="5478924" y="1695039"/>
              <a:ext cx="99716" cy="10630"/>
            </a:xfrm>
            <a:custGeom>
              <a:rect b="b" l="l" r="r" t="t"/>
              <a:pathLst>
                <a:path extrusionOk="0" h="334" w="3133">
                  <a:moveTo>
                    <a:pt x="156" y="0"/>
                  </a:moveTo>
                  <a:cubicBezTo>
                    <a:pt x="72" y="0"/>
                    <a:pt x="1" y="72"/>
                    <a:pt x="1" y="167"/>
                  </a:cubicBezTo>
                  <a:cubicBezTo>
                    <a:pt x="1" y="250"/>
                    <a:pt x="72" y="334"/>
                    <a:pt x="156" y="334"/>
                  </a:cubicBezTo>
                  <a:lnTo>
                    <a:pt x="2977" y="334"/>
                  </a:lnTo>
                  <a:cubicBezTo>
                    <a:pt x="3061" y="334"/>
                    <a:pt x="3132" y="250"/>
                    <a:pt x="3132" y="167"/>
                  </a:cubicBezTo>
                  <a:cubicBezTo>
                    <a:pt x="3132" y="72"/>
                    <a:pt x="3061" y="0"/>
                    <a:pt x="29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3"/>
            <p:cNvSpPr/>
            <p:nvPr/>
          </p:nvSpPr>
          <p:spPr>
            <a:xfrm>
              <a:off x="5478924" y="1723079"/>
              <a:ext cx="60663" cy="10248"/>
            </a:xfrm>
            <a:custGeom>
              <a:rect b="b" l="l" r="r" t="t"/>
              <a:pathLst>
                <a:path extrusionOk="0" h="322" w="1906">
                  <a:moveTo>
                    <a:pt x="167" y="0"/>
                  </a:moveTo>
                  <a:cubicBezTo>
                    <a:pt x="72" y="0"/>
                    <a:pt x="1" y="72"/>
                    <a:pt x="1" y="167"/>
                  </a:cubicBezTo>
                  <a:cubicBezTo>
                    <a:pt x="1" y="251"/>
                    <a:pt x="72" y="322"/>
                    <a:pt x="167" y="322"/>
                  </a:cubicBezTo>
                  <a:lnTo>
                    <a:pt x="1739" y="322"/>
                  </a:lnTo>
                  <a:cubicBezTo>
                    <a:pt x="1822" y="322"/>
                    <a:pt x="1906" y="251"/>
                    <a:pt x="1906" y="167"/>
                  </a:cubicBezTo>
                  <a:cubicBezTo>
                    <a:pt x="1906" y="72"/>
                    <a:pt x="1846" y="0"/>
                    <a:pt x="17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3"/>
            <p:cNvSpPr/>
            <p:nvPr/>
          </p:nvSpPr>
          <p:spPr>
            <a:xfrm>
              <a:off x="5478924" y="1745422"/>
              <a:ext cx="99716" cy="10280"/>
            </a:xfrm>
            <a:custGeom>
              <a:rect b="b" l="l" r="r" t="t"/>
              <a:pathLst>
                <a:path extrusionOk="0" h="323" w="3133">
                  <a:moveTo>
                    <a:pt x="156" y="1"/>
                  </a:moveTo>
                  <a:cubicBezTo>
                    <a:pt x="72" y="1"/>
                    <a:pt x="1" y="72"/>
                    <a:pt x="1" y="156"/>
                  </a:cubicBezTo>
                  <a:cubicBezTo>
                    <a:pt x="1" y="251"/>
                    <a:pt x="72" y="322"/>
                    <a:pt x="156" y="322"/>
                  </a:cubicBezTo>
                  <a:lnTo>
                    <a:pt x="2977" y="322"/>
                  </a:lnTo>
                  <a:cubicBezTo>
                    <a:pt x="3061" y="322"/>
                    <a:pt x="3132" y="251"/>
                    <a:pt x="3132" y="156"/>
                  </a:cubicBezTo>
                  <a:cubicBezTo>
                    <a:pt x="3132" y="72"/>
                    <a:pt x="3061" y="1"/>
                    <a:pt x="29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3"/>
            <p:cNvSpPr/>
            <p:nvPr/>
          </p:nvSpPr>
          <p:spPr>
            <a:xfrm>
              <a:off x="5478924" y="1773112"/>
              <a:ext cx="60663" cy="10630"/>
            </a:xfrm>
            <a:custGeom>
              <a:rect b="b" l="l" r="r" t="t"/>
              <a:pathLst>
                <a:path extrusionOk="0" h="334" w="1906">
                  <a:moveTo>
                    <a:pt x="167" y="0"/>
                  </a:moveTo>
                  <a:cubicBezTo>
                    <a:pt x="72" y="0"/>
                    <a:pt x="1" y="83"/>
                    <a:pt x="1" y="167"/>
                  </a:cubicBezTo>
                  <a:cubicBezTo>
                    <a:pt x="1" y="262"/>
                    <a:pt x="72" y="333"/>
                    <a:pt x="167" y="333"/>
                  </a:cubicBezTo>
                  <a:lnTo>
                    <a:pt x="1739" y="333"/>
                  </a:lnTo>
                  <a:cubicBezTo>
                    <a:pt x="1822" y="333"/>
                    <a:pt x="1906" y="262"/>
                    <a:pt x="1906" y="167"/>
                  </a:cubicBezTo>
                  <a:cubicBezTo>
                    <a:pt x="1906" y="83"/>
                    <a:pt x="1846" y="0"/>
                    <a:pt x="17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3"/>
            <p:cNvSpPr/>
            <p:nvPr/>
          </p:nvSpPr>
          <p:spPr>
            <a:xfrm>
              <a:off x="5478924" y="1795455"/>
              <a:ext cx="99716" cy="10630"/>
            </a:xfrm>
            <a:custGeom>
              <a:rect b="b" l="l" r="r" t="t"/>
              <a:pathLst>
                <a:path extrusionOk="0" h="334" w="3133">
                  <a:moveTo>
                    <a:pt x="156" y="1"/>
                  </a:moveTo>
                  <a:cubicBezTo>
                    <a:pt x="72" y="1"/>
                    <a:pt x="1" y="72"/>
                    <a:pt x="1" y="167"/>
                  </a:cubicBezTo>
                  <a:cubicBezTo>
                    <a:pt x="1" y="251"/>
                    <a:pt x="72" y="334"/>
                    <a:pt x="156" y="334"/>
                  </a:cubicBezTo>
                  <a:lnTo>
                    <a:pt x="2977" y="334"/>
                  </a:lnTo>
                  <a:cubicBezTo>
                    <a:pt x="3061" y="334"/>
                    <a:pt x="3132" y="251"/>
                    <a:pt x="3132" y="167"/>
                  </a:cubicBezTo>
                  <a:cubicBezTo>
                    <a:pt x="3132" y="72"/>
                    <a:pt x="3061" y="1"/>
                    <a:pt x="29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3"/>
            <p:cNvSpPr/>
            <p:nvPr/>
          </p:nvSpPr>
          <p:spPr>
            <a:xfrm>
              <a:off x="5478924" y="1588926"/>
              <a:ext cx="99716" cy="10662"/>
            </a:xfrm>
            <a:custGeom>
              <a:rect b="b" l="l" r="r" t="t"/>
              <a:pathLst>
                <a:path extrusionOk="0" h="335" w="3133">
                  <a:moveTo>
                    <a:pt x="156" y="1"/>
                  </a:moveTo>
                  <a:cubicBezTo>
                    <a:pt x="72" y="1"/>
                    <a:pt x="1" y="72"/>
                    <a:pt x="1" y="167"/>
                  </a:cubicBezTo>
                  <a:cubicBezTo>
                    <a:pt x="1" y="251"/>
                    <a:pt x="72" y="334"/>
                    <a:pt x="156" y="334"/>
                  </a:cubicBezTo>
                  <a:lnTo>
                    <a:pt x="2977" y="334"/>
                  </a:lnTo>
                  <a:cubicBezTo>
                    <a:pt x="3061" y="334"/>
                    <a:pt x="3132" y="251"/>
                    <a:pt x="3132" y="167"/>
                  </a:cubicBezTo>
                  <a:cubicBezTo>
                    <a:pt x="3132" y="72"/>
                    <a:pt x="3061" y="1"/>
                    <a:pt x="29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3"/>
            <p:cNvSpPr/>
            <p:nvPr/>
          </p:nvSpPr>
          <p:spPr>
            <a:xfrm>
              <a:off x="5434207" y="1639341"/>
              <a:ext cx="144783" cy="10248"/>
            </a:xfrm>
            <a:custGeom>
              <a:rect b="b" l="l" r="r" t="t"/>
              <a:pathLst>
                <a:path extrusionOk="0" h="322" w="4549">
                  <a:moveTo>
                    <a:pt x="167" y="0"/>
                  </a:moveTo>
                  <a:cubicBezTo>
                    <a:pt x="84" y="0"/>
                    <a:pt x="1" y="72"/>
                    <a:pt x="1" y="155"/>
                  </a:cubicBezTo>
                  <a:cubicBezTo>
                    <a:pt x="1" y="250"/>
                    <a:pt x="84" y="322"/>
                    <a:pt x="167" y="322"/>
                  </a:cubicBezTo>
                  <a:lnTo>
                    <a:pt x="4382" y="322"/>
                  </a:lnTo>
                  <a:cubicBezTo>
                    <a:pt x="4466" y="322"/>
                    <a:pt x="4537" y="250"/>
                    <a:pt x="4537" y="155"/>
                  </a:cubicBezTo>
                  <a:cubicBezTo>
                    <a:pt x="4549" y="72"/>
                    <a:pt x="4466" y="0"/>
                    <a:pt x="43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3"/>
            <p:cNvSpPr/>
            <p:nvPr/>
          </p:nvSpPr>
          <p:spPr>
            <a:xfrm>
              <a:off x="5479306" y="1611301"/>
              <a:ext cx="26926" cy="10248"/>
            </a:xfrm>
            <a:custGeom>
              <a:rect b="b" l="l" r="r" t="t"/>
              <a:pathLst>
                <a:path extrusionOk="0" h="322" w="846">
                  <a:moveTo>
                    <a:pt x="167" y="0"/>
                  </a:moveTo>
                  <a:cubicBezTo>
                    <a:pt x="72" y="0"/>
                    <a:pt x="1" y="72"/>
                    <a:pt x="1" y="167"/>
                  </a:cubicBezTo>
                  <a:cubicBezTo>
                    <a:pt x="1" y="250"/>
                    <a:pt x="72" y="322"/>
                    <a:pt x="167" y="322"/>
                  </a:cubicBezTo>
                  <a:lnTo>
                    <a:pt x="691" y="322"/>
                  </a:lnTo>
                  <a:cubicBezTo>
                    <a:pt x="775" y="322"/>
                    <a:pt x="846" y="250"/>
                    <a:pt x="846" y="167"/>
                  </a:cubicBezTo>
                  <a:cubicBezTo>
                    <a:pt x="846" y="72"/>
                    <a:pt x="775" y="0"/>
                    <a:pt x="6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3"/>
            <p:cNvSpPr/>
            <p:nvPr/>
          </p:nvSpPr>
          <p:spPr>
            <a:xfrm>
              <a:off x="5518327" y="1611301"/>
              <a:ext cx="26958" cy="10248"/>
            </a:xfrm>
            <a:custGeom>
              <a:rect b="b" l="l" r="r" t="t"/>
              <a:pathLst>
                <a:path extrusionOk="0" h="322" w="847">
                  <a:moveTo>
                    <a:pt x="156" y="0"/>
                  </a:moveTo>
                  <a:cubicBezTo>
                    <a:pt x="72" y="0"/>
                    <a:pt x="1" y="72"/>
                    <a:pt x="1" y="167"/>
                  </a:cubicBezTo>
                  <a:cubicBezTo>
                    <a:pt x="1" y="250"/>
                    <a:pt x="72" y="322"/>
                    <a:pt x="156" y="322"/>
                  </a:cubicBezTo>
                  <a:lnTo>
                    <a:pt x="680" y="322"/>
                  </a:lnTo>
                  <a:cubicBezTo>
                    <a:pt x="763" y="322"/>
                    <a:pt x="846" y="250"/>
                    <a:pt x="846" y="167"/>
                  </a:cubicBezTo>
                  <a:cubicBezTo>
                    <a:pt x="846" y="72"/>
                    <a:pt x="763" y="0"/>
                    <a:pt x="6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3"/>
            <p:cNvSpPr/>
            <p:nvPr/>
          </p:nvSpPr>
          <p:spPr>
            <a:xfrm>
              <a:off x="5434207" y="1588926"/>
              <a:ext cx="32623" cy="32623"/>
            </a:xfrm>
            <a:custGeom>
              <a:rect b="b" l="l" r="r" t="t"/>
              <a:pathLst>
                <a:path extrusionOk="0" h="1025" w="1025">
                  <a:moveTo>
                    <a:pt x="703" y="334"/>
                  </a:moveTo>
                  <a:lnTo>
                    <a:pt x="703" y="703"/>
                  </a:lnTo>
                  <a:lnTo>
                    <a:pt x="334" y="703"/>
                  </a:lnTo>
                  <a:lnTo>
                    <a:pt x="334" y="334"/>
                  </a:lnTo>
                  <a:close/>
                  <a:moveTo>
                    <a:pt x="167" y="1"/>
                  </a:moveTo>
                  <a:cubicBezTo>
                    <a:pt x="84" y="1"/>
                    <a:pt x="1" y="72"/>
                    <a:pt x="1" y="167"/>
                  </a:cubicBezTo>
                  <a:lnTo>
                    <a:pt x="1" y="870"/>
                  </a:lnTo>
                  <a:cubicBezTo>
                    <a:pt x="1" y="953"/>
                    <a:pt x="84" y="1025"/>
                    <a:pt x="167" y="1025"/>
                  </a:cubicBezTo>
                  <a:lnTo>
                    <a:pt x="870" y="1025"/>
                  </a:lnTo>
                  <a:cubicBezTo>
                    <a:pt x="953" y="1025"/>
                    <a:pt x="1025" y="953"/>
                    <a:pt x="1025" y="870"/>
                  </a:cubicBezTo>
                  <a:lnTo>
                    <a:pt x="1025" y="167"/>
                  </a:lnTo>
                  <a:cubicBezTo>
                    <a:pt x="1025" y="72"/>
                    <a:pt x="953" y="1"/>
                    <a:pt x="8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Data Privacy Training by Slidesgo">
  <a:themeElements>
    <a:clrScheme name="Simple Light">
      <a:dk1>
        <a:srgbClr val="000000"/>
      </a:dk1>
      <a:lt1>
        <a:srgbClr val="FFFFFF"/>
      </a:lt1>
      <a:dk2>
        <a:srgbClr val="861693"/>
      </a:dk2>
      <a:lt2>
        <a:srgbClr val="3A1DDB"/>
      </a:lt2>
      <a:accent1>
        <a:srgbClr val="FF4491"/>
      </a:accent1>
      <a:accent2>
        <a:srgbClr val="FF9A94"/>
      </a:accent2>
      <a:accent3>
        <a:srgbClr val="4D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