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15BF2-B711-4A41-94D1-FAC09A38AA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433F70-C0B9-42C9-A5C0-46DFCCC8D3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74212F-5959-466F-88B3-5B35E8C7CF27}"/>
              </a:ext>
            </a:extLst>
          </p:cNvPr>
          <p:cNvSpPr>
            <a:spLocks noGrp="1"/>
          </p:cNvSpPr>
          <p:nvPr>
            <p:ph type="dt" sz="half" idx="10"/>
          </p:nvPr>
        </p:nvSpPr>
        <p:spPr/>
        <p:txBody>
          <a:bodyPr/>
          <a:lstStyle/>
          <a:p>
            <a:fld id="{951402D7-9D36-4553-A18B-196CC00E256F}" type="datetimeFigureOut">
              <a:rPr lang="en-US" smtClean="0"/>
              <a:t>19-Mar-21</a:t>
            </a:fld>
            <a:endParaRPr lang="en-US"/>
          </a:p>
        </p:txBody>
      </p:sp>
      <p:sp>
        <p:nvSpPr>
          <p:cNvPr id="5" name="Footer Placeholder 4">
            <a:extLst>
              <a:ext uri="{FF2B5EF4-FFF2-40B4-BE49-F238E27FC236}">
                <a16:creationId xmlns:a16="http://schemas.microsoft.com/office/drawing/2014/main" id="{987E5B6C-7859-43D3-91AA-B7EFDD7FE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B80E8-CC3D-4422-8F56-AB968E90BE94}"/>
              </a:ext>
            </a:extLst>
          </p:cNvPr>
          <p:cNvSpPr>
            <a:spLocks noGrp="1"/>
          </p:cNvSpPr>
          <p:nvPr>
            <p:ph type="sldNum" sz="quarter" idx="12"/>
          </p:nvPr>
        </p:nvSpPr>
        <p:spPr/>
        <p:txBody>
          <a:bodyPr/>
          <a:lstStyle/>
          <a:p>
            <a:fld id="{720F6A3D-78A4-4FDF-B6AE-B135B3F5A3A9}" type="slidenum">
              <a:rPr lang="en-US" smtClean="0"/>
              <a:t>‹#›</a:t>
            </a:fld>
            <a:endParaRPr lang="en-US"/>
          </a:p>
        </p:txBody>
      </p:sp>
    </p:spTree>
    <p:extLst>
      <p:ext uri="{BB962C8B-B14F-4D97-AF65-F5344CB8AC3E}">
        <p14:creationId xmlns:p14="http://schemas.microsoft.com/office/powerpoint/2010/main" val="206595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5A883-E41C-47A7-A382-1913F75AF3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3E30A5-EDE5-43D4-8953-82FD7E7080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BB3FC-9092-49C5-87A0-3BC6E3B3652E}"/>
              </a:ext>
            </a:extLst>
          </p:cNvPr>
          <p:cNvSpPr>
            <a:spLocks noGrp="1"/>
          </p:cNvSpPr>
          <p:nvPr>
            <p:ph type="dt" sz="half" idx="10"/>
          </p:nvPr>
        </p:nvSpPr>
        <p:spPr/>
        <p:txBody>
          <a:bodyPr/>
          <a:lstStyle/>
          <a:p>
            <a:fld id="{951402D7-9D36-4553-A18B-196CC00E256F}" type="datetimeFigureOut">
              <a:rPr lang="en-US" smtClean="0"/>
              <a:t>19-Mar-21</a:t>
            </a:fld>
            <a:endParaRPr lang="en-US"/>
          </a:p>
        </p:txBody>
      </p:sp>
      <p:sp>
        <p:nvSpPr>
          <p:cNvPr id="5" name="Footer Placeholder 4">
            <a:extLst>
              <a:ext uri="{FF2B5EF4-FFF2-40B4-BE49-F238E27FC236}">
                <a16:creationId xmlns:a16="http://schemas.microsoft.com/office/drawing/2014/main" id="{6892CD28-EE88-47D3-8EDF-C1238F8CD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DC6492-924C-4625-B646-7B69A0D32E90}"/>
              </a:ext>
            </a:extLst>
          </p:cNvPr>
          <p:cNvSpPr>
            <a:spLocks noGrp="1"/>
          </p:cNvSpPr>
          <p:nvPr>
            <p:ph type="sldNum" sz="quarter" idx="12"/>
          </p:nvPr>
        </p:nvSpPr>
        <p:spPr/>
        <p:txBody>
          <a:bodyPr/>
          <a:lstStyle/>
          <a:p>
            <a:fld id="{720F6A3D-78A4-4FDF-B6AE-B135B3F5A3A9}" type="slidenum">
              <a:rPr lang="en-US" smtClean="0"/>
              <a:t>‹#›</a:t>
            </a:fld>
            <a:endParaRPr lang="en-US"/>
          </a:p>
        </p:txBody>
      </p:sp>
    </p:spTree>
    <p:extLst>
      <p:ext uri="{BB962C8B-B14F-4D97-AF65-F5344CB8AC3E}">
        <p14:creationId xmlns:p14="http://schemas.microsoft.com/office/powerpoint/2010/main" val="173389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D05CCC-DF7B-41FC-87ED-4EF79E823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9F2246-7E7D-425B-ACCC-7068CD6CCE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96DBC-8478-49F7-8B4D-9214B856DB75}"/>
              </a:ext>
            </a:extLst>
          </p:cNvPr>
          <p:cNvSpPr>
            <a:spLocks noGrp="1"/>
          </p:cNvSpPr>
          <p:nvPr>
            <p:ph type="dt" sz="half" idx="10"/>
          </p:nvPr>
        </p:nvSpPr>
        <p:spPr/>
        <p:txBody>
          <a:bodyPr/>
          <a:lstStyle/>
          <a:p>
            <a:fld id="{951402D7-9D36-4553-A18B-196CC00E256F}" type="datetimeFigureOut">
              <a:rPr lang="en-US" smtClean="0"/>
              <a:t>19-Mar-21</a:t>
            </a:fld>
            <a:endParaRPr lang="en-US"/>
          </a:p>
        </p:txBody>
      </p:sp>
      <p:sp>
        <p:nvSpPr>
          <p:cNvPr id="5" name="Footer Placeholder 4">
            <a:extLst>
              <a:ext uri="{FF2B5EF4-FFF2-40B4-BE49-F238E27FC236}">
                <a16:creationId xmlns:a16="http://schemas.microsoft.com/office/drawing/2014/main" id="{3F89902F-5580-4278-9D21-B01164D9E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36638-4A8D-49E5-8565-E97BA7BF0645}"/>
              </a:ext>
            </a:extLst>
          </p:cNvPr>
          <p:cNvSpPr>
            <a:spLocks noGrp="1"/>
          </p:cNvSpPr>
          <p:nvPr>
            <p:ph type="sldNum" sz="quarter" idx="12"/>
          </p:nvPr>
        </p:nvSpPr>
        <p:spPr/>
        <p:txBody>
          <a:bodyPr/>
          <a:lstStyle/>
          <a:p>
            <a:fld id="{720F6A3D-78A4-4FDF-B6AE-B135B3F5A3A9}" type="slidenum">
              <a:rPr lang="en-US" smtClean="0"/>
              <a:t>‹#›</a:t>
            </a:fld>
            <a:endParaRPr lang="en-US"/>
          </a:p>
        </p:txBody>
      </p:sp>
    </p:spTree>
    <p:extLst>
      <p:ext uri="{BB962C8B-B14F-4D97-AF65-F5344CB8AC3E}">
        <p14:creationId xmlns:p14="http://schemas.microsoft.com/office/powerpoint/2010/main" val="216389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261E-AF21-4CC6-9D87-E187030BAC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D53F5-205D-4D47-ADF1-5569753272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1EE31-E969-4345-9FE1-DB1F08F56213}"/>
              </a:ext>
            </a:extLst>
          </p:cNvPr>
          <p:cNvSpPr>
            <a:spLocks noGrp="1"/>
          </p:cNvSpPr>
          <p:nvPr>
            <p:ph type="dt" sz="half" idx="10"/>
          </p:nvPr>
        </p:nvSpPr>
        <p:spPr/>
        <p:txBody>
          <a:bodyPr/>
          <a:lstStyle/>
          <a:p>
            <a:fld id="{951402D7-9D36-4553-A18B-196CC00E256F}" type="datetimeFigureOut">
              <a:rPr lang="en-US" smtClean="0"/>
              <a:t>19-Mar-21</a:t>
            </a:fld>
            <a:endParaRPr lang="en-US"/>
          </a:p>
        </p:txBody>
      </p:sp>
      <p:sp>
        <p:nvSpPr>
          <p:cNvPr id="5" name="Footer Placeholder 4">
            <a:extLst>
              <a:ext uri="{FF2B5EF4-FFF2-40B4-BE49-F238E27FC236}">
                <a16:creationId xmlns:a16="http://schemas.microsoft.com/office/drawing/2014/main" id="{737F4655-51B3-4FBD-9DA0-9C8788B46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E301E-14AD-4084-AF78-2C77B9F8B123}"/>
              </a:ext>
            </a:extLst>
          </p:cNvPr>
          <p:cNvSpPr>
            <a:spLocks noGrp="1"/>
          </p:cNvSpPr>
          <p:nvPr>
            <p:ph type="sldNum" sz="quarter" idx="12"/>
          </p:nvPr>
        </p:nvSpPr>
        <p:spPr/>
        <p:txBody>
          <a:bodyPr/>
          <a:lstStyle/>
          <a:p>
            <a:fld id="{720F6A3D-78A4-4FDF-B6AE-B135B3F5A3A9}" type="slidenum">
              <a:rPr lang="en-US" smtClean="0"/>
              <a:t>‹#›</a:t>
            </a:fld>
            <a:endParaRPr lang="en-US"/>
          </a:p>
        </p:txBody>
      </p:sp>
    </p:spTree>
    <p:extLst>
      <p:ext uri="{BB962C8B-B14F-4D97-AF65-F5344CB8AC3E}">
        <p14:creationId xmlns:p14="http://schemas.microsoft.com/office/powerpoint/2010/main" val="131414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71A4-5D5C-4F55-9107-CA21B70A5A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85CB41-6F72-4455-9AFF-CE734313F7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88C13B-0E7D-4D89-87C8-4AA55F730B16}"/>
              </a:ext>
            </a:extLst>
          </p:cNvPr>
          <p:cNvSpPr>
            <a:spLocks noGrp="1"/>
          </p:cNvSpPr>
          <p:nvPr>
            <p:ph type="dt" sz="half" idx="10"/>
          </p:nvPr>
        </p:nvSpPr>
        <p:spPr/>
        <p:txBody>
          <a:bodyPr/>
          <a:lstStyle/>
          <a:p>
            <a:fld id="{951402D7-9D36-4553-A18B-196CC00E256F}" type="datetimeFigureOut">
              <a:rPr lang="en-US" smtClean="0"/>
              <a:t>19-Mar-21</a:t>
            </a:fld>
            <a:endParaRPr lang="en-US"/>
          </a:p>
        </p:txBody>
      </p:sp>
      <p:sp>
        <p:nvSpPr>
          <p:cNvPr id="5" name="Footer Placeholder 4">
            <a:extLst>
              <a:ext uri="{FF2B5EF4-FFF2-40B4-BE49-F238E27FC236}">
                <a16:creationId xmlns:a16="http://schemas.microsoft.com/office/drawing/2014/main" id="{FC8C1257-E69B-4104-956C-961FBC81B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C31C8-3249-4EB2-B74C-0A3BA99D1683}"/>
              </a:ext>
            </a:extLst>
          </p:cNvPr>
          <p:cNvSpPr>
            <a:spLocks noGrp="1"/>
          </p:cNvSpPr>
          <p:nvPr>
            <p:ph type="sldNum" sz="quarter" idx="12"/>
          </p:nvPr>
        </p:nvSpPr>
        <p:spPr/>
        <p:txBody>
          <a:bodyPr/>
          <a:lstStyle/>
          <a:p>
            <a:fld id="{720F6A3D-78A4-4FDF-B6AE-B135B3F5A3A9}" type="slidenum">
              <a:rPr lang="en-US" smtClean="0"/>
              <a:t>‹#›</a:t>
            </a:fld>
            <a:endParaRPr lang="en-US"/>
          </a:p>
        </p:txBody>
      </p:sp>
    </p:spTree>
    <p:extLst>
      <p:ext uri="{BB962C8B-B14F-4D97-AF65-F5344CB8AC3E}">
        <p14:creationId xmlns:p14="http://schemas.microsoft.com/office/powerpoint/2010/main" val="219105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2570-5023-4740-B33B-83C9D79136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A26DF-987B-4090-AD61-B5283F5713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E56B24-5AA7-4336-9DE6-5E51D37F3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677F30-72C7-4CDB-AF4D-ACB04810F9F0}"/>
              </a:ext>
            </a:extLst>
          </p:cNvPr>
          <p:cNvSpPr>
            <a:spLocks noGrp="1"/>
          </p:cNvSpPr>
          <p:nvPr>
            <p:ph type="dt" sz="half" idx="10"/>
          </p:nvPr>
        </p:nvSpPr>
        <p:spPr/>
        <p:txBody>
          <a:bodyPr/>
          <a:lstStyle/>
          <a:p>
            <a:fld id="{951402D7-9D36-4553-A18B-196CC00E256F}" type="datetimeFigureOut">
              <a:rPr lang="en-US" smtClean="0"/>
              <a:t>19-Mar-21</a:t>
            </a:fld>
            <a:endParaRPr lang="en-US"/>
          </a:p>
        </p:txBody>
      </p:sp>
      <p:sp>
        <p:nvSpPr>
          <p:cNvPr id="6" name="Footer Placeholder 5">
            <a:extLst>
              <a:ext uri="{FF2B5EF4-FFF2-40B4-BE49-F238E27FC236}">
                <a16:creationId xmlns:a16="http://schemas.microsoft.com/office/drawing/2014/main" id="{389500A7-C9B7-4307-BBB7-B9D0A2C26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D86401-251E-49B7-B3C5-B287032BD62D}"/>
              </a:ext>
            </a:extLst>
          </p:cNvPr>
          <p:cNvSpPr>
            <a:spLocks noGrp="1"/>
          </p:cNvSpPr>
          <p:nvPr>
            <p:ph type="sldNum" sz="quarter" idx="12"/>
          </p:nvPr>
        </p:nvSpPr>
        <p:spPr/>
        <p:txBody>
          <a:bodyPr/>
          <a:lstStyle/>
          <a:p>
            <a:fld id="{720F6A3D-78A4-4FDF-B6AE-B135B3F5A3A9}" type="slidenum">
              <a:rPr lang="en-US" smtClean="0"/>
              <a:t>‹#›</a:t>
            </a:fld>
            <a:endParaRPr lang="en-US"/>
          </a:p>
        </p:txBody>
      </p:sp>
    </p:spTree>
    <p:extLst>
      <p:ext uri="{BB962C8B-B14F-4D97-AF65-F5344CB8AC3E}">
        <p14:creationId xmlns:p14="http://schemas.microsoft.com/office/powerpoint/2010/main" val="242604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E832-65FA-41BE-949F-9D886F22F6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DA8D23-6270-41E6-8A23-AC48D5D6C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70827-7CA7-4A9A-9B41-DF8D8166F0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E0F1BF-5AF2-4EE5-97E3-B2CDFFA1B2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9647D-24FE-4184-8235-8134BCFE5E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B09186-CF55-4752-A352-0BFA06F69637}"/>
              </a:ext>
            </a:extLst>
          </p:cNvPr>
          <p:cNvSpPr>
            <a:spLocks noGrp="1"/>
          </p:cNvSpPr>
          <p:nvPr>
            <p:ph type="dt" sz="half" idx="10"/>
          </p:nvPr>
        </p:nvSpPr>
        <p:spPr/>
        <p:txBody>
          <a:bodyPr/>
          <a:lstStyle/>
          <a:p>
            <a:fld id="{951402D7-9D36-4553-A18B-196CC00E256F}" type="datetimeFigureOut">
              <a:rPr lang="en-US" smtClean="0"/>
              <a:t>19-Mar-21</a:t>
            </a:fld>
            <a:endParaRPr lang="en-US"/>
          </a:p>
        </p:txBody>
      </p:sp>
      <p:sp>
        <p:nvSpPr>
          <p:cNvPr id="8" name="Footer Placeholder 7">
            <a:extLst>
              <a:ext uri="{FF2B5EF4-FFF2-40B4-BE49-F238E27FC236}">
                <a16:creationId xmlns:a16="http://schemas.microsoft.com/office/drawing/2014/main" id="{F91EAC7A-1929-477B-A39B-EECF5A0B7E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54B6D4-4A2C-4350-BE6C-C0B3BBD6D4D3}"/>
              </a:ext>
            </a:extLst>
          </p:cNvPr>
          <p:cNvSpPr>
            <a:spLocks noGrp="1"/>
          </p:cNvSpPr>
          <p:nvPr>
            <p:ph type="sldNum" sz="quarter" idx="12"/>
          </p:nvPr>
        </p:nvSpPr>
        <p:spPr/>
        <p:txBody>
          <a:bodyPr/>
          <a:lstStyle/>
          <a:p>
            <a:fld id="{720F6A3D-78A4-4FDF-B6AE-B135B3F5A3A9}" type="slidenum">
              <a:rPr lang="en-US" smtClean="0"/>
              <a:t>‹#›</a:t>
            </a:fld>
            <a:endParaRPr lang="en-US"/>
          </a:p>
        </p:txBody>
      </p:sp>
    </p:spTree>
    <p:extLst>
      <p:ext uri="{BB962C8B-B14F-4D97-AF65-F5344CB8AC3E}">
        <p14:creationId xmlns:p14="http://schemas.microsoft.com/office/powerpoint/2010/main" val="29800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4F4D-A856-4D73-A99B-334827EB4E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AD24F2-7D9E-432E-AD18-0753F3B8F3BD}"/>
              </a:ext>
            </a:extLst>
          </p:cNvPr>
          <p:cNvSpPr>
            <a:spLocks noGrp="1"/>
          </p:cNvSpPr>
          <p:nvPr>
            <p:ph type="dt" sz="half" idx="10"/>
          </p:nvPr>
        </p:nvSpPr>
        <p:spPr/>
        <p:txBody>
          <a:bodyPr/>
          <a:lstStyle/>
          <a:p>
            <a:fld id="{951402D7-9D36-4553-A18B-196CC00E256F}" type="datetimeFigureOut">
              <a:rPr lang="en-US" smtClean="0"/>
              <a:t>19-Mar-21</a:t>
            </a:fld>
            <a:endParaRPr lang="en-US"/>
          </a:p>
        </p:txBody>
      </p:sp>
      <p:sp>
        <p:nvSpPr>
          <p:cNvPr id="4" name="Footer Placeholder 3">
            <a:extLst>
              <a:ext uri="{FF2B5EF4-FFF2-40B4-BE49-F238E27FC236}">
                <a16:creationId xmlns:a16="http://schemas.microsoft.com/office/drawing/2014/main" id="{7706D126-B788-4A6E-8356-54BA29F9BF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CF7A63-0B27-4E5E-90B6-C8042680027B}"/>
              </a:ext>
            </a:extLst>
          </p:cNvPr>
          <p:cNvSpPr>
            <a:spLocks noGrp="1"/>
          </p:cNvSpPr>
          <p:nvPr>
            <p:ph type="sldNum" sz="quarter" idx="12"/>
          </p:nvPr>
        </p:nvSpPr>
        <p:spPr/>
        <p:txBody>
          <a:bodyPr/>
          <a:lstStyle/>
          <a:p>
            <a:fld id="{720F6A3D-78A4-4FDF-B6AE-B135B3F5A3A9}" type="slidenum">
              <a:rPr lang="en-US" smtClean="0"/>
              <a:t>‹#›</a:t>
            </a:fld>
            <a:endParaRPr lang="en-US"/>
          </a:p>
        </p:txBody>
      </p:sp>
    </p:spTree>
    <p:extLst>
      <p:ext uri="{BB962C8B-B14F-4D97-AF65-F5344CB8AC3E}">
        <p14:creationId xmlns:p14="http://schemas.microsoft.com/office/powerpoint/2010/main" val="2926892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3B380D-0D48-41A0-A9A0-3F1F0F281E46}"/>
              </a:ext>
            </a:extLst>
          </p:cNvPr>
          <p:cNvSpPr>
            <a:spLocks noGrp="1"/>
          </p:cNvSpPr>
          <p:nvPr>
            <p:ph type="dt" sz="half" idx="10"/>
          </p:nvPr>
        </p:nvSpPr>
        <p:spPr/>
        <p:txBody>
          <a:bodyPr/>
          <a:lstStyle/>
          <a:p>
            <a:fld id="{951402D7-9D36-4553-A18B-196CC00E256F}" type="datetimeFigureOut">
              <a:rPr lang="en-US" smtClean="0"/>
              <a:t>19-Mar-21</a:t>
            </a:fld>
            <a:endParaRPr lang="en-US"/>
          </a:p>
        </p:txBody>
      </p:sp>
      <p:sp>
        <p:nvSpPr>
          <p:cNvPr id="3" name="Footer Placeholder 2">
            <a:extLst>
              <a:ext uri="{FF2B5EF4-FFF2-40B4-BE49-F238E27FC236}">
                <a16:creationId xmlns:a16="http://schemas.microsoft.com/office/drawing/2014/main" id="{89022833-3175-4C20-BFF1-4CF72FCCFA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361FEC-27D8-4235-BDB4-55CF5CF709DE}"/>
              </a:ext>
            </a:extLst>
          </p:cNvPr>
          <p:cNvSpPr>
            <a:spLocks noGrp="1"/>
          </p:cNvSpPr>
          <p:nvPr>
            <p:ph type="sldNum" sz="quarter" idx="12"/>
          </p:nvPr>
        </p:nvSpPr>
        <p:spPr/>
        <p:txBody>
          <a:bodyPr/>
          <a:lstStyle/>
          <a:p>
            <a:fld id="{720F6A3D-78A4-4FDF-B6AE-B135B3F5A3A9}" type="slidenum">
              <a:rPr lang="en-US" smtClean="0"/>
              <a:t>‹#›</a:t>
            </a:fld>
            <a:endParaRPr lang="en-US"/>
          </a:p>
        </p:txBody>
      </p:sp>
    </p:spTree>
    <p:extLst>
      <p:ext uri="{BB962C8B-B14F-4D97-AF65-F5344CB8AC3E}">
        <p14:creationId xmlns:p14="http://schemas.microsoft.com/office/powerpoint/2010/main" val="346306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FFEB-0813-4B45-8CFC-FBB6D5DD3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F24EE3-E251-4F4B-8298-B817F82DB2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B468AC-D75B-4037-B8DB-F5900CD60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943D6-F46A-459E-BE1A-44F2A2FC8C87}"/>
              </a:ext>
            </a:extLst>
          </p:cNvPr>
          <p:cNvSpPr>
            <a:spLocks noGrp="1"/>
          </p:cNvSpPr>
          <p:nvPr>
            <p:ph type="dt" sz="half" idx="10"/>
          </p:nvPr>
        </p:nvSpPr>
        <p:spPr/>
        <p:txBody>
          <a:bodyPr/>
          <a:lstStyle/>
          <a:p>
            <a:fld id="{951402D7-9D36-4553-A18B-196CC00E256F}" type="datetimeFigureOut">
              <a:rPr lang="en-US" smtClean="0"/>
              <a:t>19-Mar-21</a:t>
            </a:fld>
            <a:endParaRPr lang="en-US"/>
          </a:p>
        </p:txBody>
      </p:sp>
      <p:sp>
        <p:nvSpPr>
          <p:cNvPr id="6" name="Footer Placeholder 5">
            <a:extLst>
              <a:ext uri="{FF2B5EF4-FFF2-40B4-BE49-F238E27FC236}">
                <a16:creationId xmlns:a16="http://schemas.microsoft.com/office/drawing/2014/main" id="{600AFDC1-3D0E-45B8-9CA3-F910C7266F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857FC-6E36-4D86-B720-CA410B8B2B00}"/>
              </a:ext>
            </a:extLst>
          </p:cNvPr>
          <p:cNvSpPr>
            <a:spLocks noGrp="1"/>
          </p:cNvSpPr>
          <p:nvPr>
            <p:ph type="sldNum" sz="quarter" idx="12"/>
          </p:nvPr>
        </p:nvSpPr>
        <p:spPr/>
        <p:txBody>
          <a:bodyPr/>
          <a:lstStyle/>
          <a:p>
            <a:fld id="{720F6A3D-78A4-4FDF-B6AE-B135B3F5A3A9}" type="slidenum">
              <a:rPr lang="en-US" smtClean="0"/>
              <a:t>‹#›</a:t>
            </a:fld>
            <a:endParaRPr lang="en-US"/>
          </a:p>
        </p:txBody>
      </p:sp>
    </p:spTree>
    <p:extLst>
      <p:ext uri="{BB962C8B-B14F-4D97-AF65-F5344CB8AC3E}">
        <p14:creationId xmlns:p14="http://schemas.microsoft.com/office/powerpoint/2010/main" val="168368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179A-BC4D-42D1-AD20-E662F29F7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98A93C-14AF-4F4B-881F-08522E4D7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402990-93D2-4192-B1D0-2736F6923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2B6122-8531-46CD-A7CD-4B1BAF2DD48F}"/>
              </a:ext>
            </a:extLst>
          </p:cNvPr>
          <p:cNvSpPr>
            <a:spLocks noGrp="1"/>
          </p:cNvSpPr>
          <p:nvPr>
            <p:ph type="dt" sz="half" idx="10"/>
          </p:nvPr>
        </p:nvSpPr>
        <p:spPr/>
        <p:txBody>
          <a:bodyPr/>
          <a:lstStyle/>
          <a:p>
            <a:fld id="{951402D7-9D36-4553-A18B-196CC00E256F}" type="datetimeFigureOut">
              <a:rPr lang="en-US" smtClean="0"/>
              <a:t>19-Mar-21</a:t>
            </a:fld>
            <a:endParaRPr lang="en-US"/>
          </a:p>
        </p:txBody>
      </p:sp>
      <p:sp>
        <p:nvSpPr>
          <p:cNvPr id="6" name="Footer Placeholder 5">
            <a:extLst>
              <a:ext uri="{FF2B5EF4-FFF2-40B4-BE49-F238E27FC236}">
                <a16:creationId xmlns:a16="http://schemas.microsoft.com/office/drawing/2014/main" id="{F9CBF7C5-4885-4ADA-B35B-B405721E3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E6F35D-DF5F-472B-AAE1-E4B010F67E2A}"/>
              </a:ext>
            </a:extLst>
          </p:cNvPr>
          <p:cNvSpPr>
            <a:spLocks noGrp="1"/>
          </p:cNvSpPr>
          <p:nvPr>
            <p:ph type="sldNum" sz="quarter" idx="12"/>
          </p:nvPr>
        </p:nvSpPr>
        <p:spPr/>
        <p:txBody>
          <a:bodyPr/>
          <a:lstStyle/>
          <a:p>
            <a:fld id="{720F6A3D-78A4-4FDF-B6AE-B135B3F5A3A9}" type="slidenum">
              <a:rPr lang="en-US" smtClean="0"/>
              <a:t>‹#›</a:t>
            </a:fld>
            <a:endParaRPr lang="en-US"/>
          </a:p>
        </p:txBody>
      </p:sp>
    </p:spTree>
    <p:extLst>
      <p:ext uri="{BB962C8B-B14F-4D97-AF65-F5344CB8AC3E}">
        <p14:creationId xmlns:p14="http://schemas.microsoft.com/office/powerpoint/2010/main" val="3591288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64F900-3B19-4061-BE6C-562E3BECFE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B82ADB-E560-4163-91A5-DEFDD8F47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742A3-AB68-4BCC-96C6-436F57E62C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402D7-9D36-4553-A18B-196CC00E256F}" type="datetimeFigureOut">
              <a:rPr lang="en-US" smtClean="0"/>
              <a:t>19-Mar-21</a:t>
            </a:fld>
            <a:endParaRPr lang="en-US"/>
          </a:p>
        </p:txBody>
      </p:sp>
      <p:sp>
        <p:nvSpPr>
          <p:cNvPr id="5" name="Footer Placeholder 4">
            <a:extLst>
              <a:ext uri="{FF2B5EF4-FFF2-40B4-BE49-F238E27FC236}">
                <a16:creationId xmlns:a16="http://schemas.microsoft.com/office/drawing/2014/main" id="{A045C63B-D0C0-4899-8D4C-F776EBCD2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1D9CF4-A30C-4010-B117-970802BD7C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F6A3D-78A4-4FDF-B6AE-B135B3F5A3A9}" type="slidenum">
              <a:rPr lang="en-US" smtClean="0"/>
              <a:t>‹#›</a:t>
            </a:fld>
            <a:endParaRPr lang="en-US"/>
          </a:p>
        </p:txBody>
      </p:sp>
    </p:spTree>
    <p:extLst>
      <p:ext uri="{BB962C8B-B14F-4D97-AF65-F5344CB8AC3E}">
        <p14:creationId xmlns:p14="http://schemas.microsoft.com/office/powerpoint/2010/main" val="3644364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tackoverflow.com/questions/17667903/python-socket-receive-large-amount-of-data/17668009#comment102639651_17668009https://docs.python.org/3/library/socket.html" TargetMode="External"/><Relationship Id="rId2" Type="http://schemas.openxmlformats.org/officeDocument/2006/relationships/hyperlink" Target="https://stackoverflow.com/questions/17667903/python-socket-receive-large-amount-of-" TargetMode="External"/><Relationship Id="rId1" Type="http://schemas.openxmlformats.org/officeDocument/2006/relationships/slideLayout" Target="../slideLayouts/slideLayout2.xml"/><Relationship Id="rId5" Type="http://schemas.openxmlformats.org/officeDocument/2006/relationships/image" Target="../media/image1.emf"/><Relationship Id="rId4" Type="http://schemas.openxmlformats.org/officeDocument/2006/relationships/hyperlink" Target="https://www.youtube.com/watch?v=3vsC05rxZ8c&amp;list=PLzMcBGfZo4-l5kVSNVKGO60V6RkXAVt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26F3-8CC4-4E47-A3B0-594722FBAF5B}"/>
              </a:ext>
            </a:extLst>
          </p:cNvPr>
          <p:cNvSpPr>
            <a:spLocks noGrp="1"/>
          </p:cNvSpPr>
          <p:nvPr>
            <p:ph type="ctrTitle"/>
          </p:nvPr>
        </p:nvSpPr>
        <p:spPr>
          <a:xfrm>
            <a:off x="1524000" y="1203649"/>
            <a:ext cx="9144000" cy="1522543"/>
          </a:xfrm>
        </p:spPr>
        <p:txBody>
          <a:bodyPr>
            <a:normAutofit/>
          </a:bodyPr>
          <a:lstStyle/>
          <a:p>
            <a:r>
              <a:rPr lang="en-US" sz="3600" dirty="0"/>
              <a:t>Peer to Peer Network Implementation</a:t>
            </a:r>
          </a:p>
        </p:txBody>
      </p:sp>
      <p:sp>
        <p:nvSpPr>
          <p:cNvPr id="3" name="Subtitle 2">
            <a:extLst>
              <a:ext uri="{FF2B5EF4-FFF2-40B4-BE49-F238E27FC236}">
                <a16:creationId xmlns:a16="http://schemas.microsoft.com/office/drawing/2014/main" id="{90C6A407-869F-4824-92A0-495D6450CE3B}"/>
              </a:ext>
            </a:extLst>
          </p:cNvPr>
          <p:cNvSpPr>
            <a:spLocks noGrp="1"/>
          </p:cNvSpPr>
          <p:nvPr>
            <p:ph type="subTitle" idx="1"/>
          </p:nvPr>
        </p:nvSpPr>
        <p:spPr>
          <a:xfrm>
            <a:off x="5915607" y="4273419"/>
            <a:ext cx="5228253" cy="1380932"/>
          </a:xfrm>
        </p:spPr>
        <p:txBody>
          <a:bodyPr>
            <a:normAutofit/>
          </a:bodyPr>
          <a:lstStyle/>
          <a:p>
            <a:pPr algn="l"/>
            <a:r>
              <a:rPr lang="en-US" dirty="0"/>
              <a:t>BL.EN.U4ECE18078- Lakshay S Kucheriya</a:t>
            </a:r>
          </a:p>
          <a:p>
            <a:pPr algn="l"/>
            <a:r>
              <a:rPr lang="en-US" dirty="0"/>
              <a:t>BL.EN.U4ECE18081- M V Sathya Vardhan</a:t>
            </a:r>
          </a:p>
          <a:p>
            <a:pPr algn="l"/>
            <a:r>
              <a:rPr lang="en-US" dirty="0"/>
              <a:t>BL.EN.U4ECE18097- N Prasanna Kumar</a:t>
            </a:r>
          </a:p>
        </p:txBody>
      </p:sp>
      <p:pic>
        <p:nvPicPr>
          <p:cNvPr id="9" name="Picture 8">
            <a:extLst>
              <a:ext uri="{FF2B5EF4-FFF2-40B4-BE49-F238E27FC236}">
                <a16:creationId xmlns:a16="http://schemas.microsoft.com/office/drawing/2014/main" id="{7812E7FA-9F75-467A-B874-FF6A406151E5}"/>
              </a:ext>
            </a:extLst>
          </p:cNvPr>
          <p:cNvPicPr>
            <a:picLocks noChangeAspect="1"/>
          </p:cNvPicPr>
          <p:nvPr/>
        </p:nvPicPr>
        <p:blipFill>
          <a:blip r:embed="rId2"/>
          <a:stretch>
            <a:fillRect/>
          </a:stretch>
        </p:blipFill>
        <p:spPr>
          <a:xfrm>
            <a:off x="10981540" y="0"/>
            <a:ext cx="1218026" cy="1352939"/>
          </a:xfrm>
          <a:prstGeom prst="rect">
            <a:avLst/>
          </a:prstGeom>
        </p:spPr>
      </p:pic>
      <p:sp>
        <p:nvSpPr>
          <p:cNvPr id="12" name="TextBox 11">
            <a:extLst>
              <a:ext uri="{FF2B5EF4-FFF2-40B4-BE49-F238E27FC236}">
                <a16:creationId xmlns:a16="http://schemas.microsoft.com/office/drawing/2014/main" id="{7512E0F1-F952-4E2F-AFD7-AE2E80D1E3E4}"/>
              </a:ext>
            </a:extLst>
          </p:cNvPr>
          <p:cNvSpPr txBox="1"/>
          <p:nvPr/>
        </p:nvSpPr>
        <p:spPr>
          <a:xfrm>
            <a:off x="2687217" y="489504"/>
            <a:ext cx="6587413"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 Open Lab Evaluation-1</a:t>
            </a:r>
          </a:p>
        </p:txBody>
      </p:sp>
      <p:pic>
        <p:nvPicPr>
          <p:cNvPr id="14" name="Picture 13">
            <a:extLst>
              <a:ext uri="{FF2B5EF4-FFF2-40B4-BE49-F238E27FC236}">
                <a16:creationId xmlns:a16="http://schemas.microsoft.com/office/drawing/2014/main" id="{50764895-40B9-4990-9F4F-A37A50616722}"/>
              </a:ext>
            </a:extLst>
          </p:cNvPr>
          <p:cNvPicPr>
            <a:picLocks noChangeAspect="1"/>
          </p:cNvPicPr>
          <p:nvPr/>
        </p:nvPicPr>
        <p:blipFill>
          <a:blip r:embed="rId2"/>
          <a:stretch>
            <a:fillRect/>
          </a:stretch>
        </p:blipFill>
        <p:spPr>
          <a:xfrm>
            <a:off x="10973974" y="0"/>
            <a:ext cx="1218026" cy="1352939"/>
          </a:xfrm>
          <a:prstGeom prst="rect">
            <a:avLst/>
          </a:prstGeom>
        </p:spPr>
      </p:pic>
    </p:spTree>
    <p:extLst>
      <p:ext uri="{BB962C8B-B14F-4D97-AF65-F5344CB8AC3E}">
        <p14:creationId xmlns:p14="http://schemas.microsoft.com/office/powerpoint/2010/main" val="377510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7E1ED-B979-463B-A746-5129F4F5049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57C9DB6-AE9E-4D08-9F88-C5D577E4BB57}"/>
              </a:ext>
            </a:extLst>
          </p:cNvPr>
          <p:cNvSpPr>
            <a:spLocks noGrp="1"/>
          </p:cNvSpPr>
          <p:nvPr>
            <p:ph idx="1"/>
          </p:nvPr>
        </p:nvSpPr>
        <p:spPr>
          <a:xfrm>
            <a:off x="838200" y="1371600"/>
            <a:ext cx="10515600" cy="5262465"/>
          </a:xfrm>
        </p:spPr>
        <p:txBody>
          <a:bodyPr>
            <a:normAutofit/>
          </a:bodyPr>
          <a:lstStyle/>
          <a:p>
            <a:r>
              <a:rPr lang="en-US" sz="2400" dirty="0"/>
              <a:t>Network: </a:t>
            </a:r>
          </a:p>
          <a:p>
            <a:pPr marL="457200" lvl="1" indent="0">
              <a:buNone/>
            </a:pPr>
            <a:r>
              <a:rPr lang="en-US" sz="1800" dirty="0"/>
              <a:t>A computer network is a group of computers that use a set of common communication protocols over digital interconnections for the purpose of sharing resources located on or provided by the network nodes.</a:t>
            </a:r>
          </a:p>
          <a:p>
            <a:r>
              <a:rPr lang="en-US" sz="2400" dirty="0"/>
              <a:t>Types of Network Architecture :</a:t>
            </a:r>
          </a:p>
          <a:p>
            <a:pPr marL="971550" lvl="1" indent="-514350">
              <a:buFont typeface="+mj-lt"/>
              <a:buAutoNum type="arabicParenR"/>
            </a:pPr>
            <a:r>
              <a:rPr lang="en-US" sz="1800" dirty="0"/>
              <a:t>Peer-to-Peer Network</a:t>
            </a:r>
          </a:p>
          <a:p>
            <a:pPr marL="971550" lvl="1" indent="-514350">
              <a:buFont typeface="+mj-lt"/>
              <a:buAutoNum type="arabicParenR"/>
            </a:pPr>
            <a:r>
              <a:rPr lang="en-US" sz="1800" dirty="0"/>
              <a:t>Client/Server Network </a:t>
            </a:r>
          </a:p>
          <a:p>
            <a:r>
              <a:rPr lang="en-US" dirty="0"/>
              <a:t> </a:t>
            </a:r>
            <a:r>
              <a:rPr lang="en-US" sz="2400" dirty="0"/>
              <a:t>Peer to Peer Network (P2P):</a:t>
            </a:r>
          </a:p>
          <a:p>
            <a:pPr marL="457200" lvl="1" indent="0">
              <a:buNone/>
            </a:pPr>
            <a:r>
              <a:rPr lang="en-US" sz="1800" b="0" i="0" u="none" strike="noStrike" baseline="0" dirty="0">
                <a:latin typeface="Times-Roman"/>
              </a:rPr>
              <a:t>In P2P network there is direct communication between pairs of intermittently connected hosts, called </a:t>
            </a:r>
            <a:r>
              <a:rPr lang="en-US" sz="1800" b="0" i="1" u="none" strike="noStrike" baseline="0" dirty="0">
                <a:latin typeface="Times-Italic"/>
              </a:rPr>
              <a:t>peers</a:t>
            </a:r>
            <a:r>
              <a:rPr lang="en-US" sz="1800" b="0" i="0" u="none" strike="noStrike" baseline="0" dirty="0">
                <a:latin typeface="Times-Roman"/>
              </a:rPr>
              <a:t>. The peers are not owned by the service provider, but are instead desktops and laptops controlled by users, with most of the peers residing in homes, universities, and offices. Because the peers communicate without passing through a dedicated server, the architecture is called peer-to-peer.</a:t>
            </a:r>
            <a:endParaRPr lang="en-US" sz="1800" dirty="0"/>
          </a:p>
          <a:p>
            <a:pPr marL="0" indent="0">
              <a:buNone/>
            </a:pPr>
            <a:endParaRPr lang="en-US" dirty="0"/>
          </a:p>
        </p:txBody>
      </p:sp>
      <p:pic>
        <p:nvPicPr>
          <p:cNvPr id="4" name="Picture 3">
            <a:extLst>
              <a:ext uri="{FF2B5EF4-FFF2-40B4-BE49-F238E27FC236}">
                <a16:creationId xmlns:a16="http://schemas.microsoft.com/office/drawing/2014/main" id="{827CC380-A84C-49C9-8352-E34AE50D05CA}"/>
              </a:ext>
            </a:extLst>
          </p:cNvPr>
          <p:cNvPicPr>
            <a:picLocks noChangeAspect="1"/>
          </p:cNvPicPr>
          <p:nvPr/>
        </p:nvPicPr>
        <p:blipFill>
          <a:blip r:embed="rId2"/>
          <a:stretch>
            <a:fillRect/>
          </a:stretch>
        </p:blipFill>
        <p:spPr>
          <a:xfrm>
            <a:off x="10973974" y="0"/>
            <a:ext cx="1218026" cy="1352939"/>
          </a:xfrm>
          <a:prstGeom prst="rect">
            <a:avLst/>
          </a:prstGeom>
        </p:spPr>
      </p:pic>
    </p:spTree>
    <p:extLst>
      <p:ext uri="{BB962C8B-B14F-4D97-AF65-F5344CB8AC3E}">
        <p14:creationId xmlns:p14="http://schemas.microsoft.com/office/powerpoint/2010/main" val="10062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C3C9-180D-4A15-919A-03C9560A7051}"/>
              </a:ext>
            </a:extLst>
          </p:cNvPr>
          <p:cNvSpPr>
            <a:spLocks noGrp="1"/>
          </p:cNvSpPr>
          <p:nvPr>
            <p:ph type="title"/>
          </p:nvPr>
        </p:nvSpPr>
        <p:spPr/>
        <p:txBody>
          <a:bodyPr/>
          <a:lstStyle/>
          <a:p>
            <a:br>
              <a:rPr lang="en-US" dirty="0"/>
            </a:br>
            <a:r>
              <a:rPr lang="en-US" dirty="0"/>
              <a:t>Objective</a:t>
            </a:r>
          </a:p>
        </p:txBody>
      </p:sp>
      <p:sp>
        <p:nvSpPr>
          <p:cNvPr id="3" name="Content Placeholder 2">
            <a:extLst>
              <a:ext uri="{FF2B5EF4-FFF2-40B4-BE49-F238E27FC236}">
                <a16:creationId xmlns:a16="http://schemas.microsoft.com/office/drawing/2014/main" id="{823FD4A2-9CAE-4935-B007-ADFA77D0E72E}"/>
              </a:ext>
            </a:extLst>
          </p:cNvPr>
          <p:cNvSpPr>
            <a:spLocks noGrp="1"/>
          </p:cNvSpPr>
          <p:nvPr>
            <p:ph idx="1"/>
          </p:nvPr>
        </p:nvSpPr>
        <p:spPr/>
        <p:txBody>
          <a:bodyPr/>
          <a:lstStyle/>
          <a:p>
            <a:pPr algn="l"/>
            <a:endParaRPr lang="en-US" sz="1800" b="0" i="0" u="none" strike="noStrike" baseline="0" dirty="0">
              <a:solidFill>
                <a:srgbClr val="000000"/>
              </a:solidFill>
              <a:latin typeface="Times New Roman" panose="02020603050405020304" pitchFamily="18" charset="0"/>
            </a:endParaRPr>
          </a:p>
          <a:p>
            <a:r>
              <a:rPr lang="en-US" sz="2000" b="0" i="0" u="none" strike="noStrike" baseline="0" dirty="0">
                <a:solidFill>
                  <a:srgbClr val="000000"/>
                </a:solidFill>
                <a:latin typeface="Times New Roman" panose="02020603050405020304" pitchFamily="18" charset="0"/>
              </a:rPr>
              <a:t>To implement a P2P file sharing program that can be used for connecting systems, communications (messaging) and transfer of file. The application will include a search bar for finding the required files, an option to search other peer’s shared files and to download the required files using segmentation. We will also show that one to one file sharing will be slower than many to one file sharing. </a:t>
            </a:r>
            <a:endParaRPr lang="en-US" dirty="0"/>
          </a:p>
        </p:txBody>
      </p:sp>
      <p:pic>
        <p:nvPicPr>
          <p:cNvPr id="4" name="Picture 3">
            <a:extLst>
              <a:ext uri="{FF2B5EF4-FFF2-40B4-BE49-F238E27FC236}">
                <a16:creationId xmlns:a16="http://schemas.microsoft.com/office/drawing/2014/main" id="{AAFDDD16-83C8-42F4-88DC-AA790DD77850}"/>
              </a:ext>
            </a:extLst>
          </p:cNvPr>
          <p:cNvPicPr>
            <a:picLocks noChangeAspect="1"/>
          </p:cNvPicPr>
          <p:nvPr/>
        </p:nvPicPr>
        <p:blipFill>
          <a:blip r:embed="rId2"/>
          <a:stretch>
            <a:fillRect/>
          </a:stretch>
        </p:blipFill>
        <p:spPr>
          <a:xfrm>
            <a:off x="10973974" y="0"/>
            <a:ext cx="1218026" cy="1352939"/>
          </a:xfrm>
          <a:prstGeom prst="rect">
            <a:avLst/>
          </a:prstGeom>
        </p:spPr>
      </p:pic>
    </p:spTree>
    <p:extLst>
      <p:ext uri="{BB962C8B-B14F-4D97-AF65-F5344CB8AC3E}">
        <p14:creationId xmlns:p14="http://schemas.microsoft.com/office/powerpoint/2010/main" val="2720779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906A-4AFF-42C0-8A08-4CDA9EC72640}"/>
              </a:ext>
            </a:extLst>
          </p:cNvPr>
          <p:cNvSpPr>
            <a:spLocks noGrp="1"/>
          </p:cNvSpPr>
          <p:nvPr>
            <p:ph type="title"/>
          </p:nvPr>
        </p:nvSpPr>
        <p:spPr/>
        <p:txBody>
          <a:bodyPr/>
          <a:lstStyle/>
          <a:p>
            <a:r>
              <a:rPr lang="en-US" dirty="0"/>
              <a:t>Flow chart</a:t>
            </a:r>
          </a:p>
        </p:txBody>
      </p:sp>
      <p:sp>
        <p:nvSpPr>
          <p:cNvPr id="3" name="Content Placeholder 2">
            <a:extLst>
              <a:ext uri="{FF2B5EF4-FFF2-40B4-BE49-F238E27FC236}">
                <a16:creationId xmlns:a16="http://schemas.microsoft.com/office/drawing/2014/main" id="{ECC3942F-AC58-4AC8-969D-D7ADD20CD49C}"/>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2576B4E-B741-4F62-8313-76C2B77B305F}"/>
              </a:ext>
            </a:extLst>
          </p:cNvPr>
          <p:cNvPicPr>
            <a:picLocks noChangeAspect="1"/>
          </p:cNvPicPr>
          <p:nvPr/>
        </p:nvPicPr>
        <p:blipFill>
          <a:blip r:embed="rId2"/>
          <a:stretch>
            <a:fillRect/>
          </a:stretch>
        </p:blipFill>
        <p:spPr>
          <a:xfrm>
            <a:off x="10973974" y="0"/>
            <a:ext cx="1218026" cy="1352939"/>
          </a:xfrm>
          <a:prstGeom prst="rect">
            <a:avLst/>
          </a:prstGeom>
        </p:spPr>
      </p:pic>
    </p:spTree>
    <p:extLst>
      <p:ext uri="{BB962C8B-B14F-4D97-AF65-F5344CB8AC3E}">
        <p14:creationId xmlns:p14="http://schemas.microsoft.com/office/powerpoint/2010/main" val="249174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1DF7-EF0E-48CE-A7DE-037D96062AFB}"/>
              </a:ext>
            </a:extLst>
          </p:cNvPr>
          <p:cNvSpPr>
            <a:spLocks noGrp="1"/>
          </p:cNvSpPr>
          <p:nvPr>
            <p:ph type="title"/>
          </p:nvPr>
        </p:nvSpPr>
        <p:spPr/>
        <p:txBody>
          <a:bodyPr/>
          <a:lstStyle/>
          <a:p>
            <a:r>
              <a:rPr lang="en-US" dirty="0"/>
              <a:t>What is completed</a:t>
            </a:r>
          </a:p>
        </p:txBody>
      </p:sp>
      <p:sp>
        <p:nvSpPr>
          <p:cNvPr id="3" name="Content Placeholder 2">
            <a:extLst>
              <a:ext uri="{FF2B5EF4-FFF2-40B4-BE49-F238E27FC236}">
                <a16:creationId xmlns:a16="http://schemas.microsoft.com/office/drawing/2014/main" id="{7749A3AB-0DA4-4391-9DD4-EBEFB4414741}"/>
              </a:ext>
            </a:extLst>
          </p:cNvPr>
          <p:cNvSpPr>
            <a:spLocks noGrp="1"/>
          </p:cNvSpPr>
          <p:nvPr>
            <p:ph idx="1"/>
          </p:nvPr>
        </p:nvSpPr>
        <p:spPr/>
        <p:txBody>
          <a:bodyPr/>
          <a:lstStyle/>
          <a:p>
            <a:r>
              <a:rPr lang="en-US" dirty="0"/>
              <a:t>Socket Connection established</a:t>
            </a:r>
          </a:p>
          <a:p>
            <a:r>
              <a:rPr lang="en-US" dirty="0"/>
              <a:t>File Transfer from one device to another over internet</a:t>
            </a:r>
          </a:p>
          <a:p>
            <a:r>
              <a:rPr lang="en-US" dirty="0"/>
              <a:t>Checksum implemented separately</a:t>
            </a:r>
          </a:p>
          <a:p>
            <a:endParaRPr lang="en-US" dirty="0"/>
          </a:p>
        </p:txBody>
      </p:sp>
      <p:pic>
        <p:nvPicPr>
          <p:cNvPr id="4" name="Picture 3">
            <a:extLst>
              <a:ext uri="{FF2B5EF4-FFF2-40B4-BE49-F238E27FC236}">
                <a16:creationId xmlns:a16="http://schemas.microsoft.com/office/drawing/2014/main" id="{E7C36BB1-57FB-4EC9-A129-FAB28EB5BA8C}"/>
              </a:ext>
            </a:extLst>
          </p:cNvPr>
          <p:cNvPicPr>
            <a:picLocks noChangeAspect="1"/>
          </p:cNvPicPr>
          <p:nvPr/>
        </p:nvPicPr>
        <p:blipFill>
          <a:blip r:embed="rId2"/>
          <a:stretch>
            <a:fillRect/>
          </a:stretch>
        </p:blipFill>
        <p:spPr>
          <a:xfrm>
            <a:off x="10973974" y="0"/>
            <a:ext cx="1218026" cy="1352939"/>
          </a:xfrm>
          <a:prstGeom prst="rect">
            <a:avLst/>
          </a:prstGeom>
        </p:spPr>
      </p:pic>
    </p:spTree>
    <p:extLst>
      <p:ext uri="{BB962C8B-B14F-4D97-AF65-F5344CB8AC3E}">
        <p14:creationId xmlns:p14="http://schemas.microsoft.com/office/powerpoint/2010/main" val="181072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7AA0-07F5-4BB1-AEF6-8DD5DD844554}"/>
              </a:ext>
            </a:extLst>
          </p:cNvPr>
          <p:cNvSpPr>
            <a:spLocks noGrp="1"/>
          </p:cNvSpPr>
          <p:nvPr>
            <p:ph type="title"/>
          </p:nvPr>
        </p:nvSpPr>
        <p:spPr/>
        <p:txBody>
          <a:bodyPr/>
          <a:lstStyle/>
          <a:p>
            <a:r>
              <a:rPr lang="en-US" dirty="0"/>
              <a:t>What is left</a:t>
            </a:r>
          </a:p>
        </p:txBody>
      </p:sp>
      <p:sp>
        <p:nvSpPr>
          <p:cNvPr id="3" name="Content Placeholder 2">
            <a:extLst>
              <a:ext uri="{FF2B5EF4-FFF2-40B4-BE49-F238E27FC236}">
                <a16:creationId xmlns:a16="http://schemas.microsoft.com/office/drawing/2014/main" id="{53AF49EA-6D1B-4FF3-B48F-6A36D011F50B}"/>
              </a:ext>
            </a:extLst>
          </p:cNvPr>
          <p:cNvSpPr>
            <a:spLocks noGrp="1"/>
          </p:cNvSpPr>
          <p:nvPr>
            <p:ph idx="1"/>
          </p:nvPr>
        </p:nvSpPr>
        <p:spPr/>
        <p:txBody>
          <a:bodyPr/>
          <a:lstStyle/>
          <a:p>
            <a:r>
              <a:rPr lang="en-US" dirty="0"/>
              <a:t>Implementation of Database using MySQL</a:t>
            </a:r>
          </a:p>
          <a:p>
            <a:r>
              <a:rPr lang="en-US" dirty="0"/>
              <a:t>Transfer of File using peers</a:t>
            </a:r>
          </a:p>
          <a:p>
            <a:r>
              <a:rPr lang="en-US" dirty="0"/>
              <a:t>Checksum implementation after receiving file</a:t>
            </a:r>
          </a:p>
        </p:txBody>
      </p:sp>
      <p:pic>
        <p:nvPicPr>
          <p:cNvPr id="4" name="Picture 3">
            <a:extLst>
              <a:ext uri="{FF2B5EF4-FFF2-40B4-BE49-F238E27FC236}">
                <a16:creationId xmlns:a16="http://schemas.microsoft.com/office/drawing/2014/main" id="{46B93F9F-A697-4357-B87F-132FE18DEA3B}"/>
              </a:ext>
            </a:extLst>
          </p:cNvPr>
          <p:cNvPicPr>
            <a:picLocks noChangeAspect="1"/>
          </p:cNvPicPr>
          <p:nvPr/>
        </p:nvPicPr>
        <p:blipFill>
          <a:blip r:embed="rId2"/>
          <a:stretch>
            <a:fillRect/>
          </a:stretch>
        </p:blipFill>
        <p:spPr>
          <a:xfrm>
            <a:off x="10973974" y="0"/>
            <a:ext cx="1218026" cy="1352939"/>
          </a:xfrm>
          <a:prstGeom prst="rect">
            <a:avLst/>
          </a:prstGeom>
        </p:spPr>
      </p:pic>
    </p:spTree>
    <p:extLst>
      <p:ext uri="{BB962C8B-B14F-4D97-AF65-F5344CB8AC3E}">
        <p14:creationId xmlns:p14="http://schemas.microsoft.com/office/powerpoint/2010/main" val="296625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55F2-EC7C-40A1-B980-F2F8C9D911FA}"/>
              </a:ext>
            </a:extLst>
          </p:cNvPr>
          <p:cNvSpPr>
            <a:spLocks noGrp="1"/>
          </p:cNvSpPr>
          <p:nvPr>
            <p:ph type="title"/>
          </p:nvPr>
        </p:nvSpPr>
        <p:spPr/>
        <p:txBody>
          <a:bodyPr/>
          <a:lstStyle/>
          <a:p>
            <a:r>
              <a:rPr lang="en-US" dirty="0"/>
              <a:t>Timeline</a:t>
            </a:r>
          </a:p>
        </p:txBody>
      </p:sp>
      <p:sp>
        <p:nvSpPr>
          <p:cNvPr id="3" name="Content Placeholder 2">
            <a:extLst>
              <a:ext uri="{FF2B5EF4-FFF2-40B4-BE49-F238E27FC236}">
                <a16:creationId xmlns:a16="http://schemas.microsoft.com/office/drawing/2014/main" id="{AA0B7C63-DE0B-4A5A-A656-754A85F69E3F}"/>
              </a:ext>
            </a:extLst>
          </p:cNvPr>
          <p:cNvSpPr>
            <a:spLocks noGrp="1"/>
          </p:cNvSpPr>
          <p:nvPr>
            <p:ph idx="1"/>
          </p:nvPr>
        </p:nvSpPr>
        <p:spPr/>
        <p:txBody>
          <a:bodyPr/>
          <a:lstStyle/>
          <a:p>
            <a:r>
              <a:rPr lang="en-US"/>
              <a:t>April </a:t>
            </a:r>
            <a:r>
              <a:rPr lang="en-US" dirty="0"/>
              <a:t>3</a:t>
            </a:r>
            <a:r>
              <a:rPr lang="en-US" baseline="30000" dirty="0"/>
              <a:t>rd</a:t>
            </a:r>
            <a:r>
              <a:rPr lang="en-US" dirty="0"/>
              <a:t>/4</a:t>
            </a:r>
            <a:r>
              <a:rPr lang="en-US" baseline="30000" dirty="0"/>
              <a:t>th</a:t>
            </a:r>
            <a:r>
              <a:rPr lang="en-US" dirty="0"/>
              <a:t> week</a:t>
            </a:r>
          </a:p>
        </p:txBody>
      </p:sp>
      <p:pic>
        <p:nvPicPr>
          <p:cNvPr id="4" name="Picture 3">
            <a:extLst>
              <a:ext uri="{FF2B5EF4-FFF2-40B4-BE49-F238E27FC236}">
                <a16:creationId xmlns:a16="http://schemas.microsoft.com/office/drawing/2014/main" id="{8586B97D-0978-4998-9EE7-293561EB561D}"/>
              </a:ext>
            </a:extLst>
          </p:cNvPr>
          <p:cNvPicPr>
            <a:picLocks noChangeAspect="1"/>
          </p:cNvPicPr>
          <p:nvPr/>
        </p:nvPicPr>
        <p:blipFill>
          <a:blip r:embed="rId2"/>
          <a:stretch>
            <a:fillRect/>
          </a:stretch>
        </p:blipFill>
        <p:spPr>
          <a:xfrm>
            <a:off x="10973974" y="0"/>
            <a:ext cx="1218026" cy="1352939"/>
          </a:xfrm>
          <a:prstGeom prst="rect">
            <a:avLst/>
          </a:prstGeom>
        </p:spPr>
      </p:pic>
    </p:spTree>
    <p:extLst>
      <p:ext uri="{BB962C8B-B14F-4D97-AF65-F5344CB8AC3E}">
        <p14:creationId xmlns:p14="http://schemas.microsoft.com/office/powerpoint/2010/main" val="116784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C536-549D-4D81-97B5-EC94CC0DE592}"/>
              </a:ext>
            </a:extLst>
          </p:cNvPr>
          <p:cNvSpPr>
            <a:spLocks noGrp="1"/>
          </p:cNvSpPr>
          <p:nvPr>
            <p:ph type="title"/>
          </p:nvPr>
        </p:nvSpPr>
        <p:spPr/>
        <p:txBody>
          <a:bodyPr/>
          <a:lstStyle/>
          <a:p>
            <a:r>
              <a:rPr lang="en-US" dirty="0" err="1"/>
              <a:t>Refrences</a:t>
            </a:r>
            <a:endParaRPr lang="en-US" dirty="0"/>
          </a:p>
        </p:txBody>
      </p:sp>
      <p:sp>
        <p:nvSpPr>
          <p:cNvPr id="3" name="Content Placeholder 2">
            <a:extLst>
              <a:ext uri="{FF2B5EF4-FFF2-40B4-BE49-F238E27FC236}">
                <a16:creationId xmlns:a16="http://schemas.microsoft.com/office/drawing/2014/main" id="{8602E9B4-D130-438E-A6FD-2FDA188256D8}"/>
              </a:ext>
            </a:extLst>
          </p:cNvPr>
          <p:cNvSpPr>
            <a:spLocks noGrp="1"/>
          </p:cNvSpPr>
          <p:nvPr>
            <p:ph idx="1"/>
          </p:nvPr>
        </p:nvSpPr>
        <p:spPr/>
        <p:txBody>
          <a:bodyPr/>
          <a:lstStyle/>
          <a:p>
            <a:r>
              <a:rPr lang="en-US" dirty="0">
                <a:hlinkClick r:id="rId2"/>
              </a:rPr>
              <a:t>https://stackoverflow.com/questions/17667903/python-socket-receive-large-amount-of-</a:t>
            </a:r>
            <a:r>
              <a:rPr lang="en-US" dirty="0"/>
              <a:t> </a:t>
            </a:r>
            <a:r>
              <a:rPr lang="en-US" dirty="0">
                <a:hlinkClick r:id="rId3"/>
              </a:rPr>
              <a:t>data/17668009#comment102639651_17668009</a:t>
            </a:r>
          </a:p>
          <a:p>
            <a:r>
              <a:rPr lang="en-US" dirty="0">
                <a:hlinkClick r:id="rId3"/>
              </a:rPr>
              <a:t>https://docs.python.org/3/library/socket.html</a:t>
            </a:r>
            <a:endParaRPr lang="en-US" dirty="0"/>
          </a:p>
          <a:p>
            <a:r>
              <a:rPr lang="en-US" dirty="0"/>
              <a:t>https://www.techwithtim.net/tutorials/socket-programming/</a:t>
            </a:r>
          </a:p>
          <a:p>
            <a:r>
              <a:rPr lang="en-US" dirty="0"/>
              <a:t>https://docs.python.org/3/library/os.html</a:t>
            </a:r>
          </a:p>
          <a:p>
            <a:r>
              <a:rPr lang="en-US" dirty="0">
                <a:hlinkClick r:id="rId4"/>
              </a:rPr>
              <a:t>https://www.youtube.com/watch?v=3vsC05rxZ8c&amp;list=PLzMcBGfZo4-l5kVSNVKGO60V6RkXAVtp-</a:t>
            </a:r>
            <a:endParaRPr lang="en-US" dirty="0"/>
          </a:p>
          <a:p>
            <a:r>
              <a:rPr lang="en-US" dirty="0"/>
              <a:t>https://www.youtube.com/watch?v=FxjeV0ePOKU</a:t>
            </a:r>
          </a:p>
        </p:txBody>
      </p:sp>
      <p:pic>
        <p:nvPicPr>
          <p:cNvPr id="4" name="Picture 3">
            <a:extLst>
              <a:ext uri="{FF2B5EF4-FFF2-40B4-BE49-F238E27FC236}">
                <a16:creationId xmlns:a16="http://schemas.microsoft.com/office/drawing/2014/main" id="{6B7DF4A0-506D-4312-9650-3F2D76EA6704}"/>
              </a:ext>
            </a:extLst>
          </p:cNvPr>
          <p:cNvPicPr>
            <a:picLocks noChangeAspect="1"/>
          </p:cNvPicPr>
          <p:nvPr/>
        </p:nvPicPr>
        <p:blipFill>
          <a:blip r:embed="rId5"/>
          <a:stretch>
            <a:fillRect/>
          </a:stretch>
        </p:blipFill>
        <p:spPr>
          <a:xfrm>
            <a:off x="10973974" y="0"/>
            <a:ext cx="1218026" cy="1352939"/>
          </a:xfrm>
          <a:prstGeom prst="rect">
            <a:avLst/>
          </a:prstGeom>
        </p:spPr>
      </p:pic>
    </p:spTree>
    <p:extLst>
      <p:ext uri="{BB962C8B-B14F-4D97-AF65-F5344CB8AC3E}">
        <p14:creationId xmlns:p14="http://schemas.microsoft.com/office/powerpoint/2010/main" val="871361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367</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Times New Roman</vt:lpstr>
      <vt:lpstr>Times-Italic</vt:lpstr>
      <vt:lpstr>Times-Roman</vt:lpstr>
      <vt:lpstr>Office Theme</vt:lpstr>
      <vt:lpstr>Peer to Peer Network Implementation</vt:lpstr>
      <vt:lpstr>Introduction</vt:lpstr>
      <vt:lpstr> Objective</vt:lpstr>
      <vt:lpstr>Flow chart</vt:lpstr>
      <vt:lpstr>What is completed</vt:lpstr>
      <vt:lpstr>What is left</vt:lpstr>
      <vt:lpstr>Timeline</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Lakshay Kucheriya</dc:creator>
  <cp:lastModifiedBy>Lakshay Kucheriya</cp:lastModifiedBy>
  <cp:revision>12</cp:revision>
  <dcterms:created xsi:type="dcterms:W3CDTF">2021-03-19T11:19:36Z</dcterms:created>
  <dcterms:modified xsi:type="dcterms:W3CDTF">2021-03-19T13:25:11Z</dcterms:modified>
</cp:coreProperties>
</file>