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a5a74d88e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a5a74d88e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a5a74d88e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a5a74d88e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a5a74d88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6a5a74d88e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a5a74d88e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a5a74d88e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a5a74d88e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a5a74d88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a5a74d8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6a5a74d88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a5a74d88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a5a74d88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6a5a74d88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a5a74d88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a5a74d88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a5a74d88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Data Analytics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285287" y="611225"/>
            <a:ext cx="9654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Fake Job Detection Using Machine Learning</a:t>
            </a:r>
            <a:endParaRPr sz="1300"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856200" y="4302098"/>
            <a:ext cx="473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RITIK(20BCS4361)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VAIBHAV KUMAR(20BCS4398)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GAURAV KUMAR TIWARY(20BCS3986)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ABHIMANYU(20BCS3975)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681250" y="4354771"/>
            <a:ext cx="297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Asst. Prof. Rituparna Seal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38200" y="958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Simple and Effective Classification: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Naive Bayes is a powerful algorithm for categorizing data, making it easy to implement and achieving good results in many applications.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Probabilistic Approach: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Leveraging Bayes' theorem, it calculates the probability of an instance belonging to a particular class based on its features.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Conditional Independence Assumption: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The core idea, though sometimes unrealistic, is that features are independent of each other given the class label. This simplifies calculations but can impact accuracy.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-6587" l="0" r="-8084" t="0"/>
          <a:stretch/>
        </p:blipFill>
        <p:spPr>
          <a:xfrm>
            <a:off x="2822325" y="1317375"/>
            <a:ext cx="6976701" cy="45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2579075" y="219800"/>
            <a:ext cx="71070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Analysis of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Model is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capable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of distincting the Fake Jobs from the Real jobs.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Future Updates: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Deploying it on web.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Feeding real time data.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Live job distinction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3203571" y="2452033"/>
            <a:ext cx="5485500" cy="1569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EBE9E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9600">
              <a:solidFill>
                <a:srgbClr val="EBE9E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637145"/>
            <a:ext cx="105156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Planning to implement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341325"/>
            <a:ext cx="5233974" cy="294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2187575"/>
            <a:ext cx="76335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rise of fake job postings.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Detecting deceptive employment listings.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machine learning fights job scams.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approach to fake job detection.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Tackling employment fraud with technology.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600" y="0"/>
            <a:ext cx="3415501" cy="341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b="1"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178700" y="2023323"/>
            <a:ext cx="98346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Scope of our fake job detection initiative.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Identifying fake job postings across the web.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Analyzing job descriptions and user behavior.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Extending our solution to diverse job markets.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Enhancing trust in online job searching.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Planning to implement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Collecting a diverse dataset of job postings from multiple online platforms.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Extracting meaningful features from job descriptions and associated metadata.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Evaluating various machine learning algorithms to identify the most effective approach.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Developing a robust pipeline for model training and optimization.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Planning for real-time integration and continuous monitoring in an online environment.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92" y="850950"/>
            <a:ext cx="8811232" cy="55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Preliminary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Dataset Exploration: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Exploring the dataset to understand size, structure and distribution.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Feature Selection: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Extraction of features including textual and meta-informatio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Model Selection: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Selecting the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appropriate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ML algorithm.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Evaluation: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Defining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initial evaluation metrics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Methodologies used are NLP and Random Forest.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NLP: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NLP is a branch of artificial intelligence that focuses on the interaction between computers and humans through natural language.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involves the development of algorithms and techniques to enable computers to understand, interpret, and generate human language.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NLP encompasses tasks such as text classification, sentiment analysis, machine translation, and chatbot development, among others.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1436050" y="1159875"/>
            <a:ext cx="28353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49" y="1159875"/>
            <a:ext cx="10959500" cy="46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1445250" y="294575"/>
            <a:ext cx="903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Pipeline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