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1" r:id="rId1"/>
  </p:sldMasterIdLst>
  <p:notesMasterIdLst>
    <p:notesMasterId r:id="rId11"/>
  </p:notesMasterIdLst>
  <p:sldIdLst>
    <p:sldId id="256" r:id="rId2"/>
    <p:sldId id="259" r:id="rId3"/>
    <p:sldId id="327" r:id="rId4"/>
    <p:sldId id="328" r:id="rId5"/>
    <p:sldId id="308" r:id="rId6"/>
    <p:sldId id="274" r:id="rId7"/>
    <p:sldId id="324" r:id="rId8"/>
    <p:sldId id="272" r:id="rId9"/>
    <p:sldId id="285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Itim" panose="020B0604020202020204" charset="-34"/>
      <p:regular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E3AB97-1CDB-43C3-BED4-16F904678DF0}">
  <a:tblStyle styleId="{0BE3AB97-1CDB-43C3-BED4-16F904678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>
        <p:scale>
          <a:sx n="100" d="100"/>
          <a:sy n="100" d="100"/>
        </p:scale>
        <p:origin x="94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C# một ngôn ngữ lập trình được phát triển bởi đội ngũ kỹ sư của Microsoft vào năm 2000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C# là ngôn ngữ lập trình hướng đối tượng và nó được xây dựng trên nền tảng của hai ngôn ngữ mạnh nhất là C++ và Java.</a:t>
            </a:r>
          </a:p>
          <a:p>
            <a:r>
              <a:rPr lang="vi-V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C# với sự hỗ trợ mạnh mẽ của .NET Framework giúp cho việc tạo một ứng dụng Windows Forms trở nên rất dễ dàng.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6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3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Ở</a:t>
            </a:r>
            <a:r>
              <a:rPr lang="en-US" baseline="0" dirty="0"/>
              <a:t> phần phân tích và thiết kế hệ thống đầu tiên chúng em thiết kế cơ sở dữ liệu gồm 3 bảng: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46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8bca512db4_0_3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8bca512db4_0_3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Ở</a:t>
            </a:r>
            <a:r>
              <a:rPr lang="en-US" baseline="0" dirty="0"/>
              <a:t> phần thiết kế mô hình UML chúng em thiết kế các mô hình như mô hình use case tổng quát của hệ thống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Biểu đồ phân ra use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Biểu đồ hoạt động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Biểu đồ trạng thái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Nhưng vì những biểu đồ này quá lớn để có thể đưa vào slide nên em xin phép chỉ đưa vào mô hình usecase tổng quát của hệ thống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Trong hệ thống chúng em ....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8bca512db4_0_2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8bca512db4_0_2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8bca512db4_0_4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8bca512db4_0_4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6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76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710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3303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07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208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828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76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347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47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383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6595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98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7" name="Google Shape;327;p12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13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4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5" name="Google Shape;725;p24"/>
          <p:cNvSpPr txBox="1">
            <a:spLocks noGrp="1"/>
          </p:cNvSpPr>
          <p:nvPr>
            <p:ph type="subTitle" idx="1"/>
          </p:nvPr>
        </p:nvSpPr>
        <p:spPr>
          <a:xfrm>
            <a:off x="2955600" y="2001450"/>
            <a:ext cx="32328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03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249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33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78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09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3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5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02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7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847756" y="239715"/>
            <a:ext cx="7084954" cy="717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CUỐI KỲ</a:t>
            </a:r>
            <a:endParaRPr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704418" y="1983013"/>
            <a:ext cx="7333881" cy="632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NGHIỆP VỤ VÀ XÂY DỰNG PHẦN MỀM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CHI TIÊU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Google Shape;1237;p39"/>
          <p:cNvSpPr txBox="1">
            <a:spLocks/>
          </p:cNvSpPr>
          <p:nvPr/>
        </p:nvSpPr>
        <p:spPr>
          <a:xfrm>
            <a:off x="4178244" y="3763919"/>
            <a:ext cx="1801537" cy="23281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 </a:t>
            </a: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6773" y="3735601"/>
            <a:ext cx="16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Bùi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văn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237;p39"/>
          <p:cNvSpPr txBox="1">
            <a:spLocks/>
          </p:cNvSpPr>
          <p:nvPr/>
        </p:nvSpPr>
        <p:spPr>
          <a:xfrm>
            <a:off x="4178244" y="3395281"/>
            <a:ext cx="4281602" cy="23281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dẫn:  ThS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Hà An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791;p29"/>
          <p:cNvSpPr txBox="1">
            <a:spLocks/>
          </p:cNvSpPr>
          <p:nvPr/>
        </p:nvSpPr>
        <p:spPr>
          <a:xfrm>
            <a:off x="828882" y="942596"/>
            <a:ext cx="7084954" cy="71739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Môn: Lập </a:t>
            </a:r>
            <a:r>
              <a:rPr 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</a:t>
            </a:r>
            <a:r>
              <a:rPr lang="en-US" sz="36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1237;p39"/>
          <p:cNvSpPr txBox="1">
            <a:spLocks/>
          </p:cNvSpPr>
          <p:nvPr/>
        </p:nvSpPr>
        <p:spPr>
          <a:xfrm>
            <a:off x="4688878" y="4104933"/>
            <a:ext cx="1290903" cy="23281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sinh viên: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237;p39"/>
          <p:cNvSpPr txBox="1">
            <a:spLocks/>
          </p:cNvSpPr>
          <p:nvPr/>
        </p:nvSpPr>
        <p:spPr>
          <a:xfrm>
            <a:off x="4691367" y="4428440"/>
            <a:ext cx="1290903" cy="23281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Lớp: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9045" y="403820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1851070199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6773" y="44052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K63HTTT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243840" y="380416"/>
            <a:ext cx="6061676" cy="6530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704724" y="1406121"/>
            <a:ext cx="7554668" cy="1353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CƠ SỞ LÝ THUYẾT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PHÂN TÍCH VÀ THIẾT KẾ HỆ THỐNG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KẾT LUẬN VÀ HƯỚNG PHÁT TRIỂN</a:t>
            </a:r>
            <a:endParaRPr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243840" y="1103899"/>
            <a:ext cx="5132832" cy="528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 ngữ lập trình c# là gì?</a:t>
            </a:r>
            <a:endParaRPr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904;p32"/>
          <p:cNvSpPr txBox="1">
            <a:spLocks noGrp="1"/>
          </p:cNvSpPr>
          <p:nvPr>
            <p:ph type="title"/>
          </p:nvPr>
        </p:nvSpPr>
        <p:spPr>
          <a:xfrm>
            <a:off x="243840" y="380416"/>
            <a:ext cx="6061676" cy="6530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78748" y="1737920"/>
            <a:ext cx="4480932" cy="312668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là một ngôn ngữ lập trình được phát triển bởi Microsoft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 năm 2000.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 tảng là 2 ngôn ngữ lập trình C++ và Java.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sự hỗ trợ mạnh mẽ của .Net Framework.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4A14F-BB17-4B8E-AAAE-999FEC00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86" y="1539991"/>
            <a:ext cx="2931470" cy="31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100E63-D9C5-427F-8B6D-CD2735394406}"/>
              </a:ext>
            </a:extLst>
          </p:cNvPr>
          <p:cNvSpPr/>
          <p:nvPr/>
        </p:nvSpPr>
        <p:spPr>
          <a:xfrm>
            <a:off x="418172" y="3735175"/>
            <a:ext cx="412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b="1" smtClean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Phần mềm lập trình</a:t>
            </a:r>
            <a:endParaRPr lang="en-US" sz="3000" b="1" dirty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C24A981-CDB8-41BD-AED1-7337FC67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03" y="2148306"/>
            <a:ext cx="1196567" cy="119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95BCF7-6E65-48CD-9875-2A2CE055E38E}"/>
              </a:ext>
            </a:extLst>
          </p:cNvPr>
          <p:cNvSpPr/>
          <p:nvPr/>
        </p:nvSpPr>
        <p:spPr>
          <a:xfrm>
            <a:off x="5514816" y="3786535"/>
            <a:ext cx="2791791" cy="594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b="1" smtClean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Lưu trữ CSDL</a:t>
            </a:r>
            <a:endParaRPr lang="en-US" sz="3000" b="1" dirty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243840" y="1103899"/>
            <a:ext cx="5132832" cy="528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</a:pPr>
            <a:r>
              <a:rPr lang="en-US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công nghệ hỗ trợ lập trình</a:t>
            </a:r>
            <a:endParaRPr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322FF6D-2737-45E2-BE56-38CE70A33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46" y="2109485"/>
            <a:ext cx="1524771" cy="1235388"/>
          </a:xfrm>
          <a:prstGeom prst="rect">
            <a:avLst/>
          </a:prstGeom>
        </p:spPr>
      </p:pic>
      <p:sp>
        <p:nvSpPr>
          <p:cNvPr id="2" name="AutoShape 2" descr="Sql Server Logo"/>
          <p:cNvSpPr>
            <a:spLocks noChangeAspect="1" noChangeArrowheads="1"/>
          </p:cNvSpPr>
          <p:nvPr/>
        </p:nvSpPr>
        <p:spPr bwMode="auto">
          <a:xfrm>
            <a:off x="-1048978" y="-872826"/>
            <a:ext cx="179744" cy="1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Google Shape;904;p32"/>
          <p:cNvSpPr txBox="1">
            <a:spLocks noGrp="1"/>
          </p:cNvSpPr>
          <p:nvPr>
            <p:ph type="title"/>
          </p:nvPr>
        </p:nvSpPr>
        <p:spPr>
          <a:xfrm>
            <a:off x="243840" y="380416"/>
            <a:ext cx="6061676" cy="6530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04;p32"/>
          <p:cNvSpPr txBox="1">
            <a:spLocks/>
          </p:cNvSpPr>
          <p:nvPr/>
        </p:nvSpPr>
        <p:spPr>
          <a:xfrm>
            <a:off x="243840" y="380416"/>
            <a:ext cx="9168384" cy="65304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 và lập trình</a:t>
            </a:r>
          </a:p>
        </p:txBody>
      </p:sp>
      <p:sp>
        <p:nvSpPr>
          <p:cNvPr id="9" name="Google Shape;1002;p34"/>
          <p:cNvSpPr txBox="1">
            <a:spLocks/>
          </p:cNvSpPr>
          <p:nvPr/>
        </p:nvSpPr>
        <p:spPr>
          <a:xfrm>
            <a:off x="243840" y="1121664"/>
            <a:ext cx="5132832" cy="5280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457200" lvl="0" indent="-304800" algn="ctr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90000"/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Thiết kế cơ sở dữ liệu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12" y="1812357"/>
            <a:ext cx="6568440" cy="26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02;p34"/>
          <p:cNvSpPr txBox="1">
            <a:spLocks/>
          </p:cNvSpPr>
          <p:nvPr/>
        </p:nvSpPr>
        <p:spPr>
          <a:xfrm>
            <a:off x="243840" y="1121664"/>
            <a:ext cx="5132832" cy="528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ct val="90000"/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Thiết kế mô hình UML</a:t>
            </a:r>
          </a:p>
        </p:txBody>
      </p:sp>
      <p:sp>
        <p:nvSpPr>
          <p:cNvPr id="5" name="Google Shape;904;p32"/>
          <p:cNvSpPr txBox="1">
            <a:spLocks/>
          </p:cNvSpPr>
          <p:nvPr/>
        </p:nvSpPr>
        <p:spPr>
          <a:xfrm>
            <a:off x="243840" y="380416"/>
            <a:ext cx="9168384" cy="65304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 và lập trình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82271" y="1649720"/>
            <a:ext cx="3291522" cy="3186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04;p32"/>
          <p:cNvSpPr txBox="1">
            <a:spLocks/>
          </p:cNvSpPr>
          <p:nvPr/>
        </p:nvSpPr>
        <p:spPr>
          <a:xfrm>
            <a:off x="243840" y="380416"/>
            <a:ext cx="9168384" cy="65304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 và lập trình</a:t>
            </a:r>
          </a:p>
        </p:txBody>
      </p:sp>
      <p:sp>
        <p:nvSpPr>
          <p:cNvPr id="5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243840" y="1103899"/>
            <a:ext cx="5132832" cy="528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endParaRPr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692" t="4561" r="12127" b="2545"/>
          <a:stretch/>
        </p:blipFill>
        <p:spPr bwMode="auto">
          <a:xfrm>
            <a:off x="5376672" y="1501140"/>
            <a:ext cx="2164080" cy="3436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34223" t="4167" r="13699" b="2754"/>
          <a:stretch/>
        </p:blipFill>
        <p:spPr bwMode="auto">
          <a:xfrm>
            <a:off x="2034540" y="1501140"/>
            <a:ext cx="2232660" cy="3436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53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12"/>
          <p:cNvSpPr>
            <a:spLocks noGrp="1"/>
          </p:cNvSpPr>
          <p:nvPr>
            <p:ph type="subTitle" idx="1"/>
          </p:nvPr>
        </p:nvSpPr>
        <p:spPr>
          <a:xfrm>
            <a:off x="4727500" y="2363704"/>
            <a:ext cx="3579812" cy="25024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>
              <a:buFont typeface="Wingdings" panose="05000000000000000000" pitchFamily="2" charset="2"/>
              <a:buChar char="Ø"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Phát triển ứng dụng trên mobile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2"/>
          </p:nvPr>
        </p:nvSpPr>
        <p:spPr>
          <a:xfrm>
            <a:off x="711912" y="1212434"/>
            <a:ext cx="3579304" cy="275229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/>
            <a:r>
              <a:rPr lang="en-US" sz="2000" b="1" u="sng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Kết</a:t>
            </a:r>
            <a:r>
              <a:rPr lang="en-US" sz="2000" b="1" u="sng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b="1" u="sng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luận</a:t>
            </a:r>
            <a:endParaRPr lang="en-US" sz="2000" b="1" u="sng" dirty="0">
              <a:solidFill>
                <a:schemeClr val="dk1"/>
              </a:solidFill>
              <a:latin typeface="Arial" panose="020B0604020202020204" pitchFamily="34" charset="0"/>
              <a:ea typeface="Itim"/>
              <a:cs typeface="Arial" panose="020B0604020202020204" pitchFamily="34" charset="0"/>
              <a:sym typeface="Iti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Nâng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cao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được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lập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trình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cũng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như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phát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triển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dk1"/>
              </a:solidFill>
              <a:latin typeface="Arial" panose="020B0604020202020204" pitchFamily="34" charset="0"/>
              <a:ea typeface="Itim"/>
              <a:cs typeface="Arial" panose="020B0604020202020204" pitchFamily="34" charset="0"/>
              <a:sym typeface="Iti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Xây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dựng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thành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công</a:t>
            </a:r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 </a:t>
            </a:r>
            <a:r>
              <a:rPr lang="en-US" sz="2000" smtClean="0">
                <a:solidFill>
                  <a:schemeClr val="dk1"/>
                </a:solidFill>
                <a:latin typeface="Arial" panose="020B0604020202020204" pitchFamily="34" charset="0"/>
                <a:ea typeface="Itim"/>
                <a:cs typeface="Arial" panose="020B0604020202020204" pitchFamily="34" charset="0"/>
                <a:sym typeface="Itim"/>
              </a:rPr>
              <a:t>phần mềm quản lý chi tiêu.</a:t>
            </a:r>
            <a:endParaRPr lang="en-US" sz="2000" dirty="0">
              <a:solidFill>
                <a:schemeClr val="dk1"/>
              </a:solidFill>
              <a:latin typeface="Arial" panose="020B0604020202020204" pitchFamily="34" charset="0"/>
              <a:ea typeface="Itim"/>
              <a:cs typeface="Arial" panose="020B0604020202020204" pitchFamily="34" charset="0"/>
              <a:sym typeface="Itim"/>
            </a:endParaRPr>
          </a:p>
          <a:p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904;p32"/>
          <p:cNvSpPr txBox="1">
            <a:spLocks/>
          </p:cNvSpPr>
          <p:nvPr/>
        </p:nvSpPr>
        <p:spPr>
          <a:xfrm>
            <a:off x="243840" y="380416"/>
            <a:ext cx="9168384" cy="65304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823542" y="1710813"/>
            <a:ext cx="7161163" cy="1155139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856</TotalTime>
  <Words>438</Words>
  <Application>Microsoft Office PowerPoint</Application>
  <PresentationFormat>On-screen Show (16:9)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Lato</vt:lpstr>
      <vt:lpstr>Arial</vt:lpstr>
      <vt:lpstr>Itim</vt:lpstr>
      <vt:lpstr>Wingdings</vt:lpstr>
      <vt:lpstr>Tw Cen MT</vt:lpstr>
      <vt:lpstr>Merriweather</vt:lpstr>
      <vt:lpstr>Wingdings 3</vt:lpstr>
      <vt:lpstr>Trebuchet MS</vt:lpstr>
      <vt:lpstr>Circuit</vt:lpstr>
      <vt:lpstr>BÁO CÁO ĐỒ ÁN CUỐI KỲ</vt:lpstr>
      <vt:lpstr>Tổng quan về đề tài</vt:lpstr>
      <vt:lpstr>Cơ sở lý thuyết</vt:lpstr>
      <vt:lpstr>Cơ sở lý thuyết</vt:lpstr>
      <vt:lpstr>PowerPoint Presentation</vt:lpstr>
      <vt:lpstr>PowerPoint Presentation</vt:lpstr>
      <vt:lpstr>PowerPoint Presentation</vt:lpstr>
      <vt:lpstr>PowerPoint Presentation</vt:lpstr>
      <vt:lpstr>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lập trình CSharp</dc:title>
  <dc:creator>Dell</dc:creator>
  <cp:lastModifiedBy>BuiVanManh</cp:lastModifiedBy>
  <cp:revision>90</cp:revision>
  <dcterms:modified xsi:type="dcterms:W3CDTF">2021-12-23T04:12:39Z</dcterms:modified>
</cp:coreProperties>
</file>