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55" r:id="rId4"/>
  </p:sldMasterIdLst>
  <p:notesMasterIdLst>
    <p:notesMasterId r:id="rId13"/>
  </p:notesMasterIdLst>
  <p:sldIdLst>
    <p:sldId id="276" r:id="rId5"/>
    <p:sldId id="278" r:id="rId6"/>
    <p:sldId id="271" r:id="rId7"/>
    <p:sldId id="272" r:id="rId8"/>
    <p:sldId id="273" r:id="rId9"/>
    <p:sldId id="275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96AD6-3427-425A-A57A-D69E5CB72357}" v="14" dt="2021-02-28T19:32:4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641A-9717-4FFB-9A1B-998962E1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F6BA-5A3A-4746-9DFB-B30352F3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2C8E-D462-4305-9952-91030275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F3C0-B1FB-42DC-B478-AF84C3CE5C3C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5FC-3937-4703-A318-C4E03C75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1FA9-3EC1-4AB7-8B7C-76F4429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BF7-2213-430E-8887-5E458A9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EC294-5231-4EB3-9D59-891C0FD8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AB68-316A-4837-913F-4F415C4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1733-B353-460D-BC78-A5C44792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C611-B8F0-4361-B480-98DDD2C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0A85-FFBF-49FD-822F-FEDA771E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723D-0E36-47B9-9943-5856A2EA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0662-24DD-49AF-AA9C-842CB84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3793-112A-4439-9629-611FF36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4CB1-399A-4400-BF78-350593A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5BE-3E6F-41EA-9397-FFEFB3B4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F08F-8CCE-405C-9071-D7EEC9A5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5B6A-3A46-4B37-9E14-C35E93D7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A3D8-983E-43F3-9B78-9EC73810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AC9E-4037-4D97-A1D6-D757D0E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9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5BF-3355-4434-829A-A3BCF05E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123B-3F7B-4CEE-8A53-CD4CFAC9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3AD2-861A-412E-94F2-7AB8D14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447D-2BFA-47BD-827E-9DC7D032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6795-8DE0-45F8-988D-CAE95012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188C-6D3B-4F1D-A345-C53AFF61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AC69-2D47-4A2E-91DD-94B008B7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2F517-E842-4475-8FBD-38E05028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8FB2-7B94-40E4-B156-D7E07ED8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D42B-C26B-4603-8F3F-F6AC5CD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97DC-25C2-4253-8DFC-6CAB33A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4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E61-F4D9-4F5A-9674-4F69E638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5190-9382-4E07-A30C-ED7F8F9E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3D3F7-00E0-4287-B6E8-58A1FEB4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42DBE-5688-4874-8A0F-C8422D1A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DC8D2-E9CA-45AE-B8AF-D40152B09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2A1FF-15E1-4164-B1A6-C2CE6734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FB280-1D05-4487-8AA2-3986E0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048A3-920A-4F90-A282-E110743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AA61-D068-45FA-937B-BAF5780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DADB2-36E2-4804-97F3-161CA411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F153-8E0F-4223-B243-B69E9A94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EEEF-EEA4-40D7-A626-2A9FF541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B6C1C-84D8-4DAB-8095-C096D697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9C5E-33B0-4007-90E6-9D3F724F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14CF-03B3-459D-BB09-B66D27F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9138-3F99-4548-9BBD-9E5F674B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1715-B08A-4C3C-B45E-FC2DF7AB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69C62-32F7-4A44-8D67-5928720D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4FAA-121F-4341-A541-0BEAD2AC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388D-799F-40D1-A141-8BA0CF0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CF83-1246-4D57-B731-FFECBBF3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8D2-369F-454E-BAA7-6B8E15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ADCAB-3F85-4BAE-8160-77E3C9727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AFC26-6D56-43CF-AFB3-8E6DF11C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EC0F-D499-4838-85C5-906E3E3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8662-23A6-422A-82AC-B7BA18DC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65FE-2D2F-4CBF-BA89-14C35A99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0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E621D-1FE9-4CA6-8CED-3EBCDFF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7481-FA73-439F-92DA-12A5F636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E78D-FFD8-4B80-87B2-0FE004D28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C423-FDBD-4F64-B6D1-61C6EC1A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7A18-DFCA-44ED-A6B1-3362BB1B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1D806-F822-4676-AECD-6C7D7848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Maze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4E50-CD39-453F-900B-74FFA9AA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Coders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6B9BAEE-C60C-4341-8DB9-703B3E53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4444" l="3152" r="96562">
                        <a14:foregroundMark x1="6877" y1="32639" x2="3438" y2="52778"/>
                        <a14:foregroundMark x1="18338" y1="34722" x2="16905" y2="39583"/>
                        <a14:foregroundMark x1="29513" y1="36806" x2="29513" y2="36806"/>
                        <a14:foregroundMark x1="56447" y1="40278" x2="56447" y2="40278"/>
                        <a14:foregroundMark x1="71347" y1="44444" x2="71347" y2="44444"/>
                        <a14:foregroundMark x1="80516" y1="42361" x2="80516" y2="42361"/>
                        <a14:foregroundMark x1="96848" y1="50694" x2="96848" y2="50694"/>
                        <a14:foregroundMark x1="28367" y1="15278" x2="28367" y2="15278"/>
                        <a14:foregroundMark x1="32951" y1="13194" x2="32951" y2="13194"/>
                        <a14:foregroundMark x1="32951" y1="17361" x2="32951" y2="17361"/>
                        <a14:foregroundMark x1="32951" y1="4861" x2="32951" y2="4861"/>
                        <a14:foregroundMark x1="35530" y1="13194" x2="35530" y2="13194"/>
                        <a14:foregroundMark x1="37536" y1="16667" x2="37536" y2="16667"/>
                        <a14:foregroundMark x1="40974" y1="18750" x2="40974" y2="18750"/>
                        <a14:foregroundMark x1="43266" y1="17361" x2="43266" y2="17361"/>
                        <a14:foregroundMark x1="28653" y1="19444" x2="28653" y2="19444"/>
                        <a14:foregroundMark x1="48711" y1="81250" x2="48711" y2="81250"/>
                        <a14:foregroundMark x1="46418" y1="82639" x2="46132" y2="82639"/>
                        <a14:foregroundMark x1="45845" y1="77778" x2="45845" y2="77778"/>
                        <a14:foregroundMark x1="44413" y1="87500" x2="44413" y2="87500"/>
                        <a14:foregroundMark x1="47278" y1="90278" x2="47278" y2="90278"/>
                        <a14:foregroundMark x1="49570" y1="94444" x2="49570" y2="94444"/>
                        <a14:foregroundMark x1="51862" y1="83333" x2="51862" y2="83333"/>
                        <a14:foregroundMark x1="59885" y1="81250" x2="59885" y2="80556"/>
                        <a14:foregroundMark x1="59885" y1="65972" x2="59885" y2="65972"/>
                        <a14:foregroundMark x1="63324" y1="72917" x2="63324" y2="72917"/>
                        <a14:foregroundMark x1="67908" y1="77083" x2="67908" y2="77083"/>
                        <a14:foregroundMark x1="28940" y1="11111" x2="28653" y2="11111"/>
                        <a14:backgroundMark x1="10888" y1="15972" x2="21203" y2="12500"/>
                        <a14:backgroundMark x1="5731" y1="78472" x2="33811" y2="72917"/>
                        <a14:backgroundMark x1="62464" y1="15278" x2="92264" y2="6944"/>
                        <a14:backgroundMark x1="83381" y1="87500" x2="95129" y2="79167"/>
                        <a14:backgroundMark x1="44126" y1="70139" x2="51576" y2="65972"/>
                        <a14:backgroundMark x1="42407" y1="15278" x2="42407" y2="15278"/>
                        <a14:backgroundMark x1="46991" y1="80556" x2="46991" y2="80556"/>
                        <a14:backgroundMark x1="46705" y1="94444" x2="46705" y2="94444"/>
                        <a14:backgroundMark x1="60458" y1="39583" x2="60458" y2="39583"/>
                        <a14:backgroundMark x1="45272" y1="81250" x2="45272" y2="81250"/>
                        <a14:backgroundMark x1="46418" y1="75000" x2="46418" y2="75000"/>
                        <a14:backgroundMark x1="48138" y1="84028" x2="48138" y2="84028"/>
                        <a14:backgroundMark x1="45845" y1="77083" x2="45845" y2="77778"/>
                        <a14:backgroundMark x1="45845" y1="79861" x2="44126" y2="95139"/>
                        <a14:backgroundMark x1="44986" y1="90278" x2="51862" y2="96528"/>
                        <a14:backgroundMark x1="46705" y1="80556" x2="48138" y2="84722"/>
                        <a14:backgroundMark x1="42693" y1="82639" x2="51576" y2="81944"/>
                        <a14:backgroundMark x1="46418" y1="83333" x2="65330" y2="80556"/>
                        <a14:backgroundMark x1="58166" y1="67361" x2="74785" y2="77778"/>
                        <a14:backgroundMark x1="66762" y1="79861" x2="70201" y2="79167"/>
                        <a14:backgroundMark x1="68481" y1="79167" x2="66189" y2="72222"/>
                        <a14:backgroundMark x1="59599" y1="89583" x2="46418" y2="96528"/>
                        <a14:backgroundMark x1="47278" y1="90972" x2="53582" y2="84028"/>
                        <a14:backgroundMark x1="50143" y1="85417" x2="54728" y2="77778"/>
                        <a14:backgroundMark x1="51003" y1="84028" x2="58166" y2="85417"/>
                        <a14:backgroundMark x1="44126" y1="80556" x2="41834" y2="90972"/>
                        <a14:backgroundMark x1="42980" y1="90972" x2="47278" y2="81944"/>
                        <a14:backgroundMark x1="42980" y1="89583" x2="50430" y2="77778"/>
                        <a14:backgroundMark x1="46132" y1="82639" x2="52722" y2="80556"/>
                        <a14:backgroundMark x1="48424" y1="82639" x2="64756" y2="81250"/>
                        <a14:backgroundMark x1="65330" y1="71528" x2="67335" y2="77778"/>
                        <a14:backgroundMark x1="62178" y1="72917" x2="71060" y2="77778"/>
                        <a14:backgroundMark x1="54441" y1="69444" x2="54441" y2="69444"/>
                        <a14:backgroundMark x1="69341" y1="75694" x2="68768" y2="75000"/>
                        <a14:backgroundMark x1="60172" y1="70139" x2="59599" y2="70139"/>
                        <a14:backgroundMark x1="63897" y1="70833" x2="65330" y2="70833"/>
                        <a14:backgroundMark x1="65330" y1="70833" x2="61891" y2="70833"/>
                        <a14:backgroundMark x1="62178" y1="72917" x2="64183" y2="72222"/>
                        <a14:backgroundMark x1="64183" y1="72222" x2="63897" y2="72222"/>
                        <a14:backgroundMark x1="63610" y1="72222" x2="63610" y2="72222"/>
                        <a14:backgroundMark x1="63324" y1="72222" x2="63037" y2="72917"/>
                        <a14:backgroundMark x1="63037" y1="72917" x2="63897" y2="72917"/>
                        <a14:backgroundMark x1="63897" y1="72917" x2="62751" y2="72917"/>
                        <a14:backgroundMark x1="62178" y1="72917" x2="61032" y2="70139"/>
                        <a14:backgroundMark x1="61318" y1="69444" x2="59885" y2="69444"/>
                        <a14:backgroundMark x1="59026" y1="67361" x2="59312" y2="65972"/>
                        <a14:backgroundMark x1="59312" y1="65972" x2="59599" y2="67361"/>
                        <a14:backgroundMark x1="59885" y1="67361" x2="59885" y2="65278"/>
                        <a14:backgroundMark x1="59885" y1="65278" x2="59885" y2="65278"/>
                        <a14:backgroundMark x1="59885" y1="65278" x2="59885" y2="65278"/>
                        <a14:backgroundMark x1="59312" y1="65278" x2="59312" y2="65278"/>
                        <a14:backgroundMark x1="59312" y1="66667" x2="60172" y2="75694"/>
                        <a14:backgroundMark x1="59885" y1="77778" x2="59885" y2="78472"/>
                        <a14:backgroundMark x1="59885" y1="81250" x2="59885" y2="81250"/>
                        <a14:backgroundMark x1="59885" y1="81250" x2="59885" y2="81250"/>
                        <a14:backgroundMark x1="59599" y1="80556" x2="59885" y2="79861"/>
                        <a14:backgroundMark x1="59885" y1="79861" x2="59885" y2="79861"/>
                        <a14:backgroundMark x1="59885" y1="79861" x2="61318" y2="80556"/>
                        <a14:backgroundMark x1="60745" y1="80556" x2="59312" y2="80556"/>
                        <a14:backgroundMark x1="59312" y1="81250" x2="67908" y2="80556"/>
                        <a14:backgroundMark x1="68481" y1="77778" x2="68481" y2="75694"/>
                        <a14:backgroundMark x1="67908" y1="75694" x2="64470" y2="78472"/>
                        <a14:backgroundMark x1="66762" y1="79861" x2="55587" y2="81250"/>
                        <a14:backgroundMark x1="46418" y1="81944" x2="46705" y2="82639"/>
                        <a14:backgroundMark x1="52722" y1="85417" x2="39542" y2="93056"/>
                        <a14:backgroundMark x1="37822" y1="91667" x2="38395" y2="85417"/>
                        <a14:backgroundMark x1="47564" y1="91667" x2="54728" y2="93750"/>
                        <a14:backgroundMark x1="48997" y1="90972" x2="49284" y2="97222"/>
                        <a14:backgroundMark x1="49570" y1="90278" x2="49570" y2="9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6747" y="2551786"/>
            <a:ext cx="4252055" cy="1754428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3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DFA38-4F8F-4882-93C0-2FDCC906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Contenders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5587-3DC8-4364-8D77-848596F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Mario Boshev– Scrum trainer</a:t>
            </a:r>
            <a:endParaRPr lang="bg-BG" dirty="0"/>
          </a:p>
          <a:p>
            <a:r>
              <a:rPr lang="en-US" dirty="0" err="1"/>
              <a:t>Venilin</a:t>
            </a:r>
            <a:r>
              <a:rPr lang="en-US" dirty="0"/>
              <a:t> </a:t>
            </a:r>
            <a:r>
              <a:rPr lang="en-US" dirty="0" err="1"/>
              <a:t>Donchev</a:t>
            </a:r>
            <a:r>
              <a:rPr lang="en-US" dirty="0"/>
              <a:t> – QA Engineer</a:t>
            </a:r>
            <a:endParaRPr lang="bg-BG" dirty="0"/>
          </a:p>
          <a:p>
            <a:r>
              <a:rPr lang="en-US" dirty="0" err="1"/>
              <a:t>Petar</a:t>
            </a:r>
            <a:r>
              <a:rPr lang="en-US" dirty="0"/>
              <a:t> </a:t>
            </a:r>
            <a:r>
              <a:rPr lang="en-US" dirty="0" err="1"/>
              <a:t>Nikolov</a:t>
            </a:r>
            <a:r>
              <a:rPr lang="bg-BG" dirty="0"/>
              <a:t> –</a:t>
            </a:r>
            <a:r>
              <a:rPr lang="en-US" dirty="0"/>
              <a:t> Back-End</a:t>
            </a:r>
            <a:endParaRPr lang="bg-BG" dirty="0"/>
          </a:p>
          <a:p>
            <a:r>
              <a:rPr lang="en-US" dirty="0" err="1"/>
              <a:t>Kiril</a:t>
            </a:r>
            <a:r>
              <a:rPr lang="en-US" dirty="0"/>
              <a:t> Dimitrov – Front-End</a:t>
            </a:r>
          </a:p>
        </p:txBody>
      </p:sp>
    </p:spTree>
    <p:extLst>
      <p:ext uri="{BB962C8B-B14F-4D97-AF65-F5344CB8AC3E}">
        <p14:creationId xmlns:p14="http://schemas.microsoft.com/office/powerpoint/2010/main" val="130470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to play the game?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Our Maze game is written on C++ for 1 player. The game consists of a playing field(labyrinth) 20X10, where the main point of the game is to reach the exit. The character is controlled by W,A,S,D as input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5779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Legend</a:t>
            </a:r>
            <a:r>
              <a:rPr lang="bg-BG" sz="1400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██ - wall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r>
              <a:rPr lang="en-US" sz="1400" dirty="0">
                <a:solidFill>
                  <a:schemeClr val="bg1"/>
                </a:solidFill>
              </a:rPr>
              <a:t> - character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 E -</a:t>
            </a:r>
            <a:r>
              <a:rPr lang="bg-BG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Exit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8D21D2E-CDF8-4AAD-ACAF-E9A0985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02" y="810623"/>
            <a:ext cx="3067478" cy="42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022B11-CE76-496E-B4BD-BE84207F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39763"/>
            <a:ext cx="5137150" cy="172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674FE-605E-45CA-9C90-19BA7D8EE7B5}"/>
              </a:ext>
            </a:extLst>
          </p:cNvPr>
          <p:cNvSpPr txBox="1"/>
          <p:nvPr/>
        </p:nvSpPr>
        <p:spPr>
          <a:xfrm>
            <a:off x="6257925" y="2017713"/>
            <a:ext cx="5137150" cy="3444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Main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771D6-B0EB-4CFD-9F7D-787A0E20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430463"/>
            <a:ext cx="5137150" cy="378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A04AE-3B0D-4988-91FC-1032FC4C336E}"/>
              </a:ext>
            </a:extLst>
          </p:cNvPr>
          <p:cNvSpPr txBox="1"/>
          <p:nvPr/>
        </p:nvSpPr>
        <p:spPr>
          <a:xfrm>
            <a:off x="6257925" y="5875338"/>
            <a:ext cx="5137150" cy="3444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Checks our moves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of the game</a:t>
            </a:r>
          </a:p>
        </p:txBody>
      </p:sp>
    </p:spTree>
    <p:extLst>
      <p:ext uri="{BB962C8B-B14F-4D97-AF65-F5344CB8AC3E}">
        <p14:creationId xmlns:p14="http://schemas.microsoft.com/office/powerpoint/2010/main" val="21302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DAC12-CF6F-47EC-8A53-3F23502C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2188"/>
            <a:ext cx="3816350" cy="3427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51120-7817-4E60-A857-44F9728E0A31}"/>
              </a:ext>
            </a:extLst>
          </p:cNvPr>
          <p:cNvSpPr txBox="1"/>
          <p:nvPr/>
        </p:nvSpPr>
        <p:spPr>
          <a:xfrm>
            <a:off x="228600" y="3735388"/>
            <a:ext cx="3816350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Layout of the labyrinth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72F49-FC6E-4CFF-A368-A5F2F48F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992188"/>
            <a:ext cx="7762875" cy="342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0AACC-572A-4FE0-BC40-C13A4D768051}"/>
              </a:ext>
            </a:extLst>
          </p:cNvPr>
          <p:cNvSpPr txBox="1"/>
          <p:nvPr/>
        </p:nvSpPr>
        <p:spPr>
          <a:xfrm>
            <a:off x="4124325" y="3735388"/>
            <a:ext cx="7762875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Checks if we have reached the exit</a:t>
            </a:r>
          </a:p>
          <a:p>
            <a:pPr algn="ctr"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89C851F3-FAD2-4773-B374-3922086C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000" y="346167"/>
            <a:ext cx="2542313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cord Logo, history, meaning, symbol, PNG">
            <a:extLst>
              <a:ext uri="{FF2B5EF4-FFF2-40B4-BE49-F238E27FC236}">
                <a16:creationId xmlns:a16="http://schemas.microsoft.com/office/drawing/2014/main" id="{8C5AB352-52BA-4AC5-B6C0-5D4B6FD1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3774" y="346167"/>
            <a:ext cx="2751900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Point logo and symbol, meaning, history, PNG">
            <a:extLst>
              <a:ext uri="{FF2B5EF4-FFF2-40B4-BE49-F238E27FC236}">
                <a16:creationId xmlns:a16="http://schemas.microsoft.com/office/drawing/2014/main" id="{EBC27CED-ED51-42C4-94E9-57A17FA0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009" y="2639045"/>
            <a:ext cx="2542294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and symbol, meaning, history, PNG">
            <a:extLst>
              <a:ext uri="{FF2B5EF4-FFF2-40B4-BE49-F238E27FC236}">
                <a16:creationId xmlns:a16="http://schemas.microsoft.com/office/drawing/2014/main" id="{37D543A9-DCE6-4FCD-816B-C0DFEB1B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443" y="4930536"/>
            <a:ext cx="2532262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724644-0B6C-42BB-B4EB-480AA0C4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9371" y="4930535"/>
            <a:ext cx="1700320" cy="158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EC08D-E546-4B5E-9B65-7318490E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Apps used for the making of our project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2" name="Straight Connector 8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8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8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9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D60F3E7-F829-454E-9BFD-2749DF0C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2109" y="2636436"/>
            <a:ext cx="1714847" cy="17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9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 for your attention</a:t>
            </a:r>
            <a:r>
              <a:rPr lang="bg-BG" sz="6600" dirty="0">
                <a:solidFill>
                  <a:srgbClr val="FFFFFF"/>
                </a:solidFill>
              </a:rPr>
              <a:t>!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Maze Game</vt:lpstr>
      <vt:lpstr>Contenders</vt:lpstr>
      <vt:lpstr>How to play the game?</vt:lpstr>
      <vt:lpstr>Instructions</vt:lpstr>
      <vt:lpstr>Functions of the game</vt:lpstr>
      <vt:lpstr>PowerPoint Presentation</vt:lpstr>
      <vt:lpstr>Apps used for the making of our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WordGuessingGame</dc:title>
  <dc:creator/>
  <cp:lastModifiedBy/>
  <cp:revision>4</cp:revision>
  <dcterms:created xsi:type="dcterms:W3CDTF">2021-02-28T10:24:17Z</dcterms:created>
  <dcterms:modified xsi:type="dcterms:W3CDTF">2021-11-08T14:17:44Z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