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microsoft.com/en-us/download/details.aspx?id=2430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210963"/>
            <a:ext cx="8791575" cy="1840274"/>
          </a:xfrm>
        </p:spPr>
        <p:txBody>
          <a:bodyPr>
            <a:noAutofit/>
          </a:bodyPr>
          <a:lstStyle/>
          <a:p>
            <a:r>
              <a:rPr lang="en-US" sz="6000" dirty="0" smtClean="0"/>
              <a:t>School Computer Safety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215091" y="5500567"/>
            <a:ext cx="14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649" y="5903590"/>
            <a:ext cx="2704762" cy="609524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Andress</a:t>
            </a:r>
            <a:r>
              <a:rPr lang="en-US" dirty="0" smtClean="0"/>
              <a:t> Silva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 lab log-out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space = higher risk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119" y="3005942"/>
            <a:ext cx="3847544" cy="317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3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name your </a:t>
            </a:r>
            <a:r>
              <a:rPr lang="en-US" dirty="0" err="1" smtClean="0"/>
              <a:t>usb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of ownership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660" y="2518401"/>
            <a:ext cx="4876800" cy="36576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4737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</a:t>
            </a:r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few reputable and easy to use sources such as</a:t>
            </a:r>
          </a:p>
          <a:p>
            <a:pPr lvl="1"/>
            <a:r>
              <a:rPr lang="en-US" dirty="0" err="1" smtClean="0"/>
              <a:t>Bitlocker</a:t>
            </a:r>
            <a:r>
              <a:rPr lang="en-US" dirty="0" smtClean="0"/>
              <a:t> To Go </a:t>
            </a:r>
            <a:r>
              <a:rPr lang="en-US" dirty="0" smtClean="0"/>
              <a:t>(Microsoft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www.microsoft.com/en-us/download/details.aspx?id=24303</a:t>
            </a:r>
            <a:endParaRPr lang="en-US" dirty="0" smtClean="0"/>
          </a:p>
          <a:p>
            <a:r>
              <a:rPr lang="en-US" dirty="0" smtClean="0"/>
              <a:t>For the more experienced, there are free and open source options</a:t>
            </a:r>
          </a:p>
          <a:p>
            <a:pPr lvl="1"/>
            <a:r>
              <a:rPr lang="en-US" dirty="0" err="1" smtClean="0"/>
              <a:t>DiskCryptor</a:t>
            </a:r>
            <a:endParaRPr lang="en-US" dirty="0" smtClean="0"/>
          </a:p>
          <a:p>
            <a:pPr lvl="1"/>
            <a:r>
              <a:rPr lang="en-US" dirty="0" err="1" smtClean="0"/>
              <a:t>Rohos</a:t>
            </a:r>
            <a:r>
              <a:rPr lang="en-US" dirty="0" smtClean="0"/>
              <a:t> Mini Drive</a:t>
            </a:r>
          </a:p>
          <a:p>
            <a:pPr lvl="1"/>
            <a:r>
              <a:rPr lang="en-US" dirty="0" err="1" smtClean="0"/>
              <a:t>SecurStick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60" y="4167249"/>
            <a:ext cx="2690751" cy="2690751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8494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shut down your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Erases all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48" y="1943132"/>
            <a:ext cx="6711696" cy="4154424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0044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244</TotalTime>
  <Words>73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School Computer Safety</vt:lpstr>
      <vt:lpstr>STEM lab log-out</vt:lpstr>
      <vt:lpstr>Why to name your usb</vt:lpstr>
      <vt:lpstr>USB Encryption</vt:lpstr>
      <vt:lpstr>Why to shut down your computer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Lab Safety</dc:title>
  <dc:creator>Andress</dc:creator>
  <cp:lastModifiedBy>mvc</cp:lastModifiedBy>
  <cp:revision>34</cp:revision>
  <dcterms:created xsi:type="dcterms:W3CDTF">2014-10-26T23:20:31Z</dcterms:created>
  <dcterms:modified xsi:type="dcterms:W3CDTF">2014-10-28T18:50:42Z</dcterms:modified>
</cp:coreProperties>
</file>