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5" r:id="rId6"/>
    <p:sldId id="262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1333" autoAdjust="0"/>
  </p:normalViewPr>
  <p:slideViewPr>
    <p:cSldViewPr snapToGrid="0">
      <p:cViewPr varScale="1">
        <p:scale>
          <a:sx n="69" d="100"/>
          <a:sy n="69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05F6E-9610-4A47-8825-0CD78BF7CE7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613B-AAF2-4534-BE56-D3272EDC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2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program that defends your computer from malicious users accessing and using your computer either as a port to someone else’s computer or to totally mess up yours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F613B-AAF2-4534-BE56-D3272EDCC8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089" y="559851"/>
            <a:ext cx="8791575" cy="858837"/>
          </a:xfrm>
        </p:spPr>
        <p:txBody>
          <a:bodyPr>
            <a:noAutofit/>
          </a:bodyPr>
          <a:lstStyle/>
          <a:p>
            <a:r>
              <a:rPr lang="en-US" sz="6000" dirty="0" smtClean="0"/>
              <a:t>Anti-Virus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215091" y="5500567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9" y="5903590"/>
            <a:ext cx="2704762" cy="60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446" y="2437295"/>
            <a:ext cx="4911968" cy="24559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40000" endPos="4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20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firewall is considered a first line of defense in protecting private information. For greater security, data can be encrypted</a:t>
            </a:r>
            <a:r>
              <a:rPr lang="en-US" dirty="0" smtClean="0"/>
              <a:t>.</a:t>
            </a:r>
          </a:p>
          <a:p>
            <a:r>
              <a:rPr lang="en-US" dirty="0"/>
              <a:t>It acts as a prevention tool, and makes your device hidden from the internet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3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ANTI-VIRUS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82" y="2249488"/>
            <a:ext cx="6287062" cy="3541712"/>
          </a:xfrm>
        </p:spPr>
      </p:pic>
    </p:spTree>
    <p:extLst>
      <p:ext uri="{BB962C8B-B14F-4D97-AF65-F5344CB8AC3E}">
        <p14:creationId xmlns:p14="http://schemas.microsoft.com/office/powerpoint/2010/main" val="168739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layer of protection that prevents devices from getting malicious program/s</a:t>
            </a:r>
          </a:p>
        </p:txBody>
      </p:sp>
    </p:spTree>
    <p:extLst>
      <p:ext uri="{BB962C8B-B14F-4D97-AF65-F5344CB8AC3E}">
        <p14:creationId xmlns:p14="http://schemas.microsoft.com/office/powerpoint/2010/main" val="19243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 all anti-virus are at your side</a:t>
            </a:r>
          </a:p>
          <a:p>
            <a:pPr lvl="1"/>
            <a:r>
              <a:rPr lang="en-US" dirty="0" smtClean="0"/>
              <a:t>Research before actually committing to a software</a:t>
            </a:r>
          </a:p>
          <a:p>
            <a:pPr lvl="1"/>
            <a:r>
              <a:rPr lang="en-US" dirty="0" smtClean="0"/>
              <a:t>Validate that is a trusted company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2772"/>
            <a:ext cx="4875213" cy="3315144"/>
          </a:xfrm>
        </p:spPr>
      </p:pic>
    </p:spTree>
    <p:extLst>
      <p:ext uri="{BB962C8B-B14F-4D97-AF65-F5344CB8AC3E}">
        <p14:creationId xmlns:p14="http://schemas.microsoft.com/office/powerpoint/2010/main" val="415297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Credible Anti-Virus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Premiums</a:t>
            </a:r>
          </a:p>
          <a:p>
            <a:pPr lvl="1"/>
            <a:r>
              <a:rPr lang="en-US" dirty="0" smtClean="0"/>
              <a:t>Kaspersky</a:t>
            </a:r>
          </a:p>
          <a:p>
            <a:pPr lvl="1"/>
            <a:r>
              <a:rPr lang="en-US" dirty="0" smtClean="0"/>
              <a:t>Norton</a:t>
            </a:r>
          </a:p>
          <a:p>
            <a:pPr lvl="1"/>
            <a:r>
              <a:rPr lang="en-US" dirty="0" err="1" smtClean="0"/>
              <a:t>Vipre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Free Anti-virus (premium upgrade)</a:t>
            </a:r>
          </a:p>
          <a:p>
            <a:pPr lvl="1"/>
            <a:r>
              <a:rPr lang="en-US" dirty="0" err="1" smtClean="0"/>
              <a:t>Avast</a:t>
            </a:r>
            <a:endParaRPr lang="en-US" dirty="0" smtClean="0"/>
          </a:p>
          <a:p>
            <a:pPr lvl="1"/>
            <a:r>
              <a:rPr lang="en-US" dirty="0" smtClean="0"/>
              <a:t>AVG</a:t>
            </a:r>
          </a:p>
          <a:p>
            <a:pPr lvl="1"/>
            <a:r>
              <a:rPr lang="en-US" dirty="0" err="1" smtClean="0"/>
              <a:t>Comodo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5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Detects malware already installed in the computer</a:t>
            </a:r>
          </a:p>
          <a:p>
            <a:r>
              <a:rPr lang="en-US" dirty="0" smtClean="0"/>
              <a:t>Usually paired with Anti-virus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</a:p>
          <a:p>
            <a:pPr lvl="1"/>
            <a:r>
              <a:rPr lang="en-US" dirty="0" smtClean="0"/>
              <a:t>Best back up solution</a:t>
            </a:r>
          </a:p>
          <a:p>
            <a:r>
              <a:rPr lang="en-US" dirty="0" smtClean="0"/>
              <a:t>Cloud Storage</a:t>
            </a:r>
          </a:p>
          <a:p>
            <a:pPr lvl="1"/>
            <a:r>
              <a:rPr lang="en-US" dirty="0" smtClean="0"/>
              <a:t>Pros: can be access anywhere</a:t>
            </a:r>
          </a:p>
          <a:p>
            <a:pPr lvl="1"/>
            <a:r>
              <a:rPr lang="en-US" dirty="0" smtClean="0"/>
              <a:t>Con: privacy issues</a:t>
            </a:r>
            <a:endParaRPr lang="en-US" dirty="0"/>
          </a:p>
          <a:p>
            <a:r>
              <a:rPr lang="en-US" dirty="0" smtClean="0"/>
              <a:t>Restore Points</a:t>
            </a:r>
          </a:p>
          <a:p>
            <a:pPr lvl="1"/>
            <a:r>
              <a:rPr lang="en-US" dirty="0" smtClean="0"/>
              <a:t>Not recommend as an ONLY backup solution but it’s better than nothing.</a:t>
            </a:r>
          </a:p>
        </p:txBody>
      </p:sp>
    </p:spTree>
    <p:extLst>
      <p:ext uri="{BB962C8B-B14F-4D97-AF65-F5344CB8AC3E}">
        <p14:creationId xmlns:p14="http://schemas.microsoft.com/office/powerpoint/2010/main" val="260000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3-2-1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3 BACKUPS</a:t>
            </a:r>
          </a:p>
          <a:p>
            <a:r>
              <a:rPr lang="en-US" dirty="0" smtClean="0"/>
              <a:t>2 IN DIFFERENT FORMATS</a:t>
            </a:r>
          </a:p>
          <a:p>
            <a:pPr lvl="1"/>
            <a:r>
              <a:rPr lang="en-US" dirty="0" smtClean="0"/>
              <a:t>FAT32, NTFS, EXT4 CLOUD STOREAGE</a:t>
            </a:r>
          </a:p>
          <a:p>
            <a:r>
              <a:rPr lang="en-US" dirty="0" smtClean="0"/>
              <a:t>1 COPY OFFSITE</a:t>
            </a:r>
          </a:p>
          <a:p>
            <a:pPr lvl="1"/>
            <a:r>
              <a:rPr lang="en-US" dirty="0" smtClean="0"/>
              <a:t>MAKE AN EXTERNAL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4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467</TotalTime>
  <Words>191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Anti-Virus</vt:lpstr>
      <vt:lpstr>Firewall</vt:lpstr>
      <vt:lpstr>ANTI-VIRUS</vt:lpstr>
      <vt:lpstr>ANTI-VIRUS</vt:lpstr>
      <vt:lpstr>Schemes</vt:lpstr>
      <vt:lpstr>Credible Anti-Virus</vt:lpstr>
      <vt:lpstr>MALWARE SCANNER</vt:lpstr>
      <vt:lpstr>BACKUPS</vt:lpstr>
      <vt:lpstr>RULE 3-2-1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Aaron</dc:creator>
  <cp:lastModifiedBy>Aaron</cp:lastModifiedBy>
  <cp:revision>52</cp:revision>
  <dcterms:created xsi:type="dcterms:W3CDTF">2014-10-26T23:20:31Z</dcterms:created>
  <dcterms:modified xsi:type="dcterms:W3CDTF">2014-10-28T03:37:01Z</dcterms:modified>
</cp:coreProperties>
</file>