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19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089" y="559851"/>
            <a:ext cx="8791575" cy="858837"/>
          </a:xfrm>
        </p:spPr>
        <p:txBody>
          <a:bodyPr>
            <a:noAutofit/>
          </a:bodyPr>
          <a:lstStyle/>
          <a:p>
            <a:r>
              <a:rPr lang="en-US" sz="6000" dirty="0" smtClean="0"/>
              <a:t>Your Passwords,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499" y="1284688"/>
            <a:ext cx="4131733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Change them.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21" y="2467692"/>
            <a:ext cx="3346113" cy="23868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Weak passwords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44662" y="1960990"/>
            <a:ext cx="869950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/>
              <a:t>based on common dictionary words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rgbClr val="92D050"/>
                </a:solidFill>
              </a:rPr>
              <a:t>based </a:t>
            </a:r>
            <a:r>
              <a:rPr lang="en-US" altLang="en-US" sz="3600" dirty="0">
                <a:solidFill>
                  <a:srgbClr val="92D050"/>
                </a:solidFill>
              </a:rPr>
              <a:t>on common names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/>
              <a:t>based on user/account identifier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92D050"/>
                </a:solidFill>
              </a:rPr>
              <a:t>short (under 6 characters)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/>
              <a:t>based on keyboard patterns (e.g., “qwerty”)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92D050"/>
                </a:solidFill>
              </a:rPr>
              <a:t>composed of </a:t>
            </a:r>
            <a:r>
              <a:rPr lang="en-US" altLang="en-US" sz="3600" dirty="0" smtClean="0">
                <a:solidFill>
                  <a:srgbClr val="92D050"/>
                </a:solidFill>
              </a:rPr>
              <a:t>a single character </a:t>
            </a:r>
            <a:r>
              <a:rPr lang="en-US" altLang="en-US" sz="3600" dirty="0">
                <a:solidFill>
                  <a:srgbClr val="92D050"/>
                </a:solidFill>
              </a:rPr>
              <a:t>type (e.g., all </a:t>
            </a:r>
            <a:r>
              <a:rPr lang="en-US" altLang="en-US" sz="3600" dirty="0" smtClean="0">
                <a:solidFill>
                  <a:srgbClr val="92D050"/>
                </a:solidFill>
              </a:rPr>
              <a:t>lowercase characters</a:t>
            </a:r>
            <a:r>
              <a:rPr lang="en-US" altLang="en-US" sz="3600" dirty="0">
                <a:solidFill>
                  <a:srgbClr val="92D050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/>
              <a:t>resemble license plate </a:t>
            </a:r>
            <a:r>
              <a:rPr lang="en-US" altLang="en-US" sz="3600" dirty="0" smtClean="0"/>
              <a:t>values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5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strong passwords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1413" y="2478088"/>
            <a:ext cx="4789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Multiple character </a:t>
            </a:r>
            <a:r>
              <a:rPr lang="en-US" altLang="en-US" sz="3200" dirty="0" smtClean="0"/>
              <a:t>types</a:t>
            </a:r>
          </a:p>
          <a:p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Long</a:t>
            </a:r>
          </a:p>
          <a:p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Random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415211" y="1985645"/>
            <a:ext cx="3390900" cy="353943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	Examples:</a:t>
            </a:r>
          </a:p>
          <a:p>
            <a:endParaRPr lang="en-US" alt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L*6v11E5Lgr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aC&amp;3i7$l*5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Y7#RQ^e#f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890NEs2%a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T3CH&amp;R3pU8Lic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6384395" cy="1639884"/>
          </a:xfrm>
        </p:spPr>
        <p:txBody>
          <a:bodyPr anchor="t"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90700"/>
            <a:ext cx="3856037" cy="44577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Don’t use the same password for sites/services.</a:t>
            </a:r>
            <a:r>
              <a:rPr lang="en-US" sz="2800" dirty="0"/>
              <a:t>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Every year major sites are breached by criminals.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Once a site is hacked your password can be used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Having multiple strong passwords can be impossible to remember.</a:t>
            </a:r>
          </a:p>
          <a:p>
            <a:pPr lvl="2"/>
            <a:r>
              <a:rPr lang="en-US" sz="4400" b="1" i="1" dirty="0" smtClean="0"/>
              <a:t>   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6" y="2151062"/>
            <a:ext cx="5159216" cy="1869281"/>
          </a:xfrm>
        </p:spPr>
      </p:pic>
      <p:sp>
        <p:nvSpPr>
          <p:cNvPr id="8" name="TextBox 7"/>
          <p:cNvSpPr txBox="1"/>
          <p:nvPr/>
        </p:nvSpPr>
        <p:spPr>
          <a:xfrm>
            <a:off x="5524500" y="4597400"/>
            <a:ext cx="600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Never store your passwords with your browser             	– malware can easily access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9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6384395" cy="1639884"/>
          </a:xfrm>
        </p:spPr>
        <p:txBody>
          <a:bodyPr anchor="t"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429543"/>
            <a:ext cx="635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Instead, use an </a:t>
            </a:r>
            <a:r>
              <a:rPr lang="en-US" sz="2800" dirty="0" smtClean="0"/>
              <a:t>ENCRYPTED </a:t>
            </a:r>
            <a:r>
              <a:rPr lang="en-US" sz="2400" dirty="0" smtClean="0"/>
              <a:t>password manager.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5878" y="2400300"/>
            <a:ext cx="100371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Common Features: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Store unique passwords for every site/service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Remember a single strong password to access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Automatically enters passwords into login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Informs you of password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Cross platform (shares passwords across windows, </a:t>
            </a:r>
            <a:r>
              <a:rPr lang="en-US" sz="2800" dirty="0" err="1" smtClean="0"/>
              <a:t>ios</a:t>
            </a:r>
            <a:r>
              <a:rPr lang="en-US" sz="2800" dirty="0" smtClean="0"/>
              <a:t>, android,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96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349500"/>
            <a:ext cx="985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Create strong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Keep them a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Don’t trust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Don’t reuse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Use an encrypted password manager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38" y="618518"/>
            <a:ext cx="2286162" cy="3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317500"/>
            <a:ext cx="10034587" cy="1639886"/>
          </a:xfrm>
        </p:spPr>
        <p:txBody>
          <a:bodyPr anchor="t"/>
          <a:lstStyle/>
          <a:p>
            <a:r>
              <a:rPr lang="en-US" dirty="0" smtClean="0"/>
              <a:t>Top ten most common passwords of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7855" y="1283364"/>
            <a:ext cx="32893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password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12345678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qwerty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abc123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123456789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111111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123123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Admin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54" y="3791743"/>
            <a:ext cx="1872691" cy="1279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0" y="2459066"/>
            <a:ext cx="527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Hackers are not babies. </a:t>
            </a:r>
          </a:p>
          <a:p>
            <a:r>
              <a:rPr lang="en-US" sz="2400" dirty="0" smtClean="0"/>
              <a:t>They know how you think.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How passwords are attacked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9211" y="3022600"/>
            <a:ext cx="9906000" cy="3055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Dictionary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Social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Brute force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389918"/>
            <a:ext cx="9905998" cy="1117304"/>
          </a:xfrm>
        </p:spPr>
        <p:txBody>
          <a:bodyPr/>
          <a:lstStyle/>
          <a:p>
            <a:r>
              <a:rPr lang="en-US" dirty="0" smtClean="0"/>
              <a:t>Dictionary attacks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045557"/>
            <a:ext cx="9918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- The guessing of </a:t>
            </a:r>
            <a:r>
              <a:rPr lang="en-US" altLang="en-US" sz="2400" dirty="0"/>
              <a:t>a password by repeated trial and error</a:t>
            </a:r>
            <a:r>
              <a:rPr lang="en-US" alt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968887"/>
            <a:ext cx="89407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Criminals use programs that automatically try passwords from a dictionary file containing millions of common passwords and word combinations in all different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attacks can also try variations of the included words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Reversed (e.g., “</a:t>
            </a:r>
            <a:r>
              <a:rPr lang="en-US" altLang="en-US" sz="2400" dirty="0" err="1"/>
              <a:t>terces</a:t>
            </a:r>
            <a:r>
              <a:rPr lang="en-US" altLang="en-US" sz="2400" dirty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Mixed case (e.g., </a:t>
            </a:r>
            <a:r>
              <a:rPr lang="en-US" altLang="en-US" sz="2400" dirty="0" err="1"/>
              <a:t>SeCreT</a:t>
            </a:r>
            <a:r>
              <a:rPr lang="en-US" altLang="en-US" sz="2400" dirty="0"/>
              <a:t>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Character/Symbol replacement (e.g., “$</a:t>
            </a:r>
            <a:r>
              <a:rPr lang="en-US" altLang="en-US" sz="2400" dirty="0" err="1"/>
              <a:t>ecret</a:t>
            </a:r>
            <a:r>
              <a:rPr lang="en-US" altLang="en-US" sz="2400" dirty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Words with vowels removed (e.g., “</a:t>
            </a:r>
            <a:r>
              <a:rPr lang="en-US" altLang="en-US" sz="2400" dirty="0" err="1"/>
              <a:t>scrt</a:t>
            </a:r>
            <a:r>
              <a:rPr lang="en-US" altLang="en-US" sz="2400" dirty="0" smtClean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Up to the attacker’s imagination…</a:t>
            </a:r>
            <a:endParaRPr lang="en-US" altLang="en-US" sz="24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1"/>
          <a:stretch/>
        </p:blipFill>
        <p:spPr>
          <a:xfrm>
            <a:off x="9074896" y="389918"/>
            <a:ext cx="2297203" cy="5803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angle"/>
            <a:bevelB/>
          </a:sp3d>
        </p:spPr>
      </p:pic>
    </p:spTree>
    <p:extLst>
      <p:ext uri="{BB962C8B-B14F-4D97-AF65-F5344CB8AC3E}">
        <p14:creationId xmlns:p14="http://schemas.microsoft.com/office/powerpoint/2010/main" val="28934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20912" y="1244600"/>
            <a:ext cx="937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The </a:t>
            </a:r>
            <a:r>
              <a:rPr lang="en-US" sz="2400" dirty="0"/>
              <a:t>art of manipulating people so they give up confidential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012" y="2492982"/>
            <a:ext cx="911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Others can hear you give a password to someone you trust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Someone looking over your shoulder can discover a </a:t>
            </a:r>
            <a:r>
              <a:rPr lang="en-US" altLang="en-US" sz="2400" dirty="0" smtClean="0"/>
              <a:t>password.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Don’t keep a copy of your </a:t>
            </a:r>
            <a:r>
              <a:rPr lang="en-US" altLang="en-US" sz="2400" dirty="0" smtClean="0"/>
              <a:t>passwords where other can find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Fake tech support can call you asking for your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Technological phishing (more on this in a later presentation).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8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712" y="596900"/>
            <a:ext cx="9374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In short:</a:t>
            </a:r>
          </a:p>
          <a:p>
            <a:pPr algn="ctr"/>
            <a:r>
              <a:rPr lang="en-US" sz="3200" dirty="0" smtClean="0"/>
              <a:t>DON’T TRUST ANYONE!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4" y="2040241"/>
            <a:ext cx="4809805" cy="36073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36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r>
              <a:rPr lang="en-US" dirty="0" smtClean="0"/>
              <a:t>Brute force attacks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20912" y="1244600"/>
            <a:ext cx="937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Guessing every possible permutation of a password until it is found.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3711" y="2658082"/>
            <a:ext cx="911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Short, weak passwords can be cracked in under an hour by a single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Long, strong passwords can take every computer on earth working together a thousand years to crack.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time it takes is based on the password’s “entropy”.</a:t>
            </a:r>
          </a:p>
        </p:txBody>
      </p:sp>
    </p:spTree>
    <p:extLst>
      <p:ext uri="{BB962C8B-B14F-4D97-AF65-F5344CB8AC3E}">
        <p14:creationId xmlns:p14="http://schemas.microsoft.com/office/powerpoint/2010/main" val="39708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pPr algn="ctr"/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711" y="1553182"/>
            <a:ext cx="911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 password, "entropy" is related to "</a:t>
            </a:r>
            <a:r>
              <a:rPr lang="en-US" sz="2400" dirty="0" err="1"/>
              <a:t>guessability</a:t>
            </a:r>
            <a:r>
              <a:rPr lang="en-US" sz="2400" dirty="0"/>
              <a:t>". Low entropy is easier to guess, high entropy is harder to guess.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The primary aspect is randomness. A non-random password, like "secret", is easily guessed. A random password, like "8jh$#F" is harder to guess.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Length plays a part, too. "secret of a lifetime man" is not much more random than "secret", but the additional length means it is harder for a brute-force attack to crack, and therefore it has better "entropy".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So, to a layman: A good password has high entropy, which means it is hard to guess, uses multiple character types (upper-lower-number-symbol), and the longer the better.</a:t>
            </a:r>
          </a:p>
        </p:txBody>
      </p:sp>
    </p:spTree>
    <p:extLst>
      <p:ext uri="{BB962C8B-B14F-4D97-AF65-F5344CB8AC3E}">
        <p14:creationId xmlns:p14="http://schemas.microsoft.com/office/powerpoint/2010/main" val="13882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pPr algn="ctr"/>
            <a:r>
              <a:rPr lang="en-US" dirty="0" smtClean="0"/>
              <a:t>The four character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711" y="1819882"/>
            <a:ext cx="911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English uppercase letters (A, B, C).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English lowercase letters (a, b, c).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Arabic numerals (1, 2, 3).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Special characters ( !, *, $, or other punctuation symbols).</a:t>
            </a:r>
            <a:endParaRPr lang="en-US" altLang="en-US" sz="2800" dirty="0">
              <a:latin typeface="Times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161" y="5503707"/>
            <a:ext cx="85216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Each additional character type you include in your password exponentially increases brute force attack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6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394</TotalTime>
  <Words>667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</vt:lpstr>
      <vt:lpstr>Trebuchet MS</vt:lpstr>
      <vt:lpstr>Tw Cen MT</vt:lpstr>
      <vt:lpstr>Circuit</vt:lpstr>
      <vt:lpstr>Your Passwords,</vt:lpstr>
      <vt:lpstr>Top ten most common passwords of 2013</vt:lpstr>
      <vt:lpstr>How passwords are attacked</vt:lpstr>
      <vt:lpstr>Dictionary attacks</vt:lpstr>
      <vt:lpstr>Social engineering</vt:lpstr>
      <vt:lpstr>PowerPoint Presentation</vt:lpstr>
      <vt:lpstr>Brute force attacks</vt:lpstr>
      <vt:lpstr>Entropy</vt:lpstr>
      <vt:lpstr>The four character types</vt:lpstr>
      <vt:lpstr>Overview: Weak passwords</vt:lpstr>
      <vt:lpstr>Overview: strong passwords</vt:lpstr>
      <vt:lpstr>Password managers</vt:lpstr>
      <vt:lpstr>Password managers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Aaron</dc:creator>
  <cp:lastModifiedBy>Aaron</cp:lastModifiedBy>
  <cp:revision>40</cp:revision>
  <dcterms:created xsi:type="dcterms:W3CDTF">2014-10-26T23:20:31Z</dcterms:created>
  <dcterms:modified xsi:type="dcterms:W3CDTF">2014-10-27T07:50:33Z</dcterms:modified>
</cp:coreProperties>
</file>