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@members.tripod.com/" TargetMode="External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5091" y="783696"/>
            <a:ext cx="8791575" cy="858837"/>
          </a:xfrm>
        </p:spPr>
        <p:txBody>
          <a:bodyPr>
            <a:noAutofit/>
          </a:bodyPr>
          <a:lstStyle/>
          <a:p>
            <a:r>
              <a:rPr lang="en-US" sz="6000" dirty="0" smtClean="0"/>
              <a:t>Phishing Attacks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4267" y="4857352"/>
            <a:ext cx="3386666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No, not that kind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765" y="2134857"/>
            <a:ext cx="2070226" cy="22301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5091" y="5500567"/>
            <a:ext cx="14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649" y="5903590"/>
            <a:ext cx="2704762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Encryption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354666" y="1744134"/>
            <a:ext cx="60885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Legitimate sites use SSL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Look for “https” in the URL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38" y="2381246"/>
            <a:ext cx="4758170" cy="1682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3557651"/>
            <a:ext cx="4317241" cy="2165816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6" name="TextBox 5"/>
          <p:cNvSpPr txBox="1"/>
          <p:nvPr/>
        </p:nvSpPr>
        <p:spPr>
          <a:xfrm>
            <a:off x="5808134" y="4348319"/>
            <a:ext cx="4306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SSL can be faked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Look for warnings from your browser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247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4682"/>
          </a:xfrm>
        </p:spPr>
        <p:txBody>
          <a:bodyPr/>
          <a:lstStyle/>
          <a:p>
            <a:pPr algn="ctr"/>
            <a:r>
              <a:rPr lang="en-US" dirty="0" smtClean="0"/>
              <a:t>Don’t be a victim of phishing attacks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980" y="1473200"/>
            <a:ext cx="7376863" cy="4868730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5409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phishing?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1879601"/>
            <a:ext cx="96112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dirty="0"/>
              <a:t>A criminal activity using social engineering techniques (a collection of techniques used to manipulate people into performing actions or divulging confidential information</a:t>
            </a:r>
            <a:r>
              <a:rPr lang="en-US" altLang="en-US" sz="32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dirty="0"/>
              <a:t>Phishers attempt to fraudulently acquire sensitive information, such as usernames, passwords and credit card details, by masquerading as a trustworthy entity in an electronic communication.</a:t>
            </a:r>
          </a:p>
          <a:p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206" y="2768349"/>
            <a:ext cx="2843794" cy="216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5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targets</a:t>
            </a:r>
            <a:endParaRPr lang="en-US" dirty="0"/>
          </a:p>
        </p:txBody>
      </p:sp>
      <p:pic>
        <p:nvPicPr>
          <p:cNvPr id="4" name="Picture 4" descr="wachovi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533" y="6028267"/>
            <a:ext cx="2286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amaz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333" y="6028267"/>
            <a:ext cx="21336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ank of america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933" y="5342467"/>
            <a:ext cx="23812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citiban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33" y="6028267"/>
            <a:ext cx="8382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Ebay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733" y="6104467"/>
            <a:ext cx="10477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paypal_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5266267"/>
            <a:ext cx="29718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rs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33" y="5266267"/>
            <a:ext cx="2895600" cy="58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805517" y="2270126"/>
            <a:ext cx="92863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eBay and PayPal are two of the most targeted companies, with online banks following closely behind.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Social network sites are often targeted to gain information for identity theft.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933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How is </a:t>
            </a:r>
            <a:r>
              <a:rPr lang="en-US" dirty="0" err="1" smtClean="0"/>
              <a:t>Phising</a:t>
            </a:r>
            <a:r>
              <a:rPr lang="en-US" dirty="0" smtClean="0"/>
              <a:t> done?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794000"/>
            <a:ext cx="9906000" cy="30051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E-mail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Your bank needs you to reset your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 link to </a:t>
            </a:r>
            <a:r>
              <a:rPr lang="en-US" sz="2800" dirty="0" err="1" smtClean="0"/>
              <a:t>facebook</a:t>
            </a:r>
            <a:r>
              <a:rPr lang="en-US" sz="2800" dirty="0" smtClean="0"/>
              <a:t> in a </a:t>
            </a:r>
            <a:r>
              <a:rPr lang="en-US" sz="2800" dirty="0" err="1" smtClean="0"/>
              <a:t>Youtube</a:t>
            </a:r>
            <a:r>
              <a:rPr lang="en-US" sz="2800" dirty="0" smtClean="0"/>
              <a:t>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Man in the middle (</a:t>
            </a:r>
            <a:r>
              <a:rPr lang="en-US" sz="2800" dirty="0" err="1" smtClean="0"/>
              <a:t>Mitm</a:t>
            </a:r>
            <a:r>
              <a:rPr lang="en-US" sz="28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Targeted attack, largely undetectable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812" y="1145118"/>
            <a:ext cx="1561089" cy="16880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601" y="3271320"/>
            <a:ext cx="1892300" cy="650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304" y="4585241"/>
            <a:ext cx="2162107" cy="1669627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2585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E-mail</a:t>
            </a:r>
            <a:endParaRPr lang="en-US" sz="44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" t="18984" r="37847" b="27065"/>
          <a:stretch/>
        </p:blipFill>
        <p:spPr bwMode="auto">
          <a:xfrm>
            <a:off x="5384655" y="270933"/>
            <a:ext cx="5662756" cy="636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1200" y="2444673"/>
            <a:ext cx="4521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No personal greeting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Sense of urgency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Uses images instead of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Bypasses spam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Sender will look legitimate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Can be spoofed to look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Links may take you to a strange URL</a:t>
            </a:r>
          </a:p>
        </p:txBody>
      </p:sp>
    </p:spTree>
    <p:extLst>
      <p:ext uri="{BB962C8B-B14F-4D97-AF65-F5344CB8AC3E}">
        <p14:creationId xmlns:p14="http://schemas.microsoft.com/office/powerpoint/2010/main" val="28255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Another example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9" y="2097088"/>
            <a:ext cx="10904846" cy="383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13" y="70318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Random links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948266" y="2181755"/>
            <a:ext cx="110066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Links from </a:t>
            </a:r>
            <a:r>
              <a:rPr lang="en-US" sz="2800" dirty="0" err="1" smtClean="0"/>
              <a:t>Youtube</a:t>
            </a:r>
            <a:r>
              <a:rPr lang="en-US" sz="2800" dirty="0" smtClean="0"/>
              <a:t> comments, Facebook, chat rooms, and blogs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Majority of random links are spam or malware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Spamming fraudulent links is a career choice for criminals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Instead of clicking a link, google it first or type in the legitimate </a:t>
            </a:r>
            <a:r>
              <a:rPr lang="en-US" sz="2800" dirty="0" err="1" smtClean="0"/>
              <a:t>url</a:t>
            </a:r>
            <a:r>
              <a:rPr lang="en-US" sz="2800" dirty="0" smtClean="0"/>
              <a:t> from memory</a:t>
            </a:r>
          </a:p>
        </p:txBody>
      </p:sp>
    </p:spTree>
    <p:extLst>
      <p:ext uri="{BB962C8B-B14F-4D97-AF65-F5344CB8AC3E}">
        <p14:creationId xmlns:p14="http://schemas.microsoft.com/office/powerpoint/2010/main" val="6660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Man in the middle (</a:t>
            </a:r>
            <a:r>
              <a:rPr lang="en-US" sz="4400" dirty="0" err="1" smtClean="0"/>
              <a:t>mitm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280515" y="2438400"/>
            <a:ext cx="99632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When a hacker is inside your </a:t>
            </a:r>
            <a:r>
              <a:rPr lang="en-US" sz="2800" dirty="0" err="1" smtClean="0"/>
              <a:t>wifi</a:t>
            </a:r>
            <a:r>
              <a:rPr lang="en-US" sz="2800" dirty="0" smtClean="0"/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Hacker plays a middle man between you and the legitimate site, where you send information to his fake page and he then sends it to the legitimate site and vise versa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Used often on public networks such as those found at Starbucks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65000"/>
                  </a:schemeClr>
                </a:solidFill>
              </a:rPr>
              <a:t>Used on households who use WEP and/or weak </a:t>
            </a:r>
            <a:r>
              <a:rPr lang="en-US" sz="2800" dirty="0" err="1" smtClean="0">
                <a:solidFill>
                  <a:schemeClr val="tx1">
                    <a:lumMod val="65000"/>
                  </a:schemeClr>
                </a:solidFill>
              </a:rPr>
              <a:t>wifi</a:t>
            </a:r>
            <a:r>
              <a:rPr lang="en-US" sz="2800" dirty="0" smtClean="0">
                <a:solidFill>
                  <a:schemeClr val="tx1">
                    <a:lumMod val="65000"/>
                  </a:schemeClr>
                </a:solidFill>
              </a:rPr>
              <a:t>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Refrain from entering personal information when on public networks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2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3" t="1385" r="30707" b="87258"/>
          <a:stretch/>
        </p:blipFill>
        <p:spPr>
          <a:xfrm>
            <a:off x="983936" y="1998134"/>
            <a:ext cx="10345017" cy="171026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TextBox 3"/>
          <p:cNvSpPr txBox="1"/>
          <p:nvPr/>
        </p:nvSpPr>
        <p:spPr>
          <a:xfrm>
            <a:off x="1484023" y="3886200"/>
            <a:ext cx="9700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Domain is actually “account-updateinfo.com”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600" dirty="0">
                <a:hlinkClick r:id="rId3"/>
              </a:rPr>
              <a:t>http://www.google.com@members.tripod.com</a:t>
            </a:r>
            <a:r>
              <a:rPr lang="en-US" altLang="en-US" sz="3600" dirty="0" smtClean="0">
                <a:hlinkClick r:id="rId3"/>
              </a:rPr>
              <a:t>/</a:t>
            </a:r>
            <a:endParaRPr lang="en-US" altLang="en-US" sz="3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Domain is </a:t>
            </a:r>
            <a:r>
              <a:rPr lang="en-US" sz="3600" dirty="0" smtClean="0"/>
              <a:t>tripod.com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Are not secured by SSL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3956" y="890028"/>
            <a:ext cx="5431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SPOT A PHISHING SITE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423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155</TotalTime>
  <Words>347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Phishing Attacks</vt:lpstr>
      <vt:lpstr>What is phishing?</vt:lpstr>
      <vt:lpstr>Common targets</vt:lpstr>
      <vt:lpstr>How is Phising done?</vt:lpstr>
      <vt:lpstr>E-mail</vt:lpstr>
      <vt:lpstr>Another example</vt:lpstr>
      <vt:lpstr>Random links</vt:lpstr>
      <vt:lpstr>Man in the middle (mitm)</vt:lpstr>
      <vt:lpstr>PowerPoint Presentation</vt:lpstr>
      <vt:lpstr>Encryption</vt:lpstr>
      <vt:lpstr>Don’t be a victim of phishing attacks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Attacks</dc:title>
  <dc:creator>Aaron</dc:creator>
  <cp:lastModifiedBy>Aaron</cp:lastModifiedBy>
  <cp:revision>21</cp:revision>
  <dcterms:created xsi:type="dcterms:W3CDTF">2014-10-26T23:20:31Z</dcterms:created>
  <dcterms:modified xsi:type="dcterms:W3CDTF">2014-10-27T03:51:07Z</dcterms:modified>
</cp:coreProperties>
</file>