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022B-A7DC-DCF0-F2B5-04640E440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Risk Assessment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A1E75-B56A-C98F-3874-E5F8991C2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Vignesh</a:t>
            </a:r>
          </a:p>
        </p:txBody>
      </p:sp>
    </p:spTree>
    <p:extLst>
      <p:ext uri="{BB962C8B-B14F-4D97-AF65-F5344CB8AC3E}">
        <p14:creationId xmlns:p14="http://schemas.microsoft.com/office/powerpoint/2010/main" val="154105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5BF1-1CCC-E0F8-B851-FAA57C1A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760"/>
          </a:xfrm>
        </p:spPr>
        <p:txBody>
          <a:bodyPr/>
          <a:lstStyle/>
          <a:p>
            <a:r>
              <a:rPr lang="en-IN" dirty="0"/>
              <a:t>Dataset analysis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7946-0ACC-EFD5-986C-B172E51D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890"/>
            <a:ext cx="9905999" cy="4270311"/>
          </a:xfrm>
        </p:spPr>
        <p:txBody>
          <a:bodyPr>
            <a:normAutofit fontScale="92500"/>
          </a:bodyPr>
          <a:lstStyle/>
          <a:p>
            <a:r>
              <a:rPr lang="en-IN" dirty="0"/>
              <a:t>No duplicates found</a:t>
            </a:r>
          </a:p>
          <a:p>
            <a:r>
              <a:rPr lang="en-IN" dirty="0"/>
              <a:t>8 columns has NA values – imputed by Simple Imputer.</a:t>
            </a:r>
          </a:p>
          <a:p>
            <a:r>
              <a:rPr lang="en-IN" dirty="0" err="1"/>
              <a:t>earliest_cr_line</a:t>
            </a:r>
            <a:r>
              <a:rPr lang="en-IN" dirty="0"/>
              <a:t> column contain month year value which we can extract a new feature column out of that by just considering only year and difference from the current year.</a:t>
            </a:r>
          </a:p>
          <a:p>
            <a:r>
              <a:rPr lang="en-IN" dirty="0"/>
              <a:t>Dropped below columns as I thought those columns may not have any impact</a:t>
            </a:r>
          </a:p>
          <a:p>
            <a:pPr lvl="1"/>
            <a:r>
              <a:rPr lang="en-US" dirty="0"/>
              <a:t>'emp_title','</a:t>
            </a:r>
            <a:r>
              <a:rPr lang="en-US" dirty="0" err="1"/>
              <a:t>addr_state</a:t>
            </a:r>
            <a:r>
              <a:rPr lang="en-US" dirty="0"/>
              <a:t>', 'title', '</a:t>
            </a:r>
            <a:r>
              <a:rPr lang="en-US" dirty="0" err="1"/>
              <a:t>sub_grade</a:t>
            </a:r>
            <a:r>
              <a:rPr lang="en-US" dirty="0"/>
              <a:t>’</a:t>
            </a:r>
          </a:p>
          <a:p>
            <a:r>
              <a:rPr lang="en-US" dirty="0"/>
              <a:t>Based on the Loan Status column value count in train dataset, 80% of data has Fully Paid loan status and 20 % has Charged Off, so we can try Over/Under sampling on the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3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1E76-F8D6-7634-DD54-FE8C2A82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727"/>
          </a:xfrm>
        </p:spPr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32C7-329D-7DBC-690E-D279A41DC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9"/>
            <a:ext cx="9905999" cy="4279642"/>
          </a:xfrm>
        </p:spPr>
        <p:txBody>
          <a:bodyPr/>
          <a:lstStyle/>
          <a:p>
            <a:r>
              <a:rPr lang="en-IN" dirty="0"/>
              <a:t>Constructed below pipeline for accommodating Preprocessing, Modelling.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91110-1DE6-98D1-4665-628D8286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98" y="2258008"/>
            <a:ext cx="9960203" cy="37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5C0F-A9AA-8241-08F4-95FD8F7D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751"/>
          </a:xfrm>
        </p:spPr>
        <p:txBody>
          <a:bodyPr/>
          <a:lstStyle/>
          <a:p>
            <a:r>
              <a:rPr lang="en-IN" dirty="0"/>
              <a:t>Logistic Regression Model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45107-627E-DFCA-0988-494587AB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172" y="1461047"/>
            <a:ext cx="4305673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EF809-AC6A-5B95-D374-D16AC119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31" y="1461047"/>
            <a:ext cx="3787468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F4ED-DB66-59FA-DCD0-4B1F9188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model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8874B-74C5-A827-4AB5-76F4D18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946" y="2160101"/>
            <a:ext cx="4465707" cy="3909399"/>
          </a:xfrm>
        </p:spPr>
      </p:pic>
    </p:spTree>
    <p:extLst>
      <p:ext uri="{BB962C8B-B14F-4D97-AF65-F5344CB8AC3E}">
        <p14:creationId xmlns:p14="http://schemas.microsoft.com/office/powerpoint/2010/main" val="33871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00E1-2E0A-DB64-F8AF-6F35AF61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dirty="0"/>
              <a:t>Sampling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7DBD-71AA-B9B2-9CDB-B3E0BEF1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4988"/>
            <a:ext cx="9905999" cy="4606213"/>
          </a:xfrm>
        </p:spPr>
        <p:txBody>
          <a:bodyPr/>
          <a:lstStyle/>
          <a:p>
            <a:r>
              <a:rPr lang="en-IN" dirty="0"/>
              <a:t>With Under Sampling                                With Over Sampling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007CF-BEA6-EF02-BDBB-A457D1BC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30" y="1935147"/>
            <a:ext cx="4130398" cy="385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F94F3-2873-BF8A-EA08-AAF99DF3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33" y="1935147"/>
            <a:ext cx="406181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CDD1-D7F3-ACCA-DBE5-E8A846E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8478"/>
          </a:xfrm>
        </p:spPr>
        <p:txBody>
          <a:bodyPr>
            <a:normAutofit fontScale="90000"/>
          </a:bodyPr>
          <a:lstStyle/>
          <a:p>
            <a:r>
              <a:rPr lang="en-IN" dirty="0"/>
              <a:t>Polynomial with sampling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036B-9361-02A0-2D3F-1BD66530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5616"/>
            <a:ext cx="9905999" cy="4475585"/>
          </a:xfrm>
        </p:spPr>
        <p:txBody>
          <a:bodyPr/>
          <a:lstStyle/>
          <a:p>
            <a:r>
              <a:rPr lang="en-IN" dirty="0"/>
              <a:t>With Under Sampling                                With Over Sampling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DF19-DFFE-463F-2FAF-882744B0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03" y="1908881"/>
            <a:ext cx="4359018" cy="374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832BA-A88F-E7BC-DBB9-F7CA28B8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66" y="1908881"/>
            <a:ext cx="412277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037-4362-4904-196F-32D8728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4462"/>
          </a:xfrm>
        </p:spPr>
        <p:txBody>
          <a:bodyPr/>
          <a:lstStyle/>
          <a:p>
            <a:r>
              <a:rPr lang="en-IN" dirty="0"/>
              <a:t>Boosting &amp;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26AE-7995-61B6-89FF-C7C76CB8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269"/>
            <a:ext cx="9905999" cy="4428932"/>
          </a:xfrm>
        </p:spPr>
        <p:txBody>
          <a:bodyPr/>
          <a:lstStyle/>
          <a:p>
            <a:r>
              <a:rPr lang="en-IN" dirty="0"/>
              <a:t>Used </a:t>
            </a:r>
            <a:r>
              <a:rPr lang="en-IN" dirty="0" err="1"/>
              <a:t>Xgb</a:t>
            </a:r>
            <a:r>
              <a:rPr lang="en-IN" dirty="0"/>
              <a:t>, Gradient boosting algorithm with Random Forest for Stacking.</a:t>
            </a:r>
          </a:p>
          <a:p>
            <a:r>
              <a:rPr lang="en-IN" dirty="0"/>
              <a:t>Model running for long time..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8D8B-1903-4EFA-7165-5BB8D1F7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26" y="2576840"/>
            <a:ext cx="5529345" cy="40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181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Credit Risk Assessment Hackathon</vt:lpstr>
      <vt:lpstr>Dataset analysis &amp; Preprocessing</vt:lpstr>
      <vt:lpstr>PIPELINE</vt:lpstr>
      <vt:lpstr>Logistic Regression Model Results</vt:lpstr>
      <vt:lpstr>Random Forest model results</vt:lpstr>
      <vt:lpstr>Sampling Results</vt:lpstr>
      <vt:lpstr>Polynomial with sampling results</vt:lpstr>
      <vt:lpstr>Boosting &amp; Stacking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Hackathon</dc:title>
  <dc:creator>Vignesh Munuswamy</dc:creator>
  <cp:lastModifiedBy>Vignesh Munuswamy</cp:lastModifiedBy>
  <cp:revision>13</cp:revision>
  <dcterms:created xsi:type="dcterms:W3CDTF">2023-10-28T15:58:39Z</dcterms:created>
  <dcterms:modified xsi:type="dcterms:W3CDTF">2023-10-28T17:01:26Z</dcterms:modified>
</cp:coreProperties>
</file>