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0066CC"/>
                </a:solidFill>
              </a:rPr>
              <a:t>How Not to Procrastinate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0066CC"/>
                </a:solidFill>
              </a:rPr>
              <a:t>A Guide to Overcoming Procrastination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66CC"/>
                </a:solidFill>
              </a:rPr>
              <a:t>Solution: Improve Time Management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0066CC"/>
                </a:solidFill>
              </a:rPr>
              <a:t>• Use a planner or calendar</a:t>
            </a:r>
          </a:p>
          <a:p>
            <a:r>
              <a:rPr>
                <a:solidFill>
                  <a:srgbClr val="0066CC"/>
                </a:solidFill>
              </a:rPr>
              <a:t>• Set deadlines for tasks</a:t>
            </a:r>
          </a:p>
          <a:p>
            <a:r>
              <a:rPr>
                <a:solidFill>
                  <a:srgbClr val="0066CC"/>
                </a:solidFill>
              </a:rPr>
              <a:t>• Allocate specific time slots for tasks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66CC"/>
                </a:solidFill>
              </a:rPr>
              <a:t>Motivation and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0066CC"/>
                </a:solidFill>
              </a:rPr>
              <a:t>• Reward yourself for completing tasks</a:t>
            </a:r>
          </a:p>
          <a:p>
            <a:r>
              <a:rPr>
                <a:solidFill>
                  <a:srgbClr val="0066CC"/>
                </a:solidFill>
              </a:rPr>
              <a:t>• Visualize your success</a:t>
            </a:r>
          </a:p>
          <a:p>
            <a:r>
              <a:rPr>
                <a:solidFill>
                  <a:srgbClr val="0066CC"/>
                </a:solidFill>
              </a:rPr>
              <a:t>• Find an accountability partner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66CC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0066CC"/>
                </a:solidFill>
              </a:rPr>
              <a:t>• Academic articles on procrastination</a:t>
            </a:r>
          </a:p>
          <a:p>
            <a:r>
              <a:rPr>
                <a:solidFill>
                  <a:srgbClr val="0066CC"/>
                </a:solidFill>
              </a:rPr>
              <a:t>• Books on productivity and time management</a:t>
            </a:r>
          </a:p>
          <a:p>
            <a:r>
              <a:rPr>
                <a:solidFill>
                  <a:srgbClr val="0066CC"/>
                </a:solidFill>
              </a:rPr>
              <a:t>• Expert advice and strategies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rPr>
                <a:solidFill>
                  <a:srgbClr val="0066CC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solidFill>
                  <a:srgbClr val="0066CC"/>
                </a:solidFill>
              </a:rPr>
              <a:t>Understanding Procrastination</a:t>
            </a:r>
          </a:p>
          <a:p/>
          <a:p>
            <a:r>
              <a:rPr>
                <a:solidFill>
                  <a:srgbClr val="0066CC"/>
                </a:solidFill>
              </a:rPr>
              <a:t>• Procrastination defined</a:t>
            </a:r>
          </a:p>
          <a:p>
            <a:r>
              <a:rPr>
                <a:solidFill>
                  <a:srgbClr val="0066CC"/>
                </a:solidFill>
              </a:rPr>
              <a:t>• Common reasons for procrastination</a:t>
            </a:r>
          </a:p>
          <a:p>
            <a:r>
              <a:rPr>
                <a:solidFill>
                  <a:srgbClr val="0066CC"/>
                </a:solidFill>
              </a:rPr>
              <a:t>• Impact on productivity and mental health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66CC"/>
                </a:solidFill>
              </a:rPr>
              <a:t>Problem: Lack of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0066CC"/>
                </a:solidFill>
              </a:rPr>
              <a:t>• Feeling overwhelmed by tasks</a:t>
            </a:r>
          </a:p>
          <a:p>
            <a:r>
              <a:rPr>
                <a:solidFill>
                  <a:srgbClr val="0066CC"/>
                </a:solidFill>
              </a:rPr>
              <a:t>• Unclear goals</a:t>
            </a:r>
          </a:p>
          <a:p>
            <a:r>
              <a:rPr>
                <a:solidFill>
                  <a:srgbClr val="0066CC"/>
                </a:solidFill>
              </a:rPr>
              <a:t>• Low energy levels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66CC"/>
                </a:solidFill>
              </a:rPr>
              <a:t>Solution: Set Clear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0066CC"/>
                </a:solidFill>
              </a:rPr>
              <a:t>• Break tasks into smaller steps</a:t>
            </a:r>
          </a:p>
          <a:p>
            <a:r>
              <a:rPr>
                <a:solidFill>
                  <a:srgbClr val="0066CC"/>
                </a:solidFill>
              </a:rPr>
              <a:t>• Set specific, achievable goals</a:t>
            </a:r>
          </a:p>
          <a:p>
            <a:r>
              <a:rPr>
                <a:solidFill>
                  <a:srgbClr val="0066CC"/>
                </a:solidFill>
              </a:rPr>
              <a:t>• Prioritize tasks based on importance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66CC"/>
                </a:solidFill>
              </a:rPr>
              <a:t>Problem: Perfectionism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0066CC"/>
                </a:solidFill>
              </a:rPr>
              <a:t>• Fear of making mistakes</a:t>
            </a:r>
          </a:p>
          <a:p>
            <a:r>
              <a:rPr>
                <a:solidFill>
                  <a:srgbClr val="0066CC"/>
                </a:solidFill>
              </a:rPr>
              <a:t>• Unrealistic standards</a:t>
            </a:r>
          </a:p>
          <a:p>
            <a:r>
              <a:rPr>
                <a:solidFill>
                  <a:srgbClr val="0066CC"/>
                </a:solidFill>
              </a:rPr>
              <a:t>• Avoidance of tasks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66CC"/>
                </a:solidFill>
              </a:rPr>
              <a:t>Solution: Embrace Imperfection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0066CC"/>
                </a:solidFill>
              </a:rPr>
              <a:t>• Accept that mistakes are part of learning</a:t>
            </a:r>
          </a:p>
          <a:p>
            <a:r>
              <a:rPr>
                <a:solidFill>
                  <a:srgbClr val="0066CC"/>
                </a:solidFill>
              </a:rPr>
              <a:t>• Focus on progress, not perfection</a:t>
            </a:r>
          </a:p>
          <a:p>
            <a:r>
              <a:rPr>
                <a:solidFill>
                  <a:srgbClr val="0066CC"/>
                </a:solidFill>
              </a:rPr>
              <a:t>• Set realistic standards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66CC"/>
                </a:solidFill>
              </a:rPr>
              <a:t>Problem: Distractions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0066CC"/>
                </a:solidFill>
              </a:rPr>
              <a:t>• Social media and internet</a:t>
            </a:r>
          </a:p>
          <a:p>
            <a:r>
              <a:rPr>
                <a:solidFill>
                  <a:srgbClr val="0066CC"/>
                </a:solidFill>
              </a:rPr>
              <a:t>• Noise and interruptions</a:t>
            </a:r>
          </a:p>
          <a:p>
            <a:r>
              <a:rPr>
                <a:solidFill>
                  <a:srgbClr val="0066CC"/>
                </a:solidFill>
              </a:rPr>
              <a:t>• Multitasking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66CC"/>
                </a:solidFill>
              </a:rPr>
              <a:t>Solution: Create a Focused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0066CC"/>
                </a:solidFill>
              </a:rPr>
              <a:t>• Limit access to distractions</a:t>
            </a:r>
          </a:p>
          <a:p>
            <a:r>
              <a:rPr>
                <a:solidFill>
                  <a:srgbClr val="0066CC"/>
                </a:solidFill>
              </a:rPr>
              <a:t>• Designate a specific workspace</a:t>
            </a:r>
          </a:p>
          <a:p>
            <a:r>
              <a:rPr>
                <a:solidFill>
                  <a:srgbClr val="0066CC"/>
                </a:solidFill>
              </a:rPr>
              <a:t>• Use tools to enhance focus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66CC"/>
                </a:solidFill>
              </a:rPr>
              <a:t>Problem: Poor Time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0066CC"/>
                </a:solidFill>
              </a:rPr>
              <a:t>• Underestimating task duration</a:t>
            </a:r>
          </a:p>
          <a:p>
            <a:r>
              <a:rPr>
                <a:solidFill>
                  <a:srgbClr val="0066CC"/>
                </a:solidFill>
              </a:rPr>
              <a:t>• Lack of a structured schedule</a:t>
            </a:r>
          </a:p>
          <a:p>
            <a:r>
              <a:rPr>
                <a:solidFill>
                  <a:srgbClr val="0066CC"/>
                </a:solidFill>
              </a:rPr>
              <a:t>• Procrastination habits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