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24"/>
  </p:notesMasterIdLst>
  <p:sldIdLst>
    <p:sldId id="1335" r:id="rId3"/>
    <p:sldId id="488" r:id="rId4"/>
    <p:sldId id="256" r:id="rId5"/>
    <p:sldId id="1369" r:id="rId6"/>
    <p:sldId id="1371" r:id="rId7"/>
    <p:sldId id="1336" r:id="rId8"/>
    <p:sldId id="1375" r:id="rId9"/>
    <p:sldId id="1377" r:id="rId10"/>
    <p:sldId id="1374" r:id="rId11"/>
    <p:sldId id="1373" r:id="rId12"/>
    <p:sldId id="1378" r:id="rId13"/>
    <p:sldId id="1376" r:id="rId14"/>
    <p:sldId id="1372" r:id="rId15"/>
    <p:sldId id="1370" r:id="rId16"/>
    <p:sldId id="1380" r:id="rId17"/>
    <p:sldId id="1381" r:id="rId18"/>
    <p:sldId id="1382" r:id="rId19"/>
    <p:sldId id="1383" r:id="rId20"/>
    <p:sldId id="1384" r:id="rId21"/>
    <p:sldId id="1379" r:id="rId22"/>
    <p:sldId id="1385" r:id="rId23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335"/>
            <p14:sldId id="488"/>
            <p14:sldId id="256"/>
            <p14:sldId id="1369"/>
            <p14:sldId id="1371"/>
            <p14:sldId id="1336"/>
            <p14:sldId id="1375"/>
            <p14:sldId id="1377"/>
            <p14:sldId id="1374"/>
            <p14:sldId id="1373"/>
            <p14:sldId id="1378"/>
            <p14:sldId id="1376"/>
            <p14:sldId id="1372"/>
            <p14:sldId id="1370"/>
            <p14:sldId id="1380"/>
            <p14:sldId id="1381"/>
            <p14:sldId id="1382"/>
            <p14:sldId id="1383"/>
            <p14:sldId id="1384"/>
            <p14:sldId id="1379"/>
            <p14:sldId id="1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DDDD"/>
    <a:srgbClr val="B2B2B2"/>
    <a:srgbClr val="808080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 autoAdjust="0"/>
    <p:restoredTop sz="95491" autoAdjust="0"/>
  </p:normalViewPr>
  <p:slideViewPr>
    <p:cSldViewPr snapToObjects="1">
      <p:cViewPr varScale="1">
        <p:scale>
          <a:sx n="109" d="100"/>
          <a:sy n="109" d="100"/>
        </p:scale>
        <p:origin x="888" y="108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4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5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7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6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5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16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0649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4996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554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423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510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0986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theme" Target="../theme/theme2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0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1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0F27D2-E019-4BC9-8BE0-4D03FBB43577}"/>
              </a:ext>
            </a:extLst>
          </p:cNvPr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mtClean="0"/>
              <a:pPr lvl="0"/>
              <a:t>‹Nº›</a:t>
            </a:fld>
            <a:endParaRPr lang="en-US" dirty="0"/>
          </a:p>
        </p:txBody>
      </p:sp>
      <p:sp>
        <p:nvSpPr>
          <p:cNvPr id="39" name="Oval 38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0" name="Action Button: Forward or Next 19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Action Button: Back or Previous 20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47E946-3B20-40A3-8921-B0D1C258F702}"/>
              </a:ext>
            </a:extLst>
          </p:cNvPr>
          <p:cNvPicPr>
            <a:picLocks noChangeAspect="1"/>
          </p:cNvPicPr>
          <p:nvPr userDrawn="1"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84" y="6460264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  <p:sldLayoutId id="2147483897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tsquirrel.com/fonts/open-sans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ontsquirrel.com/fonts/open-sans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DO ANYTHING!</a:t>
            </a:r>
          </a:p>
        </p:txBody>
      </p:sp>
      <p:sp>
        <p:nvSpPr>
          <p:cNvPr id="3" name="Rectangle 2"/>
          <p:cNvSpPr/>
          <p:nvPr/>
        </p:nvSpPr>
        <p:spPr>
          <a:xfrm>
            <a:off x="1817694" y="1831899"/>
            <a:ext cx="55803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Install the Open Sans family of fonts, which is free and can be downloaded here:</a:t>
            </a:r>
          </a:p>
          <a:p>
            <a:r>
              <a:rPr lang="en-US" sz="1800" dirty="0">
                <a:hlinkClick r:id="rId2"/>
              </a:rPr>
              <a:t>http://www.fontsquirrel.com/fonts/open-sans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make a lot of use of the Open Sans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Light font, but you need them all. </a:t>
            </a:r>
          </a:p>
          <a:p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install:</a:t>
            </a:r>
          </a:p>
          <a:p>
            <a:r>
              <a:rPr lang="en-US" sz="1800" dirty="0"/>
              <a:t>Download the fonts, unzip, and copy them to your font folder. Then quit PowerPoint and reboot your computer. Then check it on the next page. </a:t>
            </a:r>
          </a:p>
        </p:txBody>
      </p:sp>
    </p:spTree>
    <p:extLst>
      <p:ext uri="{BB962C8B-B14F-4D97-AF65-F5344CB8AC3E}">
        <p14:creationId xmlns:p14="http://schemas.microsoft.com/office/powerpoint/2010/main" val="57235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FDM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Fused deposition modeling</a:t>
            </a:r>
          </a:p>
        </p:txBody>
      </p:sp>
      <p:sp>
        <p:nvSpPr>
          <p:cNvPr id="16" name="Chevron 15"/>
          <p:cNvSpPr/>
          <p:nvPr/>
        </p:nvSpPr>
        <p:spPr>
          <a:xfrm>
            <a:off x="6187842" y="2209800"/>
            <a:ext cx="1889359" cy="1066800"/>
          </a:xfrm>
          <a:prstGeom prst="chevron">
            <a:avLst>
              <a:gd name="adj" fmla="val 17785"/>
            </a:avLst>
          </a:pr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881" y="3429000"/>
            <a:ext cx="1600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object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dirty="0"/>
              <a:t>You obtain your powerful printed model.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463615"/>
            <a:ext cx="609600" cy="609600"/>
          </a:xfrm>
          <a:prstGeom prst="rect">
            <a:avLst/>
          </a:prstGeom>
        </p:spPr>
      </p:pic>
      <p:sp>
        <p:nvSpPr>
          <p:cNvPr id="19" name="Chevron 18"/>
          <p:cNvSpPr/>
          <p:nvPr/>
        </p:nvSpPr>
        <p:spPr>
          <a:xfrm>
            <a:off x="4480453" y="2209800"/>
            <a:ext cx="1889359" cy="1066800"/>
          </a:xfrm>
          <a:prstGeom prst="chevron">
            <a:avLst>
              <a:gd name="adj" fmla="val 17785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9298" y="3429000"/>
            <a:ext cx="16002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creation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dirty="0"/>
              <a:t>Layer by layer the object is created by placing the melted filament into the printer’s bed</a:t>
            </a:r>
          </a:p>
        </p:txBody>
      </p:sp>
      <p:sp>
        <p:nvSpPr>
          <p:cNvPr id="22" name="Chevron 21"/>
          <p:cNvSpPr/>
          <p:nvPr/>
        </p:nvSpPr>
        <p:spPr>
          <a:xfrm>
            <a:off x="2773065" y="2209800"/>
            <a:ext cx="1889359" cy="1066800"/>
          </a:xfrm>
          <a:prstGeom prst="chevron">
            <a:avLst>
              <a:gd name="adj" fmla="val 17785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5965" y="3429001"/>
            <a:ext cx="1600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Filament</a:t>
            </a:r>
          </a:p>
          <a:p>
            <a:r>
              <a:rPr lang="en-US" sz="1100" dirty="0"/>
              <a:t>Plastic material is ingested into the printer</a:t>
            </a:r>
          </a:p>
        </p:txBody>
      </p:sp>
      <p:sp>
        <p:nvSpPr>
          <p:cNvPr id="26" name="Chevron 25"/>
          <p:cNvSpPr/>
          <p:nvPr/>
        </p:nvSpPr>
        <p:spPr>
          <a:xfrm>
            <a:off x="762001" y="2209800"/>
            <a:ext cx="2193035" cy="1066800"/>
          </a:xfrm>
          <a:prstGeom prst="chevron">
            <a:avLst>
              <a:gd name="adj" fmla="val 17785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9715" y="3429000"/>
            <a:ext cx="16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3D Model</a:t>
            </a:r>
          </a:p>
          <a:p>
            <a:r>
              <a:rPr lang="en-US" sz="1100" dirty="0"/>
              <a:t>Select your 3D model and slice it.</a:t>
            </a:r>
          </a:p>
        </p:txBody>
      </p:sp>
      <p:sp useBgFill="1">
        <p:nvSpPr>
          <p:cNvPr id="32" name="Chevron 31"/>
          <p:cNvSpPr/>
          <p:nvPr/>
        </p:nvSpPr>
        <p:spPr>
          <a:xfrm>
            <a:off x="-809112" y="2110050"/>
            <a:ext cx="2066021" cy="1166550"/>
          </a:xfrm>
          <a:prstGeom prst="chevron">
            <a:avLst>
              <a:gd name="adj" fmla="val 17785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8CC2505-F98A-4BB7-9D02-7D38028F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05" y="2404953"/>
            <a:ext cx="609600" cy="609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DC0DF6-A191-4FAB-A578-2AF09B09E9AE}"/>
              </a:ext>
            </a:extLst>
          </p:cNvPr>
          <p:cNvGrpSpPr/>
          <p:nvPr/>
        </p:nvGrpSpPr>
        <p:grpSpPr>
          <a:xfrm>
            <a:off x="3420055" y="2420888"/>
            <a:ext cx="575881" cy="593665"/>
            <a:chOff x="3888107" y="2420888"/>
            <a:chExt cx="575881" cy="5936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6F3BB4-C8B6-4CFD-B023-E8B561A6182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888107" y="2696357"/>
              <a:ext cx="0" cy="318196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2615BF-CE70-4CB9-989C-6EC38595EA1A}"/>
                </a:ext>
              </a:extLst>
            </p:cNvPr>
            <p:cNvGrpSpPr/>
            <p:nvPr/>
          </p:nvGrpSpPr>
          <p:grpSpPr>
            <a:xfrm>
              <a:off x="3888107" y="2420888"/>
              <a:ext cx="575881" cy="550938"/>
              <a:chOff x="3888107" y="2420888"/>
              <a:chExt cx="575881" cy="55093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9BD57C-EE30-496C-890F-3D800B37944F}"/>
                  </a:ext>
                </a:extLst>
              </p:cNvPr>
              <p:cNvSpPr/>
              <p:nvPr/>
            </p:nvSpPr>
            <p:spPr>
              <a:xfrm>
                <a:off x="3888107" y="2420888"/>
                <a:ext cx="575881" cy="550938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32C77E0-B2B1-43F2-8781-DDC6E283167A}"/>
                  </a:ext>
                </a:extLst>
              </p:cNvPr>
              <p:cNvSpPr/>
              <p:nvPr/>
            </p:nvSpPr>
            <p:spPr>
              <a:xfrm>
                <a:off x="3986308" y="2502813"/>
                <a:ext cx="393335" cy="376298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4E4FA6-2F72-4B25-AD6C-1CB06906BB35}"/>
              </a:ext>
            </a:extLst>
          </p:cNvPr>
          <p:cNvGrpSpPr/>
          <p:nvPr/>
        </p:nvGrpSpPr>
        <p:grpSpPr>
          <a:xfrm>
            <a:off x="5074933" y="2528900"/>
            <a:ext cx="685199" cy="334914"/>
            <a:chOff x="5146941" y="2636912"/>
            <a:chExt cx="685199" cy="33491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E52DBA-8B01-4FBF-AE99-C8989BF3EFE2}"/>
                </a:ext>
              </a:extLst>
            </p:cNvPr>
            <p:cNvCxnSpPr/>
            <p:nvPr/>
          </p:nvCxnSpPr>
          <p:spPr>
            <a:xfrm>
              <a:off x="5146941" y="2971826"/>
              <a:ext cx="685199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0EFF4D-51EF-4FA0-9C1A-9144C06F0AF6}"/>
                </a:ext>
              </a:extLst>
            </p:cNvPr>
            <p:cNvCxnSpPr/>
            <p:nvPr/>
          </p:nvCxnSpPr>
          <p:spPr>
            <a:xfrm>
              <a:off x="5207523" y="2852936"/>
              <a:ext cx="566280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A945C7-B11D-474D-94DE-565C44C1A41C}"/>
                </a:ext>
              </a:extLst>
            </p:cNvPr>
            <p:cNvCxnSpPr/>
            <p:nvPr/>
          </p:nvCxnSpPr>
          <p:spPr>
            <a:xfrm>
              <a:off x="5256076" y="2744924"/>
              <a:ext cx="468000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17C5E2-C75D-4F29-BE14-4F73E012AEDB}"/>
                </a:ext>
              </a:extLst>
            </p:cNvPr>
            <p:cNvCxnSpPr/>
            <p:nvPr/>
          </p:nvCxnSpPr>
          <p:spPr>
            <a:xfrm>
              <a:off x="5345668" y="2636912"/>
              <a:ext cx="264174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1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5556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4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5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34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3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/>
          <p:bldP spid="19" grpId="0" animBg="1"/>
          <p:bldP spid="20" grpId="0"/>
          <p:bldP spid="22" grpId="0" animBg="1"/>
          <p:bldP spid="23" grpId="0"/>
          <p:bldP spid="26" grpId="0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/>
          <p:bldP spid="19" grpId="0" animBg="1"/>
          <p:bldP spid="20" grpId="0"/>
          <p:bldP spid="22" grpId="0" animBg="1"/>
          <p:bldP spid="23" grpId="0"/>
          <p:bldP spid="26" grpId="0" animBg="1"/>
          <p:bldP spid="2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2528900"/>
            <a:ext cx="7772400" cy="686505"/>
          </a:xfrm>
        </p:spPr>
        <p:txBody>
          <a:bodyPr/>
          <a:lstStyle/>
          <a:p>
            <a:r>
              <a:rPr lang="en-US" sz="2800" dirty="0"/>
              <a:t>Video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734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91D266-B938-49EC-8A2D-0D4E6D06C358}"/>
              </a:ext>
            </a:extLst>
          </p:cNvPr>
          <p:cNvSpPr txBox="1"/>
          <p:nvPr/>
        </p:nvSpPr>
        <p:spPr>
          <a:xfrm>
            <a:off x="2195736" y="2690336"/>
            <a:ext cx="4752528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372510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16" y="728700"/>
            <a:ext cx="7772400" cy="686505"/>
          </a:xfrm>
        </p:spPr>
        <p:txBody>
          <a:bodyPr/>
          <a:lstStyle/>
          <a:p>
            <a:r>
              <a:rPr lang="en-US" b="1" dirty="0"/>
              <a:t>3D Printing Materials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53A4DB-E46B-4511-B135-D5CE325A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1428094"/>
            <a:ext cx="7235080" cy="4090300"/>
          </a:xfrm>
        </p:spPr>
        <p:txBody>
          <a:bodyPr/>
          <a:lstStyle/>
          <a:p>
            <a:pPr marL="342900" lvl="1" algn="just"/>
            <a:r>
              <a:rPr lang="en-US" sz="2000" dirty="0"/>
              <a:t>There is now a wide variety of different material types, that are supplied in different states.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Plastics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Metals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Ceramics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Bio Materials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Food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1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692696"/>
            <a:ext cx="7772400" cy="686505"/>
          </a:xfrm>
        </p:spPr>
        <p:txBody>
          <a:bodyPr/>
          <a:lstStyle/>
          <a:p>
            <a:r>
              <a:rPr lang="en-US" sz="3600" b="1" dirty="0"/>
              <a:t>Plastic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757" y="1379201"/>
            <a:ext cx="7235080" cy="933675"/>
          </a:xfrm>
        </p:spPr>
        <p:txBody>
          <a:bodyPr/>
          <a:lstStyle/>
          <a:p>
            <a:pPr marL="342900" lvl="1" algn="l"/>
            <a:r>
              <a:rPr lang="en-US" sz="2000" dirty="0"/>
              <a:t>ABS strong plastic and comes in a wide range of colors </a:t>
            </a:r>
          </a:p>
          <a:p>
            <a:pPr marL="342900" lvl="1" algn="l"/>
            <a:r>
              <a:rPr lang="en-US" sz="2000" dirty="0"/>
              <a:t>PLA is a bio-degradable plastic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16B8-1D90-47BA-88BF-0EABB942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362572"/>
            <a:ext cx="2996952" cy="29969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0DE44-463A-4F9B-8DDF-A0E513D1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349551"/>
            <a:ext cx="2996952" cy="29969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53098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49" y="404664"/>
            <a:ext cx="7772400" cy="686505"/>
          </a:xfrm>
        </p:spPr>
        <p:txBody>
          <a:bodyPr/>
          <a:lstStyle/>
          <a:p>
            <a:r>
              <a:rPr lang="en-US" sz="3600" b="1" dirty="0"/>
              <a:t>Plastic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A95DD-3ED6-4BBD-860F-D902CFE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35" y="1268791"/>
            <a:ext cx="2688257" cy="201619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CC43DD-71C9-4A47-B0AB-AA72B17B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448780"/>
            <a:ext cx="3050826" cy="425709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8BDDD7-E7AF-4BAE-B443-EED274908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524" y="3582254"/>
            <a:ext cx="3343234" cy="21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49" y="404664"/>
            <a:ext cx="7772400" cy="686505"/>
          </a:xfrm>
        </p:spPr>
        <p:txBody>
          <a:bodyPr/>
          <a:lstStyle/>
          <a:p>
            <a:r>
              <a:rPr lang="en-US" sz="3600" b="1" dirty="0"/>
              <a:t>Metals</a:t>
            </a:r>
            <a:endParaRPr lang="en-US" b="1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9FFDA79-73E4-4B2F-8632-905284783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129919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F1F5624A-09BA-4B71-8856-A9E09E830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9" y="2114004"/>
            <a:ext cx="43719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1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49" y="404664"/>
            <a:ext cx="7772400" cy="686505"/>
          </a:xfrm>
        </p:spPr>
        <p:txBody>
          <a:bodyPr/>
          <a:lstStyle/>
          <a:p>
            <a:r>
              <a:rPr lang="en-US" sz="3600" b="1" dirty="0"/>
              <a:t>Ceramics</a:t>
            </a:r>
            <a:endParaRPr lang="en-US" b="1" dirty="0"/>
          </a:p>
        </p:txBody>
      </p:sp>
      <p:pic>
        <p:nvPicPr>
          <p:cNvPr id="4098" name="Picture 2" descr="Resultado de imagen para ceramic 3d printing">
            <a:extLst>
              <a:ext uri="{FF2B5EF4-FFF2-40B4-BE49-F238E27FC236}">
                <a16:creationId xmlns:a16="http://schemas.microsoft.com/office/drawing/2014/main" id="{BF74C344-653A-4BB7-9D7C-84D93795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76301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ceramic 3d printing">
            <a:extLst>
              <a:ext uri="{FF2B5EF4-FFF2-40B4-BE49-F238E27FC236}">
                <a16:creationId xmlns:a16="http://schemas.microsoft.com/office/drawing/2014/main" id="{00E626DA-6812-4E7B-9BD4-40240C41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176301"/>
            <a:ext cx="39074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0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49" y="404664"/>
            <a:ext cx="7772400" cy="686505"/>
          </a:xfrm>
        </p:spPr>
        <p:txBody>
          <a:bodyPr/>
          <a:lstStyle/>
          <a:p>
            <a:r>
              <a:rPr lang="en-US" sz="3600" b="1" dirty="0"/>
              <a:t>Bio Materials</a:t>
            </a:r>
            <a:endParaRPr lang="en-US" b="1" dirty="0"/>
          </a:p>
        </p:txBody>
      </p:sp>
      <p:pic>
        <p:nvPicPr>
          <p:cNvPr id="3074" name="Picture 2" descr="Resultado de imagen para 3d printing human organs">
            <a:extLst>
              <a:ext uri="{FF2B5EF4-FFF2-40B4-BE49-F238E27FC236}">
                <a16:creationId xmlns:a16="http://schemas.microsoft.com/office/drawing/2014/main" id="{43342D22-3BE5-4A51-BB49-387C8DB97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09" y="1747186"/>
            <a:ext cx="5966782" cy="33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0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49" y="404664"/>
            <a:ext cx="7772400" cy="686505"/>
          </a:xfrm>
        </p:spPr>
        <p:txBody>
          <a:bodyPr/>
          <a:lstStyle/>
          <a:p>
            <a:r>
              <a:rPr lang="en-US" sz="3600" b="1" dirty="0"/>
              <a:t>Food</a:t>
            </a:r>
            <a:endParaRPr lang="en-US" b="1" dirty="0"/>
          </a:p>
        </p:txBody>
      </p:sp>
      <p:pic>
        <p:nvPicPr>
          <p:cNvPr id="2050" name="Picture 2" descr="Resultado de imagen para 3d printing food">
            <a:extLst>
              <a:ext uri="{FF2B5EF4-FFF2-40B4-BE49-F238E27FC236}">
                <a16:creationId xmlns:a16="http://schemas.microsoft.com/office/drawing/2014/main" id="{9A050BA3-9E11-4024-B237-C5AC0670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5" y="20241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A0B1F48D-0DA4-4D8A-9348-409AAC5C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00" y="2007795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1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CHECK!!!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1619800"/>
            <a:ext cx="699377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This presentation uses the Open Sans family of fonts, which is free and can be downloaded here:</a:t>
            </a:r>
          </a:p>
          <a:p>
            <a:r>
              <a:rPr lang="en-US" sz="1800" dirty="0">
                <a:hlinkClick r:id="rId2"/>
              </a:rPr>
              <a:t>http://www.fontsquirrel.com/fonts/open-sans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2828666"/>
            <a:ext cx="2980026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Open Sans Light</a:t>
            </a:r>
          </a:p>
          <a:p>
            <a:r>
              <a:rPr lang="en-US" sz="1600" i="1" dirty="0"/>
              <a:t>Open Sans Light</a:t>
            </a:r>
          </a:p>
          <a:p>
            <a:r>
              <a:rPr lang="en-US" sz="1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Open Sans</a:t>
            </a:r>
          </a:p>
          <a:p>
            <a:r>
              <a:rPr lang="en-US" sz="16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Open Sans</a:t>
            </a:r>
          </a:p>
          <a:p>
            <a:r>
              <a:rPr lang="en-US" sz="16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Open Sans </a:t>
            </a:r>
            <a:r>
              <a:rPr lang="en-US" sz="1600" dirty="0" err="1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Semibold</a:t>
            </a:r>
            <a:endParaRPr lang="en-US" sz="16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r>
              <a:rPr lang="en-US" sz="1600" i="1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Open Sans </a:t>
            </a:r>
            <a:r>
              <a:rPr lang="en-US" sz="1600" i="1" dirty="0" err="1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Semibold</a:t>
            </a:r>
            <a:endParaRPr lang="en-US" sz="1600" i="1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r>
              <a:rPr lang="en-US" sz="16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Open Sans Bold</a:t>
            </a:r>
          </a:p>
          <a:p>
            <a:r>
              <a:rPr lang="en-US" sz="1600" i="1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Open Sans Bold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1640" y="4995175"/>
            <a:ext cx="699377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If the left looks different, you need to reinstall Open Sans family of fonts, quit PowerPoint and restart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62" y="2758822"/>
            <a:ext cx="2230057" cy="210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331641" y="2591907"/>
            <a:ext cx="62013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If the left and right look the same it means you have properly installed Open Sans. </a:t>
            </a:r>
          </a:p>
        </p:txBody>
      </p:sp>
    </p:spTree>
    <p:extLst>
      <p:ext uri="{BB962C8B-B14F-4D97-AF65-F5344CB8AC3E}">
        <p14:creationId xmlns:p14="http://schemas.microsoft.com/office/powerpoint/2010/main" val="52792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1936048"/>
            <a:ext cx="7772400" cy="686505"/>
          </a:xfrm>
        </p:spPr>
        <p:txBody>
          <a:bodyPr/>
          <a:lstStyle/>
          <a:p>
            <a:r>
              <a:rPr lang="en-US" sz="2800" dirty="0"/>
              <a:t>What do I need to print?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2826100"/>
            <a:ext cx="7235080" cy="1752600"/>
          </a:xfrm>
        </p:spPr>
        <p:txBody>
          <a:bodyPr/>
          <a:lstStyle/>
          <a:p>
            <a:pPr marL="342900" lvl="1"/>
            <a:r>
              <a:rPr lang="en-US" sz="2000" dirty="0"/>
              <a:t>3D Printing is a process for making a physical object from a 3D model, It brings a digital object into its physical form by adding layer by layer of materials.</a:t>
            </a:r>
          </a:p>
        </p:txBody>
      </p:sp>
    </p:spTree>
    <p:extLst>
      <p:ext uri="{BB962C8B-B14F-4D97-AF65-F5344CB8AC3E}">
        <p14:creationId xmlns:p14="http://schemas.microsoft.com/office/powerpoint/2010/main" val="360896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91D266-B938-49EC-8A2D-0D4E6D06C358}"/>
              </a:ext>
            </a:extLst>
          </p:cNvPr>
          <p:cNvSpPr txBox="1"/>
          <p:nvPr/>
        </p:nvSpPr>
        <p:spPr>
          <a:xfrm>
            <a:off x="2195736" y="2690336"/>
            <a:ext cx="4752528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TOP 10 3d prints</a:t>
            </a:r>
          </a:p>
        </p:txBody>
      </p:sp>
    </p:spTree>
    <p:extLst>
      <p:ext uri="{BB962C8B-B14F-4D97-AF65-F5344CB8AC3E}">
        <p14:creationId xmlns:p14="http://schemas.microsoft.com/office/powerpoint/2010/main" val="135081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56" y="3097550"/>
            <a:ext cx="7772400" cy="686505"/>
          </a:xfrm>
        </p:spPr>
        <p:txBody>
          <a:bodyPr/>
          <a:lstStyle/>
          <a:p>
            <a:r>
              <a:rPr lang="en-US" b="1" dirty="0"/>
              <a:t>Lunch &amp; Learn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356" y="3886200"/>
            <a:ext cx="6400800" cy="2268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3D Printing - Erick Dominguez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75E63-6D14-4B9C-ABAA-0DB51B16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3" y="692696"/>
            <a:ext cx="571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1936048"/>
            <a:ext cx="7772400" cy="686505"/>
          </a:xfrm>
        </p:spPr>
        <p:txBody>
          <a:bodyPr/>
          <a:lstStyle/>
          <a:p>
            <a:r>
              <a:rPr lang="en-US" b="1" dirty="0"/>
              <a:t>What’s 3D Printing?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2826100"/>
            <a:ext cx="7235080" cy="1752600"/>
          </a:xfrm>
        </p:spPr>
        <p:txBody>
          <a:bodyPr/>
          <a:lstStyle/>
          <a:p>
            <a:pPr marL="342900" lvl="1" algn="just"/>
            <a:r>
              <a:rPr lang="en-US" sz="2000" dirty="0"/>
              <a:t>3D Printing is a process for making a physical object from a 3D model, It brings a digital object into its physical form by adding layer by layer of materials.</a:t>
            </a:r>
          </a:p>
        </p:txBody>
      </p:sp>
    </p:spTree>
    <p:extLst>
      <p:ext uri="{BB962C8B-B14F-4D97-AF65-F5344CB8AC3E}">
        <p14:creationId xmlns:p14="http://schemas.microsoft.com/office/powerpoint/2010/main" val="416779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692696"/>
            <a:ext cx="7772400" cy="686505"/>
          </a:xfrm>
        </p:spPr>
        <p:txBody>
          <a:bodyPr/>
          <a:lstStyle/>
          <a:p>
            <a:r>
              <a:rPr lang="en-US" b="1" dirty="0"/>
              <a:t>How It Works?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53A4DB-E46B-4511-B135-D5CE325A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1411086"/>
            <a:ext cx="7235080" cy="1065964"/>
          </a:xfrm>
        </p:spPr>
        <p:txBody>
          <a:bodyPr/>
          <a:lstStyle/>
          <a:p>
            <a:pPr marL="342900" lvl="1" algn="just"/>
            <a:r>
              <a:rPr lang="en-US" sz="2000" dirty="0"/>
              <a:t>There are different types of 3D printers with different technologies that processes many materials in different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8DD4FF-0F4F-4112-9136-CC1C67B5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96" y="2528900"/>
            <a:ext cx="3256264" cy="32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1472" y="2490618"/>
            <a:ext cx="4752528" cy="12464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50" dirty="0"/>
              <a:t>Printing Technologies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0E2DF3-0573-4B39-BFDF-8F661D557821}"/>
              </a:ext>
            </a:extLst>
          </p:cNvPr>
          <p:cNvGrpSpPr/>
          <p:nvPr/>
        </p:nvGrpSpPr>
        <p:grpSpPr>
          <a:xfrm>
            <a:off x="2771800" y="2108028"/>
            <a:ext cx="1341675" cy="1964264"/>
            <a:chOff x="2771800" y="2108028"/>
            <a:chExt cx="1341675" cy="19642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90130D-670C-40F4-9967-ABF54119DA04}"/>
                </a:ext>
              </a:extLst>
            </p:cNvPr>
            <p:cNvGrpSpPr/>
            <p:nvPr/>
          </p:nvGrpSpPr>
          <p:grpSpPr>
            <a:xfrm>
              <a:off x="2771800" y="2528900"/>
              <a:ext cx="1341675" cy="1543392"/>
              <a:chOff x="2627784" y="2276872"/>
              <a:chExt cx="1341675" cy="154339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77AB506-BBCF-4B40-BDBC-39CB94AC23AC}"/>
                  </a:ext>
                </a:extLst>
              </p:cNvPr>
              <p:cNvSpPr/>
              <p:nvPr/>
            </p:nvSpPr>
            <p:spPr>
              <a:xfrm>
                <a:off x="2627784" y="2276872"/>
                <a:ext cx="1341675" cy="828092"/>
              </a:xfrm>
              <a:prstGeom prst="rect">
                <a:avLst/>
              </a:prstGeom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05D5AA4C-B231-4B61-8C91-CCD94FC44212}"/>
                  </a:ext>
                </a:extLst>
              </p:cNvPr>
              <p:cNvSpPr/>
              <p:nvPr/>
            </p:nvSpPr>
            <p:spPr>
              <a:xfrm rot="5400000">
                <a:off x="2940358" y="3193487"/>
                <a:ext cx="716525" cy="537029"/>
              </a:xfrm>
              <a:prstGeom prst="rightArrow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3BE898-1C30-40A4-8696-3CF317414041}"/>
                </a:ext>
              </a:extLst>
            </p:cNvPr>
            <p:cNvSpPr/>
            <p:nvPr/>
          </p:nvSpPr>
          <p:spPr>
            <a:xfrm>
              <a:off x="2915816" y="2776306"/>
              <a:ext cx="324036" cy="3240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58850B1-7FDC-435D-B42F-C53C232711C9}"/>
                </a:ext>
              </a:extLst>
            </p:cNvPr>
            <p:cNvSpPr/>
            <p:nvPr/>
          </p:nvSpPr>
          <p:spPr>
            <a:xfrm>
              <a:off x="3301759" y="2108028"/>
              <a:ext cx="281754" cy="468052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0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86505"/>
          </a:xfrm>
        </p:spPr>
        <p:txBody>
          <a:bodyPr/>
          <a:lstStyle/>
          <a:p>
            <a:r>
              <a:rPr lang="en-US" b="1" dirty="0"/>
              <a:t>SLA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989C1-6CB8-4B49-95AC-2B9C71CC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37" y="1575533"/>
            <a:ext cx="7552916" cy="385855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67F18C2-06AF-4D07-8761-72DE6660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317" y="905723"/>
            <a:ext cx="6400800" cy="2268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Stereolithography</a:t>
            </a:r>
          </a:p>
        </p:txBody>
      </p:sp>
    </p:spTree>
    <p:extLst>
      <p:ext uri="{BB962C8B-B14F-4D97-AF65-F5344CB8AC3E}">
        <p14:creationId xmlns:p14="http://schemas.microsoft.com/office/powerpoint/2010/main" val="227006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2528900"/>
            <a:ext cx="7772400" cy="686505"/>
          </a:xfrm>
        </p:spPr>
        <p:txBody>
          <a:bodyPr/>
          <a:lstStyle/>
          <a:p>
            <a:r>
              <a:rPr lang="en-US" sz="2800" dirty="0"/>
              <a:t>Video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527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86505"/>
          </a:xfrm>
        </p:spPr>
        <p:txBody>
          <a:bodyPr>
            <a:normAutofit/>
          </a:bodyPr>
          <a:lstStyle/>
          <a:p>
            <a:r>
              <a:rPr lang="en-US" b="1" dirty="0"/>
              <a:t>FDM</a:t>
            </a:r>
            <a:br>
              <a:rPr lang="en-US" b="1" dirty="0"/>
            </a:br>
            <a:r>
              <a:rPr lang="en-US" sz="2000" dirty="0"/>
              <a:t>Fused deposition modeling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01CF5-39CF-4074-8C44-05A253C8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0" y="1358054"/>
            <a:ext cx="7621080" cy="41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9_Orange 2 Dark">
      <a:dk1>
        <a:srgbClr val="FFFFFF"/>
      </a:dk1>
      <a:lt1>
        <a:srgbClr val="2B2B2D"/>
      </a:lt1>
      <a:dk2>
        <a:srgbClr val="FFA900"/>
      </a:dk2>
      <a:lt2>
        <a:srgbClr val="FFA200"/>
      </a:lt2>
      <a:accent1>
        <a:srgbClr val="FF6800"/>
      </a:accent1>
      <a:accent2>
        <a:srgbClr val="FF7200"/>
      </a:accent2>
      <a:accent3>
        <a:srgbClr val="FF7D00"/>
      </a:accent3>
      <a:accent4>
        <a:srgbClr val="FF8700"/>
      </a:accent4>
      <a:accent5>
        <a:srgbClr val="FF9100"/>
      </a:accent5>
      <a:accent6>
        <a:srgbClr val="FF9A00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Orange 2">
      <a:dk1>
        <a:srgbClr val="57565A"/>
      </a:dk1>
      <a:lt1>
        <a:sysClr val="window" lastClr="FFFFFF"/>
      </a:lt1>
      <a:dk2>
        <a:srgbClr val="FFA900"/>
      </a:dk2>
      <a:lt2>
        <a:srgbClr val="FFA200"/>
      </a:lt2>
      <a:accent1>
        <a:srgbClr val="FF6800"/>
      </a:accent1>
      <a:accent2>
        <a:srgbClr val="FF7200"/>
      </a:accent2>
      <a:accent3>
        <a:srgbClr val="FF7D00"/>
      </a:accent3>
      <a:accent4>
        <a:srgbClr val="FF8700"/>
      </a:accent4>
      <a:accent5>
        <a:srgbClr val="FF9100"/>
      </a:accent5>
      <a:accent6>
        <a:srgbClr val="FF9A00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151277</TotalTime>
  <Words>414</Words>
  <Application>Microsoft Office PowerPoint</Application>
  <PresentationFormat>Presentación en pantalla (4:3)</PresentationFormat>
  <Paragraphs>83</Paragraphs>
  <Slides>21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Open Sans</vt:lpstr>
      <vt:lpstr>Open Sans Extrabold</vt:lpstr>
      <vt:lpstr>Open Sans Light</vt:lpstr>
      <vt:lpstr>Open Sans Semibold</vt:lpstr>
      <vt:lpstr>Office Theme</vt:lpstr>
      <vt:lpstr>1_Office Theme</vt:lpstr>
      <vt:lpstr>BEFORE YOU DO ANYTHING!</vt:lpstr>
      <vt:lpstr>FONT CHECK!!!</vt:lpstr>
      <vt:lpstr>Lunch &amp; Learn Session</vt:lpstr>
      <vt:lpstr>What’s 3D Printing?</vt:lpstr>
      <vt:lpstr>How It Works?</vt:lpstr>
      <vt:lpstr>Presentación de PowerPoint</vt:lpstr>
      <vt:lpstr>SLA</vt:lpstr>
      <vt:lpstr>Video</vt:lpstr>
      <vt:lpstr>FDM Fused deposition modeling</vt:lpstr>
      <vt:lpstr>FDM</vt:lpstr>
      <vt:lpstr>Video</vt:lpstr>
      <vt:lpstr>Presentación de PowerPoint</vt:lpstr>
      <vt:lpstr>3D Printing Materials</vt:lpstr>
      <vt:lpstr>Plastic</vt:lpstr>
      <vt:lpstr>Plastic</vt:lpstr>
      <vt:lpstr>Metals</vt:lpstr>
      <vt:lpstr>Ceramics</vt:lpstr>
      <vt:lpstr>Bio Materials</vt:lpstr>
      <vt:lpstr>Food</vt:lpstr>
      <vt:lpstr>What do I need to print?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mullen</cp:lastModifiedBy>
  <cp:revision>1457</cp:revision>
  <dcterms:created xsi:type="dcterms:W3CDTF">2014-10-08T23:03:32Z</dcterms:created>
  <dcterms:modified xsi:type="dcterms:W3CDTF">2019-05-29T04:31:54Z</dcterms:modified>
</cp:coreProperties>
</file>