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7" r:id="rId3"/>
    <p:sldId id="292" r:id="rId4"/>
    <p:sldId id="311" r:id="rId5"/>
    <p:sldId id="318" r:id="rId6"/>
    <p:sldId id="319" r:id="rId7"/>
    <p:sldId id="321" r:id="rId8"/>
    <p:sldId id="327" r:id="rId9"/>
    <p:sldId id="326" r:id="rId10"/>
    <p:sldId id="328" r:id="rId11"/>
    <p:sldId id="314" r:id="rId12"/>
    <p:sldId id="331" r:id="rId13"/>
    <p:sldId id="333" r:id="rId14"/>
    <p:sldId id="329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C3E"/>
    <a:srgbClr val="D093F6"/>
    <a:srgbClr val="66B869"/>
    <a:srgbClr val="6517E3"/>
    <a:srgbClr val="9250F5"/>
    <a:srgbClr val="6B0F8C"/>
    <a:srgbClr val="7A95F6"/>
    <a:srgbClr val="837AF7"/>
    <a:srgbClr val="F829C7"/>
    <a:srgbClr val="F7B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7FEC-FB8A-46D3-9E36-ACB11CE70C96}" v="67" dt="2024-03-17T13:24:48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879D1-3D60-764C-A0DD-B7A8A5E0EECE}" type="doc">
      <dgm:prSet loTypeId="urn:microsoft.com/office/officeart/2005/8/layout/arrow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802D5C3-AADA-DA4C-B5A5-9A80C04EC249}">
      <dgm:prSet phldrT="[Text]"/>
      <dgm:spPr/>
      <dgm:t>
        <a:bodyPr/>
        <a:lstStyle/>
        <a:p>
          <a:endParaRPr lang="en-GB" dirty="0"/>
        </a:p>
      </dgm:t>
    </dgm:pt>
    <dgm:pt modelId="{4CA3DE24-140B-7848-9423-DBDEF3CC09E5}" type="parTrans" cxnId="{460147B1-E71B-D245-B277-16700A045087}">
      <dgm:prSet/>
      <dgm:spPr/>
      <dgm:t>
        <a:bodyPr/>
        <a:lstStyle/>
        <a:p>
          <a:endParaRPr lang="en-GB"/>
        </a:p>
      </dgm:t>
    </dgm:pt>
    <dgm:pt modelId="{9D0F4FE0-8D4D-354B-969E-415023AC14F9}" type="sibTrans" cxnId="{460147B1-E71B-D245-B277-16700A045087}">
      <dgm:prSet/>
      <dgm:spPr/>
      <dgm:t>
        <a:bodyPr/>
        <a:lstStyle/>
        <a:p>
          <a:endParaRPr lang="en-GB"/>
        </a:p>
      </dgm:t>
    </dgm:pt>
    <dgm:pt modelId="{586BAF07-7F17-6140-AC48-E06675F36CCF}" type="pres">
      <dgm:prSet presAssocID="{ACF879D1-3D60-764C-A0DD-B7A8A5E0EECE}" presName="arrowDiagram" presStyleCnt="0">
        <dgm:presLayoutVars>
          <dgm:chMax val="5"/>
          <dgm:dir/>
          <dgm:resizeHandles val="exact"/>
        </dgm:presLayoutVars>
      </dgm:prSet>
      <dgm:spPr/>
    </dgm:pt>
    <dgm:pt modelId="{28B428BD-E40B-9041-98BC-CEF941519B8C}" type="pres">
      <dgm:prSet presAssocID="{ACF879D1-3D60-764C-A0DD-B7A8A5E0EECE}" presName="arrow" presStyleLbl="bgShp" presStyleIdx="0" presStyleCnt="1" custLinFactNeighborX="-10252" custLinFactNeighborY="3066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11000">
              <a:schemeClr val="accent4">
                <a:lumMod val="40000"/>
                <a:lumOff val="60000"/>
              </a:schemeClr>
            </a:gs>
            <a:gs pos="100000">
              <a:srgbClr val="9250F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>
          <a:reflection blurRad="6350" stA="52000" endA="300" endPos="35000" dir="5400000" sy="-100000" algn="bl" rotWithShape="0"/>
        </a:effectLst>
      </dgm:spPr>
    </dgm:pt>
    <dgm:pt modelId="{7940434C-0223-F143-B21F-26D1B5C37030}" type="pres">
      <dgm:prSet presAssocID="{ACF879D1-3D60-764C-A0DD-B7A8A5E0EECE}" presName="arrowDiagram1" presStyleCnt="0">
        <dgm:presLayoutVars>
          <dgm:bulletEnabled val="1"/>
        </dgm:presLayoutVars>
      </dgm:prSet>
      <dgm:spPr/>
    </dgm:pt>
    <dgm:pt modelId="{F43815CA-6687-984D-93C3-49758B299BF9}" type="pres">
      <dgm:prSet presAssocID="{4802D5C3-AADA-DA4C-B5A5-9A80C04EC249}" presName="bullet1" presStyleLbl="node1" presStyleIdx="0" presStyleCnt="1" custScaleX="126877" custScaleY="126877" custLinFactX="-34852" custLinFactNeighborX="-100000" custLinFactNeighborY="2711"/>
      <dgm:spPr>
        <a:solidFill>
          <a:srgbClr val="9250F5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D88F13B-A103-F246-AC7D-C153C3C18713}" type="pres">
      <dgm:prSet presAssocID="{4802D5C3-AADA-DA4C-B5A5-9A80C04EC249}" presName="textBox1" presStyleLbl="revTx" presStyleIdx="0" presStyleCnt="1">
        <dgm:presLayoutVars>
          <dgm:bulletEnabled val="1"/>
        </dgm:presLayoutVars>
      </dgm:prSet>
      <dgm:spPr/>
    </dgm:pt>
  </dgm:ptLst>
  <dgm:cxnLst>
    <dgm:cxn modelId="{460147B1-E71B-D245-B277-16700A045087}" srcId="{ACF879D1-3D60-764C-A0DD-B7A8A5E0EECE}" destId="{4802D5C3-AADA-DA4C-B5A5-9A80C04EC249}" srcOrd="0" destOrd="0" parTransId="{4CA3DE24-140B-7848-9423-DBDEF3CC09E5}" sibTransId="{9D0F4FE0-8D4D-354B-969E-415023AC14F9}"/>
    <dgm:cxn modelId="{E9CB0BC4-8BAE-FE4D-88B7-254A8919C157}" type="presOf" srcId="{ACF879D1-3D60-764C-A0DD-B7A8A5E0EECE}" destId="{586BAF07-7F17-6140-AC48-E06675F36CCF}" srcOrd="0" destOrd="0" presId="urn:microsoft.com/office/officeart/2005/8/layout/arrow2"/>
    <dgm:cxn modelId="{E629CCEB-FB0C-E048-B7BE-B94DFD9AB274}" type="presOf" srcId="{4802D5C3-AADA-DA4C-B5A5-9A80C04EC249}" destId="{8D88F13B-A103-F246-AC7D-C153C3C18713}" srcOrd="0" destOrd="0" presId="urn:microsoft.com/office/officeart/2005/8/layout/arrow2"/>
    <dgm:cxn modelId="{64BA269B-CE66-3A41-A5D8-41EDB7FE089C}" type="presParOf" srcId="{586BAF07-7F17-6140-AC48-E06675F36CCF}" destId="{28B428BD-E40B-9041-98BC-CEF941519B8C}" srcOrd="0" destOrd="0" presId="urn:microsoft.com/office/officeart/2005/8/layout/arrow2"/>
    <dgm:cxn modelId="{045229DC-0800-724C-9999-B786D07E1E8E}" type="presParOf" srcId="{586BAF07-7F17-6140-AC48-E06675F36CCF}" destId="{7940434C-0223-F143-B21F-26D1B5C37030}" srcOrd="1" destOrd="0" presId="urn:microsoft.com/office/officeart/2005/8/layout/arrow2"/>
    <dgm:cxn modelId="{D537F158-D808-2A4D-8EEA-34E84D707F68}" type="presParOf" srcId="{7940434C-0223-F143-B21F-26D1B5C37030}" destId="{F43815CA-6687-984D-93C3-49758B299BF9}" srcOrd="0" destOrd="0" presId="urn:microsoft.com/office/officeart/2005/8/layout/arrow2"/>
    <dgm:cxn modelId="{3718B202-8C73-9F42-B1A1-A42E3505F88C}" type="presParOf" srcId="{7940434C-0223-F143-B21F-26D1B5C37030}" destId="{8D88F13B-A103-F246-AC7D-C153C3C18713}" srcOrd="1" destOrd="0" presId="urn:microsoft.com/office/officeart/2005/8/layout/arrow2"/>
  </dgm:cxnLst>
  <dgm:bg>
    <a:noFill/>
  </dgm:bg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428BD-E40B-9041-98BC-CEF941519B8C}">
      <dsp:nvSpPr>
        <dsp:cNvPr id="0" name=""/>
        <dsp:cNvSpPr/>
      </dsp:nvSpPr>
      <dsp:spPr>
        <a:xfrm>
          <a:off x="25603" y="0"/>
          <a:ext cx="9083998" cy="5677499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11000">
              <a:schemeClr val="accent4">
                <a:lumMod val="40000"/>
                <a:lumOff val="60000"/>
              </a:schemeClr>
            </a:gs>
            <a:gs pos="100000">
              <a:srgbClr val="9250F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>
          <a:reflection blurRad="6350" stA="52000" endA="300" endPos="35000" dir="5400000" sy="-100000" algn="bl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815CA-6687-984D-93C3-49758B299BF9}">
      <dsp:nvSpPr>
        <dsp:cNvPr id="0" name=""/>
        <dsp:cNvSpPr/>
      </dsp:nvSpPr>
      <dsp:spPr>
        <a:xfrm>
          <a:off x="6891153" y="1079284"/>
          <a:ext cx="852887" cy="852887"/>
        </a:xfrm>
        <a:prstGeom prst="ellipse">
          <a:avLst/>
        </a:prstGeom>
        <a:solidFill>
          <a:srgbClr val="9250F5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8F13B-A103-F246-AC7D-C153C3C18713}">
      <dsp:nvSpPr>
        <dsp:cNvPr id="0" name=""/>
        <dsp:cNvSpPr/>
      </dsp:nvSpPr>
      <dsp:spPr>
        <a:xfrm>
          <a:off x="4590494" y="1487504"/>
          <a:ext cx="3633599" cy="4189994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6193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4767872" y="1664882"/>
        <a:ext cx="3278843" cy="3835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AAA-BEC1-6FC6-585D-12E4B91DC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77909-E682-F5B2-776D-230068CC7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FBD7-FBC9-510D-47C0-E2B33E82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6D20-E4A3-5164-EE8C-4CB523B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62E7-06F4-DFA6-BD32-2DC4850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0C68-8414-8F6F-2BE4-65760D9B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B29B-C807-D696-60A3-6B7E2B67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7C5A-88B9-CE29-DD88-004BDE9F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E3BA-C76B-C1D8-27E6-806857FE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8FDC-BF8F-03DC-A226-F1A5E3A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0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513E1-CE31-F990-5CE9-1715CA885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7AAF9-49F4-D4B6-8F4A-08DC41CC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0B6B-F8D8-CF99-6626-088B172B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0914-824E-1FC8-80D2-7CAF6EA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C358-96A8-61D7-A33F-49F82075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2D05-EFC1-F7BC-4557-3E3779C0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DAB9-C72C-D7C5-B166-946F386F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0922-9011-7ED7-A699-DB6E48AF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331C-29AE-9DEC-971D-02398A12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5140-B006-A917-A4D7-47FE53A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E13D-C3E8-F744-2DB5-073FAF10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BEC1-C9B6-CD48-1EDA-EBECAD77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BE9A-1BFF-3A40-EC90-A1C3B2B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0F5C-98AC-FA8E-86B7-0FE14213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BEDF-5216-1234-B07D-5DC22C4D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7EB1-D2B1-570D-753F-82129567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B622-5FE9-700B-3A15-AFD99DAC0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ACEC-D453-B13F-636D-72AA43206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16AC-F2AD-7DAE-7CF8-2C865020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FBFF-6707-CCDC-98B1-0EAE6863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E5CB-EC65-7439-C06F-1A4A2030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E563-632D-FDF1-7EFC-1C57FDDA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707C-C5AC-692B-5C3D-781C6BB9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CB4C4-1743-AED1-9FEF-A34AF254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9056B-BCD7-4458-192B-2985454E5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69455-EBD6-9A5D-F150-DD23AE566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B6F80-C206-64DA-052A-1B5D9943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B32D9-7A04-2F9A-AF5F-2C0830E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9121-4682-64CA-7BC5-9DE876A8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D945-C956-2F91-CAAC-DF978C6A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F7C91-5FC0-842E-7CA2-99281DEC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44966-A66D-1EE1-64DC-F45317EC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44C37-4657-406C-3D5F-4195EF45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1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2B4E3-6523-EDE0-24F2-8D1895CB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68AE4-4D8E-09D8-CA6B-00C77DCD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106FA-6C45-C8E3-15CB-A742DC6A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9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74B-8A11-8821-CD80-C37E948D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6D0B-4039-6EB7-22B8-2FDEAA9B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45F5E-4FB3-D62B-57DB-EA9CD0EAF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AEB7-BD36-ACAE-C30A-617B6ADE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10FA-131B-8AC6-1B45-52974813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67952-D959-E7C9-B538-A9ED935A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8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9C3-69D6-095D-C191-AE937460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32210-EB5D-7C41-50A2-233F9133C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3BEFA-D21F-1BA5-0546-D1BD0F15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A873-23DF-D10F-2C4E-7072F922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5C0B-05E3-C467-4A04-0B053ECC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7C2CF-3D0D-FDE0-63B7-0559BF27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49B82-7818-1EDE-99BD-75D0AA6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62FD0-2CCD-E65C-0B35-98AB4AEA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C82C-D442-8DA9-1709-E7F11A069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DE50-76DD-43D3-A31B-0EBF15A31CC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3F29-DA80-8AAB-D40D-35FF3213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2809-1509-2480-90F7-5AB9D380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4BBF-33DE-4A9C-94F1-BFD2A5430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6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advTm="250">
        <p159:morph option="byObject"/>
      </p:transition>
    </mc:Choice>
    <mc:Fallback xmlns="">
      <p:transition advTm="25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241A-9D15-40B5-815B-ED92B7F5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2E6B-6975-43D2-ADE9-ABFA0FA8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5E30A-3C38-4748-9E1A-E109FF20F8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7B38B"/>
              </a:gs>
              <a:gs pos="100000">
                <a:srgbClr val="9250F5"/>
              </a:gs>
              <a:gs pos="32000">
                <a:srgbClr val="F478DF"/>
              </a:gs>
              <a:gs pos="68000">
                <a:srgbClr val="7A95F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wera Demo" panose="02000500000000000000" pitchFamily="2" charset="0"/>
              </a:rPr>
              <a:t>AB0LIFY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B862E-C1F0-56CB-19DE-E6159FCF2AF1}"/>
              </a:ext>
            </a:extLst>
          </p:cNvPr>
          <p:cNvSpPr txBox="1"/>
          <p:nvPr/>
        </p:nvSpPr>
        <p:spPr>
          <a:xfrm>
            <a:off x="2875961" y="2793728"/>
            <a:ext cx="70721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9500" b="1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ABOLIFY</a:t>
            </a:r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55DCFDDA-0CBE-B65E-260F-E4077DF563E1}"/>
              </a:ext>
            </a:extLst>
          </p:cNvPr>
          <p:cNvSpPr/>
          <p:nvPr/>
        </p:nvSpPr>
        <p:spPr>
          <a:xfrm>
            <a:off x="-138474" y="-5286244"/>
            <a:ext cx="12722168" cy="5124188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1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CE6C3-303F-BF52-F463-27EE3BE05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24EB10-FBB8-2A84-A539-B8487EA965C9}"/>
              </a:ext>
            </a:extLst>
          </p:cNvPr>
          <p:cNvSpPr/>
          <p:nvPr/>
        </p:nvSpPr>
        <p:spPr>
          <a:xfrm>
            <a:off x="0" y="1115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7B38B"/>
              </a:gs>
              <a:gs pos="100000">
                <a:srgbClr val="9250F5"/>
              </a:gs>
              <a:gs pos="32000">
                <a:srgbClr val="F478DF"/>
              </a:gs>
              <a:gs pos="68000">
                <a:srgbClr val="7A95F6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FF4F9-B152-083B-9B40-CDBCA2FFD1F3}"/>
              </a:ext>
            </a:extLst>
          </p:cNvPr>
          <p:cNvSpPr txBox="1"/>
          <p:nvPr/>
        </p:nvSpPr>
        <p:spPr>
          <a:xfrm>
            <a:off x="5571285" y="6584278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7368E5-95A1-8EA2-E1DC-1572AFB3A842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5E39A-1377-F509-0087-891B7D406FC4}"/>
              </a:ext>
            </a:extLst>
          </p:cNvPr>
          <p:cNvSpPr txBox="1"/>
          <p:nvPr/>
        </p:nvSpPr>
        <p:spPr>
          <a:xfrm>
            <a:off x="5043931" y="3413692"/>
            <a:ext cx="70763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For the AI model we will make use of ChatGPT-4 Initially, context must be entered in the field where the AI will be contacted After entering the context, the question is entered; the next step is to set the return of the response</a:t>
            </a:r>
          </a:p>
        </p:txBody>
      </p:sp>
      <p:sp>
        <p:nvSpPr>
          <p:cNvPr id="3" name="Freeform: Shape 4">
            <a:extLst>
              <a:ext uri="{FF2B5EF4-FFF2-40B4-BE49-F238E27FC236}">
                <a16:creationId xmlns:a16="http://schemas.microsoft.com/office/drawing/2014/main" id="{4D779085-69FD-5552-35D2-5FB73001622B}"/>
              </a:ext>
            </a:extLst>
          </p:cNvPr>
          <p:cNvSpPr/>
          <p:nvPr/>
        </p:nvSpPr>
        <p:spPr>
          <a:xfrm>
            <a:off x="-1185055" y="-1953378"/>
            <a:ext cx="14562109" cy="5124188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FBA8-E859-D0F7-330B-4702C1F1A18D}"/>
              </a:ext>
            </a:extLst>
          </p:cNvPr>
          <p:cNvSpPr txBox="1"/>
          <p:nvPr/>
        </p:nvSpPr>
        <p:spPr>
          <a:xfrm>
            <a:off x="-4007870" y="776214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rgbClr val="7030A0"/>
                </a:solidFill>
                <a:latin typeface="Swera Demo" panose="02000500000000000000" pitchFamily="2" charset="0"/>
              </a:rPr>
              <a:t>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75930-02AD-7DAE-789D-689DD0FF3774}"/>
              </a:ext>
            </a:extLst>
          </p:cNvPr>
          <p:cNvSpPr txBox="1"/>
          <p:nvPr/>
        </p:nvSpPr>
        <p:spPr>
          <a:xfrm>
            <a:off x="3040569" y="651043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rgbClr val="7030A0"/>
                  </a:solidFill>
                </a:ln>
                <a:noFill/>
                <a:latin typeface="Swera Demo" panose="02000500000000000000" pitchFamily="2" charset="0"/>
              </a:rPr>
              <a:t>Modeling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D9FA209-3F48-1D57-F5F8-D025062A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22" y="1856361"/>
            <a:ext cx="2575957" cy="47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F4AF2-46F2-1992-5C66-15B268EB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E6547C-815D-6E40-CE32-D2CFE2C2F0CC}"/>
              </a:ext>
            </a:extLst>
          </p:cNvPr>
          <p:cNvSpPr/>
          <p:nvPr/>
        </p:nvSpPr>
        <p:spPr>
          <a:xfrm>
            <a:off x="0" y="-5605250"/>
            <a:ext cx="12722168" cy="5124188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B6DC-A058-406A-8B2C-FE28F6A9D304}"/>
              </a:ext>
            </a:extLst>
          </p:cNvPr>
          <p:cNvSpPr txBox="1"/>
          <p:nvPr/>
        </p:nvSpPr>
        <p:spPr>
          <a:xfrm>
            <a:off x="3619500" y="1882259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3BD0F-201B-F993-48E0-412943B443F8}"/>
              </a:ext>
            </a:extLst>
          </p:cNvPr>
          <p:cNvSpPr/>
          <p:nvPr/>
        </p:nvSpPr>
        <p:spPr>
          <a:xfrm>
            <a:off x="0" y="-1530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7B38B"/>
              </a:gs>
              <a:gs pos="100000">
                <a:srgbClr val="9250F5"/>
              </a:gs>
              <a:gs pos="32000">
                <a:srgbClr val="F478DF"/>
              </a:gs>
              <a:gs pos="68000">
                <a:srgbClr val="7A95F6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BCE9A-B744-700F-3D99-5C785A2B733D}"/>
              </a:ext>
            </a:extLst>
          </p:cNvPr>
          <p:cNvSpPr txBox="1"/>
          <p:nvPr/>
        </p:nvSpPr>
        <p:spPr>
          <a:xfrm>
            <a:off x="303559" y="471770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rgbClr val="7030A0"/>
                </a:solidFill>
                <a:latin typeface="Swera Demo" panose="02000500000000000000" pitchFamily="2" charset="0"/>
              </a:rPr>
              <a:t>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35BBC-B42F-55D6-35BA-CC6FFB72B9E8}"/>
              </a:ext>
            </a:extLst>
          </p:cNvPr>
          <p:cNvSpPr txBox="1"/>
          <p:nvPr/>
        </p:nvSpPr>
        <p:spPr>
          <a:xfrm>
            <a:off x="267205" y="471770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rgbClr val="7030A0"/>
                  </a:solidFill>
                </a:ln>
                <a:noFill/>
                <a:latin typeface="Swera Demo" panose="02000500000000000000" pitchFamily="2" charset="0"/>
              </a:rPr>
              <a:t>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BF777-8F40-46DB-1463-D9E50D26CA0F}"/>
              </a:ext>
            </a:extLst>
          </p:cNvPr>
          <p:cNvSpPr txBox="1"/>
          <p:nvPr/>
        </p:nvSpPr>
        <p:spPr>
          <a:xfrm>
            <a:off x="267205" y="2251591"/>
            <a:ext cx="55239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For the AI model we will make use of ChatGPT-4 Initially, context must be entered in the field where the AI will be contacted After entering the context, the question is entered; the next step is to set the return of the response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50D84835-6477-CCFF-D66A-E5875ED6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41" y="1614304"/>
            <a:ext cx="2575957" cy="47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0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C466-8EE3-31F5-D85D-82A56425C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82E4B-546C-FF18-D89B-1E58092A0CAC}"/>
              </a:ext>
            </a:extLst>
          </p:cNvPr>
          <p:cNvSpPr/>
          <p:nvPr/>
        </p:nvSpPr>
        <p:spPr>
          <a:xfrm>
            <a:off x="-1" y="21901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4">
            <a:extLst>
              <a:ext uri="{FF2B5EF4-FFF2-40B4-BE49-F238E27FC236}">
                <a16:creationId xmlns:a16="http://schemas.microsoft.com/office/drawing/2014/main" id="{5559DE78-751D-476E-4E8D-724BDD5640FD}"/>
              </a:ext>
            </a:extLst>
          </p:cNvPr>
          <p:cNvSpPr/>
          <p:nvPr/>
        </p:nvSpPr>
        <p:spPr>
          <a:xfrm>
            <a:off x="-974325" y="-2716093"/>
            <a:ext cx="14140649" cy="5878471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96C48-28D4-186D-3451-1EF217AC446A}"/>
              </a:ext>
            </a:extLst>
          </p:cNvPr>
          <p:cNvSpPr txBox="1"/>
          <p:nvPr/>
        </p:nvSpPr>
        <p:spPr>
          <a:xfrm>
            <a:off x="5571285" y="6584278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88741-A2A5-68F5-01E9-06DDE8DFD2D9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BA5C7-2CDA-1990-987E-D72BCA83E9CD}"/>
              </a:ext>
            </a:extLst>
          </p:cNvPr>
          <p:cNvSpPr txBox="1"/>
          <p:nvPr/>
        </p:nvSpPr>
        <p:spPr>
          <a:xfrm>
            <a:off x="3557129" y="-23771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6C932-1648-11A4-0A4E-44FAFB7A6B0D}"/>
              </a:ext>
            </a:extLst>
          </p:cNvPr>
          <p:cNvSpPr txBox="1"/>
          <p:nvPr/>
        </p:nvSpPr>
        <p:spPr>
          <a:xfrm>
            <a:off x="-3097768" y="1054954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evaluation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3D2DD-B123-D0EE-3E00-CE19C39C159A}"/>
              </a:ext>
            </a:extLst>
          </p:cNvPr>
          <p:cNvSpPr txBox="1"/>
          <p:nvPr/>
        </p:nvSpPr>
        <p:spPr>
          <a:xfrm>
            <a:off x="922040" y="3874919"/>
            <a:ext cx="59807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Our chatbot has demonstrated its ability to provide precise and reliable responses to inquiries related to Sofia University based on our thorough testing </a:t>
            </a:r>
          </a:p>
        </p:txBody>
      </p:sp>
    </p:spTree>
    <p:extLst>
      <p:ext uri="{BB962C8B-B14F-4D97-AF65-F5344CB8AC3E}">
        <p14:creationId xmlns:p14="http://schemas.microsoft.com/office/powerpoint/2010/main" val="166641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45911-85CB-EE16-C259-2FBEFC48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AFD7CBF-EFD9-1676-100C-F97F987A36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7D6948DB-0E89-0E7A-95BC-6AC2DFD51FB8}"/>
              </a:ext>
            </a:extLst>
          </p:cNvPr>
          <p:cNvSpPr/>
          <p:nvPr/>
        </p:nvSpPr>
        <p:spPr>
          <a:xfrm>
            <a:off x="-958587" y="-756663"/>
            <a:ext cx="13643008" cy="8371325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6972867 w 13926125"/>
              <a:gd name="connsiteY0" fmla="*/ 4029447 h 4314164"/>
              <a:gd name="connsiteX1" fmla="*/ 495867 w 13926125"/>
              <a:gd name="connsiteY1" fmla="*/ 2048247 h 4314164"/>
              <a:gd name="connsiteX2" fmla="*/ 876867 w 13926125"/>
              <a:gd name="connsiteY2" fmla="*/ 238497 h 4314164"/>
              <a:gd name="connsiteX3" fmla="*/ 4325517 w 13926125"/>
              <a:gd name="connsiteY3" fmla="*/ 85865 h 4314164"/>
              <a:gd name="connsiteX4" fmla="*/ 6515667 w 13926125"/>
              <a:gd name="connsiteY4" fmla="*/ 848097 h 4314164"/>
              <a:gd name="connsiteX5" fmla="*/ 7334817 w 13926125"/>
              <a:gd name="connsiteY5" fmla="*/ 733797 h 4314164"/>
              <a:gd name="connsiteX6" fmla="*/ 7696767 w 13926125"/>
              <a:gd name="connsiteY6" fmla="*/ 1095747 h 4314164"/>
              <a:gd name="connsiteX7" fmla="*/ 11240067 w 13926125"/>
              <a:gd name="connsiteY7" fmla="*/ 505197 h 4314164"/>
              <a:gd name="connsiteX8" fmla="*/ 13926117 w 13926125"/>
              <a:gd name="connsiteY8" fmla="*/ 2105397 h 4314164"/>
              <a:gd name="connsiteX9" fmla="*/ 9049317 w 13926125"/>
              <a:gd name="connsiteY9" fmla="*/ 2695947 h 4314164"/>
              <a:gd name="connsiteX10" fmla="*/ 6972867 w 13926125"/>
              <a:gd name="connsiteY10" fmla="*/ 4029447 h 4314164"/>
              <a:gd name="connsiteX0" fmla="*/ 6972867 w 13926125"/>
              <a:gd name="connsiteY0" fmla="*/ 4059029 h 4343746"/>
              <a:gd name="connsiteX1" fmla="*/ 495867 w 13926125"/>
              <a:gd name="connsiteY1" fmla="*/ 2077829 h 4343746"/>
              <a:gd name="connsiteX2" fmla="*/ 876867 w 13926125"/>
              <a:gd name="connsiteY2" fmla="*/ 268079 h 4343746"/>
              <a:gd name="connsiteX3" fmla="*/ 4325517 w 13926125"/>
              <a:gd name="connsiteY3" fmla="*/ 115447 h 4343746"/>
              <a:gd name="connsiteX4" fmla="*/ 6515667 w 13926125"/>
              <a:gd name="connsiteY4" fmla="*/ 877679 h 4343746"/>
              <a:gd name="connsiteX5" fmla="*/ 7334817 w 13926125"/>
              <a:gd name="connsiteY5" fmla="*/ 1379 h 4343746"/>
              <a:gd name="connsiteX6" fmla="*/ 7696767 w 13926125"/>
              <a:gd name="connsiteY6" fmla="*/ 1125329 h 4343746"/>
              <a:gd name="connsiteX7" fmla="*/ 11240067 w 13926125"/>
              <a:gd name="connsiteY7" fmla="*/ 534779 h 4343746"/>
              <a:gd name="connsiteX8" fmla="*/ 13926117 w 13926125"/>
              <a:gd name="connsiteY8" fmla="*/ 2134979 h 4343746"/>
              <a:gd name="connsiteX9" fmla="*/ 9049317 w 13926125"/>
              <a:gd name="connsiteY9" fmla="*/ 2725529 h 4343746"/>
              <a:gd name="connsiteX10" fmla="*/ 6972867 w 13926125"/>
              <a:gd name="connsiteY10" fmla="*/ 4059029 h 4343746"/>
              <a:gd name="connsiteX0" fmla="*/ 6972867 w 13926125"/>
              <a:gd name="connsiteY0" fmla="*/ 4200062 h 4484779"/>
              <a:gd name="connsiteX1" fmla="*/ 495867 w 13926125"/>
              <a:gd name="connsiteY1" fmla="*/ 2218862 h 4484779"/>
              <a:gd name="connsiteX2" fmla="*/ 876867 w 13926125"/>
              <a:gd name="connsiteY2" fmla="*/ 409112 h 4484779"/>
              <a:gd name="connsiteX3" fmla="*/ 4325517 w 13926125"/>
              <a:gd name="connsiteY3" fmla="*/ 256480 h 4484779"/>
              <a:gd name="connsiteX4" fmla="*/ 6268017 w 13926125"/>
              <a:gd name="connsiteY4" fmla="*/ 28112 h 4484779"/>
              <a:gd name="connsiteX5" fmla="*/ 7334817 w 13926125"/>
              <a:gd name="connsiteY5" fmla="*/ 142412 h 4484779"/>
              <a:gd name="connsiteX6" fmla="*/ 7696767 w 13926125"/>
              <a:gd name="connsiteY6" fmla="*/ 1266362 h 4484779"/>
              <a:gd name="connsiteX7" fmla="*/ 11240067 w 13926125"/>
              <a:gd name="connsiteY7" fmla="*/ 675812 h 4484779"/>
              <a:gd name="connsiteX8" fmla="*/ 13926117 w 13926125"/>
              <a:gd name="connsiteY8" fmla="*/ 2276012 h 4484779"/>
              <a:gd name="connsiteX9" fmla="*/ 9049317 w 13926125"/>
              <a:gd name="connsiteY9" fmla="*/ 2866562 h 4484779"/>
              <a:gd name="connsiteX10" fmla="*/ 6972867 w 13926125"/>
              <a:gd name="connsiteY10" fmla="*/ 4200062 h 4484779"/>
              <a:gd name="connsiteX0" fmla="*/ 6972867 w 13926125"/>
              <a:gd name="connsiteY0" fmla="*/ 4174504 h 4459221"/>
              <a:gd name="connsiteX1" fmla="*/ 495867 w 13926125"/>
              <a:gd name="connsiteY1" fmla="*/ 2193304 h 4459221"/>
              <a:gd name="connsiteX2" fmla="*/ 876867 w 13926125"/>
              <a:gd name="connsiteY2" fmla="*/ 383554 h 4459221"/>
              <a:gd name="connsiteX3" fmla="*/ 4325517 w 13926125"/>
              <a:gd name="connsiteY3" fmla="*/ 230922 h 4459221"/>
              <a:gd name="connsiteX4" fmla="*/ 6268017 w 13926125"/>
              <a:gd name="connsiteY4" fmla="*/ 2554 h 4459221"/>
              <a:gd name="connsiteX5" fmla="*/ 7334817 w 13926125"/>
              <a:gd name="connsiteY5" fmla="*/ 116854 h 4459221"/>
              <a:gd name="connsiteX6" fmla="*/ 8173017 w 13926125"/>
              <a:gd name="connsiteY6" fmla="*/ 250204 h 4459221"/>
              <a:gd name="connsiteX7" fmla="*/ 11240067 w 13926125"/>
              <a:gd name="connsiteY7" fmla="*/ 650254 h 4459221"/>
              <a:gd name="connsiteX8" fmla="*/ 13926117 w 13926125"/>
              <a:gd name="connsiteY8" fmla="*/ 2250454 h 4459221"/>
              <a:gd name="connsiteX9" fmla="*/ 9049317 w 13926125"/>
              <a:gd name="connsiteY9" fmla="*/ 2841004 h 4459221"/>
              <a:gd name="connsiteX10" fmla="*/ 6972867 w 13926125"/>
              <a:gd name="connsiteY10" fmla="*/ 4174504 h 4459221"/>
              <a:gd name="connsiteX0" fmla="*/ 6972867 w 14054953"/>
              <a:gd name="connsiteY0" fmla="*/ 4174504 h 4459221"/>
              <a:gd name="connsiteX1" fmla="*/ 495867 w 14054953"/>
              <a:gd name="connsiteY1" fmla="*/ 2193304 h 4459221"/>
              <a:gd name="connsiteX2" fmla="*/ 876867 w 14054953"/>
              <a:gd name="connsiteY2" fmla="*/ 383554 h 4459221"/>
              <a:gd name="connsiteX3" fmla="*/ 4325517 w 14054953"/>
              <a:gd name="connsiteY3" fmla="*/ 230922 h 4459221"/>
              <a:gd name="connsiteX4" fmla="*/ 6268017 w 14054953"/>
              <a:gd name="connsiteY4" fmla="*/ 2554 h 4459221"/>
              <a:gd name="connsiteX5" fmla="*/ 7334817 w 14054953"/>
              <a:gd name="connsiteY5" fmla="*/ 116854 h 4459221"/>
              <a:gd name="connsiteX6" fmla="*/ 8173017 w 14054953"/>
              <a:gd name="connsiteY6" fmla="*/ 250204 h 4459221"/>
              <a:gd name="connsiteX7" fmla="*/ 13468917 w 14054953"/>
              <a:gd name="connsiteY7" fmla="*/ 288304 h 4459221"/>
              <a:gd name="connsiteX8" fmla="*/ 13926117 w 14054953"/>
              <a:gd name="connsiteY8" fmla="*/ 2250454 h 4459221"/>
              <a:gd name="connsiteX9" fmla="*/ 9049317 w 14054953"/>
              <a:gd name="connsiteY9" fmla="*/ 2841004 h 4459221"/>
              <a:gd name="connsiteX10" fmla="*/ 6972867 w 14054953"/>
              <a:gd name="connsiteY10" fmla="*/ 4174504 h 4459221"/>
              <a:gd name="connsiteX0" fmla="*/ 6979761 w 14061847"/>
              <a:gd name="connsiteY0" fmla="*/ 6431187 h 6715904"/>
              <a:gd name="connsiteX1" fmla="*/ 502761 w 14061847"/>
              <a:gd name="connsiteY1" fmla="*/ 4449987 h 6715904"/>
              <a:gd name="connsiteX2" fmla="*/ 864711 w 14061847"/>
              <a:gd name="connsiteY2" fmla="*/ 30387 h 6715904"/>
              <a:gd name="connsiteX3" fmla="*/ 4332411 w 14061847"/>
              <a:gd name="connsiteY3" fmla="*/ 2487605 h 6715904"/>
              <a:gd name="connsiteX4" fmla="*/ 6274911 w 14061847"/>
              <a:gd name="connsiteY4" fmla="*/ 2259237 h 6715904"/>
              <a:gd name="connsiteX5" fmla="*/ 7341711 w 14061847"/>
              <a:gd name="connsiteY5" fmla="*/ 2373537 h 6715904"/>
              <a:gd name="connsiteX6" fmla="*/ 8179911 w 14061847"/>
              <a:gd name="connsiteY6" fmla="*/ 2506887 h 6715904"/>
              <a:gd name="connsiteX7" fmla="*/ 13475811 w 14061847"/>
              <a:gd name="connsiteY7" fmla="*/ 2544987 h 6715904"/>
              <a:gd name="connsiteX8" fmla="*/ 13933011 w 14061847"/>
              <a:gd name="connsiteY8" fmla="*/ 4507137 h 6715904"/>
              <a:gd name="connsiteX9" fmla="*/ 9056211 w 14061847"/>
              <a:gd name="connsiteY9" fmla="*/ 5097687 h 6715904"/>
              <a:gd name="connsiteX10" fmla="*/ 6979761 w 14061847"/>
              <a:gd name="connsiteY10" fmla="*/ 6431187 h 6715904"/>
              <a:gd name="connsiteX0" fmla="*/ 6990817 w 14072903"/>
              <a:gd name="connsiteY0" fmla="*/ 6770594 h 7055311"/>
              <a:gd name="connsiteX1" fmla="*/ 513817 w 14072903"/>
              <a:gd name="connsiteY1" fmla="*/ 4789394 h 7055311"/>
              <a:gd name="connsiteX2" fmla="*/ 875767 w 14072903"/>
              <a:gd name="connsiteY2" fmla="*/ 369794 h 7055311"/>
              <a:gd name="connsiteX3" fmla="*/ 4610167 w 14072903"/>
              <a:gd name="connsiteY3" fmla="*/ 502912 h 7055311"/>
              <a:gd name="connsiteX4" fmla="*/ 6285967 w 14072903"/>
              <a:gd name="connsiteY4" fmla="*/ 2598644 h 7055311"/>
              <a:gd name="connsiteX5" fmla="*/ 7352767 w 14072903"/>
              <a:gd name="connsiteY5" fmla="*/ 2712944 h 7055311"/>
              <a:gd name="connsiteX6" fmla="*/ 8190967 w 14072903"/>
              <a:gd name="connsiteY6" fmla="*/ 2846294 h 7055311"/>
              <a:gd name="connsiteX7" fmla="*/ 13486867 w 14072903"/>
              <a:gd name="connsiteY7" fmla="*/ 2884394 h 7055311"/>
              <a:gd name="connsiteX8" fmla="*/ 13944067 w 14072903"/>
              <a:gd name="connsiteY8" fmla="*/ 4846544 h 7055311"/>
              <a:gd name="connsiteX9" fmla="*/ 9067267 w 14072903"/>
              <a:gd name="connsiteY9" fmla="*/ 5437094 h 7055311"/>
              <a:gd name="connsiteX10" fmla="*/ 6990817 w 14072903"/>
              <a:gd name="connsiteY10" fmla="*/ 6770594 h 7055311"/>
              <a:gd name="connsiteX0" fmla="*/ 6990817 w 14072903"/>
              <a:gd name="connsiteY0" fmla="*/ 6687725 h 6972442"/>
              <a:gd name="connsiteX1" fmla="*/ 513817 w 14072903"/>
              <a:gd name="connsiteY1" fmla="*/ 4706525 h 6972442"/>
              <a:gd name="connsiteX2" fmla="*/ 875767 w 14072903"/>
              <a:gd name="connsiteY2" fmla="*/ 286925 h 6972442"/>
              <a:gd name="connsiteX3" fmla="*/ 4610167 w 14072903"/>
              <a:gd name="connsiteY3" fmla="*/ 420043 h 6972442"/>
              <a:gd name="connsiteX4" fmla="*/ 6628867 w 14072903"/>
              <a:gd name="connsiteY4" fmla="*/ 305975 h 6972442"/>
              <a:gd name="connsiteX5" fmla="*/ 7352767 w 14072903"/>
              <a:gd name="connsiteY5" fmla="*/ 2630075 h 6972442"/>
              <a:gd name="connsiteX6" fmla="*/ 8190967 w 14072903"/>
              <a:gd name="connsiteY6" fmla="*/ 2763425 h 6972442"/>
              <a:gd name="connsiteX7" fmla="*/ 13486867 w 14072903"/>
              <a:gd name="connsiteY7" fmla="*/ 2801525 h 6972442"/>
              <a:gd name="connsiteX8" fmla="*/ 13944067 w 14072903"/>
              <a:gd name="connsiteY8" fmla="*/ 4763675 h 6972442"/>
              <a:gd name="connsiteX9" fmla="*/ 9067267 w 14072903"/>
              <a:gd name="connsiteY9" fmla="*/ 5354225 h 6972442"/>
              <a:gd name="connsiteX10" fmla="*/ 6990817 w 14072903"/>
              <a:gd name="connsiteY10" fmla="*/ 6687725 h 6972442"/>
              <a:gd name="connsiteX0" fmla="*/ 6990817 w 14072903"/>
              <a:gd name="connsiteY0" fmla="*/ 6687725 h 6972442"/>
              <a:gd name="connsiteX1" fmla="*/ 513817 w 14072903"/>
              <a:gd name="connsiteY1" fmla="*/ 4706525 h 6972442"/>
              <a:gd name="connsiteX2" fmla="*/ 875767 w 14072903"/>
              <a:gd name="connsiteY2" fmla="*/ 286925 h 6972442"/>
              <a:gd name="connsiteX3" fmla="*/ 4610167 w 14072903"/>
              <a:gd name="connsiteY3" fmla="*/ 420043 h 6972442"/>
              <a:gd name="connsiteX4" fmla="*/ 6628867 w 14072903"/>
              <a:gd name="connsiteY4" fmla="*/ 305975 h 6972442"/>
              <a:gd name="connsiteX5" fmla="*/ 9181567 w 14072903"/>
              <a:gd name="connsiteY5" fmla="*/ 267875 h 6972442"/>
              <a:gd name="connsiteX6" fmla="*/ 8190967 w 14072903"/>
              <a:gd name="connsiteY6" fmla="*/ 2763425 h 6972442"/>
              <a:gd name="connsiteX7" fmla="*/ 13486867 w 14072903"/>
              <a:gd name="connsiteY7" fmla="*/ 2801525 h 6972442"/>
              <a:gd name="connsiteX8" fmla="*/ 13944067 w 14072903"/>
              <a:gd name="connsiteY8" fmla="*/ 4763675 h 6972442"/>
              <a:gd name="connsiteX9" fmla="*/ 9067267 w 14072903"/>
              <a:gd name="connsiteY9" fmla="*/ 5354225 h 6972442"/>
              <a:gd name="connsiteX10" fmla="*/ 6990817 w 14072903"/>
              <a:gd name="connsiteY10" fmla="*/ 6687725 h 6972442"/>
              <a:gd name="connsiteX0" fmla="*/ 6990817 w 13944075"/>
              <a:gd name="connsiteY0" fmla="*/ 6687725 h 6972442"/>
              <a:gd name="connsiteX1" fmla="*/ 513817 w 13944075"/>
              <a:gd name="connsiteY1" fmla="*/ 4706525 h 6972442"/>
              <a:gd name="connsiteX2" fmla="*/ 875767 w 13944075"/>
              <a:gd name="connsiteY2" fmla="*/ 286925 h 6972442"/>
              <a:gd name="connsiteX3" fmla="*/ 4610167 w 13944075"/>
              <a:gd name="connsiteY3" fmla="*/ 420043 h 6972442"/>
              <a:gd name="connsiteX4" fmla="*/ 6628867 w 13944075"/>
              <a:gd name="connsiteY4" fmla="*/ 305975 h 6972442"/>
              <a:gd name="connsiteX5" fmla="*/ 9181567 w 13944075"/>
              <a:gd name="connsiteY5" fmla="*/ 267875 h 6972442"/>
              <a:gd name="connsiteX6" fmla="*/ 10857967 w 13944075"/>
              <a:gd name="connsiteY6" fmla="*/ 267875 h 6972442"/>
              <a:gd name="connsiteX7" fmla="*/ 13486867 w 13944075"/>
              <a:gd name="connsiteY7" fmla="*/ 2801525 h 6972442"/>
              <a:gd name="connsiteX8" fmla="*/ 13944067 w 13944075"/>
              <a:gd name="connsiteY8" fmla="*/ 4763675 h 6972442"/>
              <a:gd name="connsiteX9" fmla="*/ 9067267 w 13944075"/>
              <a:gd name="connsiteY9" fmla="*/ 5354225 h 6972442"/>
              <a:gd name="connsiteX10" fmla="*/ 6990817 w 13944075"/>
              <a:gd name="connsiteY10" fmla="*/ 6687725 h 6972442"/>
              <a:gd name="connsiteX0" fmla="*/ 6990817 w 13944075"/>
              <a:gd name="connsiteY0" fmla="*/ 6687725 h 6972442"/>
              <a:gd name="connsiteX1" fmla="*/ 513817 w 13944075"/>
              <a:gd name="connsiteY1" fmla="*/ 4706525 h 6972442"/>
              <a:gd name="connsiteX2" fmla="*/ 875767 w 13944075"/>
              <a:gd name="connsiteY2" fmla="*/ 286925 h 6972442"/>
              <a:gd name="connsiteX3" fmla="*/ 4610167 w 13944075"/>
              <a:gd name="connsiteY3" fmla="*/ 420043 h 6972442"/>
              <a:gd name="connsiteX4" fmla="*/ 6628867 w 13944075"/>
              <a:gd name="connsiteY4" fmla="*/ 305975 h 6972442"/>
              <a:gd name="connsiteX5" fmla="*/ 9181567 w 13944075"/>
              <a:gd name="connsiteY5" fmla="*/ 267875 h 6972442"/>
              <a:gd name="connsiteX6" fmla="*/ 10857967 w 13944075"/>
              <a:gd name="connsiteY6" fmla="*/ 267875 h 6972442"/>
              <a:gd name="connsiteX7" fmla="*/ 13486867 w 13944075"/>
              <a:gd name="connsiteY7" fmla="*/ 515525 h 6972442"/>
              <a:gd name="connsiteX8" fmla="*/ 13944067 w 13944075"/>
              <a:gd name="connsiteY8" fmla="*/ 4763675 h 6972442"/>
              <a:gd name="connsiteX9" fmla="*/ 9067267 w 13944075"/>
              <a:gd name="connsiteY9" fmla="*/ 5354225 h 6972442"/>
              <a:gd name="connsiteX10" fmla="*/ 6990817 w 13944075"/>
              <a:gd name="connsiteY10" fmla="*/ 6687725 h 6972442"/>
              <a:gd name="connsiteX0" fmla="*/ 6668349 w 13621607"/>
              <a:gd name="connsiteY0" fmla="*/ 6898180 h 8139487"/>
              <a:gd name="connsiteX1" fmla="*/ 667599 w 13621607"/>
              <a:gd name="connsiteY1" fmla="*/ 7774480 h 8139487"/>
              <a:gd name="connsiteX2" fmla="*/ 553299 w 13621607"/>
              <a:gd name="connsiteY2" fmla="*/ 497380 h 8139487"/>
              <a:gd name="connsiteX3" fmla="*/ 4287699 w 13621607"/>
              <a:gd name="connsiteY3" fmla="*/ 630498 h 8139487"/>
              <a:gd name="connsiteX4" fmla="*/ 6306399 w 13621607"/>
              <a:gd name="connsiteY4" fmla="*/ 516430 h 8139487"/>
              <a:gd name="connsiteX5" fmla="*/ 8859099 w 13621607"/>
              <a:gd name="connsiteY5" fmla="*/ 478330 h 8139487"/>
              <a:gd name="connsiteX6" fmla="*/ 10535499 w 13621607"/>
              <a:gd name="connsiteY6" fmla="*/ 478330 h 8139487"/>
              <a:gd name="connsiteX7" fmla="*/ 13164399 w 13621607"/>
              <a:gd name="connsiteY7" fmla="*/ 725980 h 8139487"/>
              <a:gd name="connsiteX8" fmla="*/ 13621599 w 13621607"/>
              <a:gd name="connsiteY8" fmla="*/ 4974130 h 8139487"/>
              <a:gd name="connsiteX9" fmla="*/ 8744799 w 13621607"/>
              <a:gd name="connsiteY9" fmla="*/ 5564680 h 8139487"/>
              <a:gd name="connsiteX10" fmla="*/ 6668349 w 13621607"/>
              <a:gd name="connsiteY10" fmla="*/ 6898180 h 8139487"/>
              <a:gd name="connsiteX0" fmla="*/ 8274631 w 13722938"/>
              <a:gd name="connsiteY0" fmla="*/ 7926880 h 8470445"/>
              <a:gd name="connsiteX1" fmla="*/ 768931 w 13722938"/>
              <a:gd name="connsiteY1" fmla="*/ 7774480 h 8470445"/>
              <a:gd name="connsiteX2" fmla="*/ 654631 w 13722938"/>
              <a:gd name="connsiteY2" fmla="*/ 497380 h 8470445"/>
              <a:gd name="connsiteX3" fmla="*/ 4389031 w 13722938"/>
              <a:gd name="connsiteY3" fmla="*/ 630498 h 8470445"/>
              <a:gd name="connsiteX4" fmla="*/ 6407731 w 13722938"/>
              <a:gd name="connsiteY4" fmla="*/ 516430 h 8470445"/>
              <a:gd name="connsiteX5" fmla="*/ 8960431 w 13722938"/>
              <a:gd name="connsiteY5" fmla="*/ 478330 h 8470445"/>
              <a:gd name="connsiteX6" fmla="*/ 10636831 w 13722938"/>
              <a:gd name="connsiteY6" fmla="*/ 478330 h 8470445"/>
              <a:gd name="connsiteX7" fmla="*/ 13265731 w 13722938"/>
              <a:gd name="connsiteY7" fmla="*/ 725980 h 8470445"/>
              <a:gd name="connsiteX8" fmla="*/ 13722931 w 13722938"/>
              <a:gd name="connsiteY8" fmla="*/ 4974130 h 8470445"/>
              <a:gd name="connsiteX9" fmla="*/ 8846131 w 13722938"/>
              <a:gd name="connsiteY9" fmla="*/ 5564680 h 8470445"/>
              <a:gd name="connsiteX10" fmla="*/ 8274631 w 13722938"/>
              <a:gd name="connsiteY10" fmla="*/ 7926880 h 8470445"/>
              <a:gd name="connsiteX0" fmla="*/ 8274631 w 13722962"/>
              <a:gd name="connsiteY0" fmla="*/ 7926880 h 8375381"/>
              <a:gd name="connsiteX1" fmla="*/ 768931 w 13722962"/>
              <a:gd name="connsiteY1" fmla="*/ 7774480 h 8375381"/>
              <a:gd name="connsiteX2" fmla="*/ 654631 w 13722962"/>
              <a:gd name="connsiteY2" fmla="*/ 497380 h 8375381"/>
              <a:gd name="connsiteX3" fmla="*/ 4389031 w 13722962"/>
              <a:gd name="connsiteY3" fmla="*/ 630498 h 8375381"/>
              <a:gd name="connsiteX4" fmla="*/ 6407731 w 13722962"/>
              <a:gd name="connsiteY4" fmla="*/ 516430 h 8375381"/>
              <a:gd name="connsiteX5" fmla="*/ 8960431 w 13722962"/>
              <a:gd name="connsiteY5" fmla="*/ 478330 h 8375381"/>
              <a:gd name="connsiteX6" fmla="*/ 10636831 w 13722962"/>
              <a:gd name="connsiteY6" fmla="*/ 478330 h 8375381"/>
              <a:gd name="connsiteX7" fmla="*/ 13265731 w 13722962"/>
              <a:gd name="connsiteY7" fmla="*/ 725980 h 8375381"/>
              <a:gd name="connsiteX8" fmla="*/ 13722931 w 13722962"/>
              <a:gd name="connsiteY8" fmla="*/ 4974130 h 8375381"/>
              <a:gd name="connsiteX9" fmla="*/ 11875081 w 13722962"/>
              <a:gd name="connsiteY9" fmla="*/ 7583980 h 8375381"/>
              <a:gd name="connsiteX10" fmla="*/ 8274631 w 13722962"/>
              <a:gd name="connsiteY10" fmla="*/ 7926880 h 8375381"/>
              <a:gd name="connsiteX0" fmla="*/ 8274631 w 13827975"/>
              <a:gd name="connsiteY0" fmla="*/ 7926880 h 8371325"/>
              <a:gd name="connsiteX1" fmla="*/ 768931 w 13827975"/>
              <a:gd name="connsiteY1" fmla="*/ 7774480 h 8371325"/>
              <a:gd name="connsiteX2" fmla="*/ 654631 w 13827975"/>
              <a:gd name="connsiteY2" fmla="*/ 497380 h 8371325"/>
              <a:gd name="connsiteX3" fmla="*/ 4389031 w 13827975"/>
              <a:gd name="connsiteY3" fmla="*/ 630498 h 8371325"/>
              <a:gd name="connsiteX4" fmla="*/ 6407731 w 13827975"/>
              <a:gd name="connsiteY4" fmla="*/ 516430 h 8371325"/>
              <a:gd name="connsiteX5" fmla="*/ 8960431 w 13827975"/>
              <a:gd name="connsiteY5" fmla="*/ 478330 h 8371325"/>
              <a:gd name="connsiteX6" fmla="*/ 10636831 w 13827975"/>
              <a:gd name="connsiteY6" fmla="*/ 478330 h 8371325"/>
              <a:gd name="connsiteX7" fmla="*/ 13265731 w 13827975"/>
              <a:gd name="connsiteY7" fmla="*/ 725980 h 8371325"/>
              <a:gd name="connsiteX8" fmla="*/ 13722931 w 13827975"/>
              <a:gd name="connsiteY8" fmla="*/ 4974130 h 8371325"/>
              <a:gd name="connsiteX9" fmla="*/ 13246681 w 13827975"/>
              <a:gd name="connsiteY9" fmla="*/ 7679230 h 8371325"/>
              <a:gd name="connsiteX10" fmla="*/ 8274631 w 13827975"/>
              <a:gd name="connsiteY10" fmla="*/ 7926880 h 8371325"/>
              <a:gd name="connsiteX0" fmla="*/ 8274631 w 13643008"/>
              <a:gd name="connsiteY0" fmla="*/ 7926880 h 8371325"/>
              <a:gd name="connsiteX1" fmla="*/ 768931 w 13643008"/>
              <a:gd name="connsiteY1" fmla="*/ 7774480 h 8371325"/>
              <a:gd name="connsiteX2" fmla="*/ 654631 w 13643008"/>
              <a:gd name="connsiteY2" fmla="*/ 497380 h 8371325"/>
              <a:gd name="connsiteX3" fmla="*/ 4389031 w 13643008"/>
              <a:gd name="connsiteY3" fmla="*/ 630498 h 8371325"/>
              <a:gd name="connsiteX4" fmla="*/ 6407731 w 13643008"/>
              <a:gd name="connsiteY4" fmla="*/ 516430 h 8371325"/>
              <a:gd name="connsiteX5" fmla="*/ 8960431 w 13643008"/>
              <a:gd name="connsiteY5" fmla="*/ 478330 h 8371325"/>
              <a:gd name="connsiteX6" fmla="*/ 10636831 w 13643008"/>
              <a:gd name="connsiteY6" fmla="*/ 478330 h 8371325"/>
              <a:gd name="connsiteX7" fmla="*/ 13265731 w 13643008"/>
              <a:gd name="connsiteY7" fmla="*/ 725980 h 8371325"/>
              <a:gd name="connsiteX8" fmla="*/ 13322881 w 13643008"/>
              <a:gd name="connsiteY8" fmla="*/ 4859830 h 8371325"/>
              <a:gd name="connsiteX9" fmla="*/ 13246681 w 13643008"/>
              <a:gd name="connsiteY9" fmla="*/ 7679230 h 8371325"/>
              <a:gd name="connsiteX10" fmla="*/ 8274631 w 13643008"/>
              <a:gd name="connsiteY10" fmla="*/ 7926880 h 83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43008" h="8371325">
                <a:moveTo>
                  <a:pt x="8274631" y="7926880"/>
                </a:moveTo>
                <a:cubicBezTo>
                  <a:pt x="6195006" y="7942755"/>
                  <a:pt x="2038931" y="9012730"/>
                  <a:pt x="768931" y="7774480"/>
                </a:cubicBezTo>
                <a:cubicBezTo>
                  <a:pt x="-501069" y="6536230"/>
                  <a:pt x="51281" y="1688044"/>
                  <a:pt x="654631" y="497380"/>
                </a:cubicBezTo>
                <a:cubicBezTo>
                  <a:pt x="1257981" y="-693284"/>
                  <a:pt x="3430181" y="627323"/>
                  <a:pt x="4389031" y="630498"/>
                </a:cubicBezTo>
                <a:cubicBezTo>
                  <a:pt x="5347881" y="633673"/>
                  <a:pt x="5645831" y="541791"/>
                  <a:pt x="6407731" y="516430"/>
                </a:cubicBezTo>
                <a:cubicBezTo>
                  <a:pt x="7169631" y="491069"/>
                  <a:pt x="8255581" y="484680"/>
                  <a:pt x="8960431" y="478330"/>
                </a:cubicBezTo>
                <a:cubicBezTo>
                  <a:pt x="9665281" y="471980"/>
                  <a:pt x="9919281" y="437055"/>
                  <a:pt x="10636831" y="478330"/>
                </a:cubicBezTo>
                <a:cubicBezTo>
                  <a:pt x="11354381" y="519605"/>
                  <a:pt x="12818056" y="-4270"/>
                  <a:pt x="13265731" y="725980"/>
                </a:cubicBezTo>
                <a:cubicBezTo>
                  <a:pt x="13713406" y="1456230"/>
                  <a:pt x="13316531" y="4704255"/>
                  <a:pt x="13322881" y="4859830"/>
                </a:cubicBezTo>
                <a:cubicBezTo>
                  <a:pt x="13329231" y="5015405"/>
                  <a:pt x="14088056" y="7168055"/>
                  <a:pt x="13246681" y="7679230"/>
                </a:cubicBezTo>
                <a:cubicBezTo>
                  <a:pt x="12405306" y="8190405"/>
                  <a:pt x="10354256" y="7911005"/>
                  <a:pt x="8274631" y="7926880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31E86-0BB2-5BA7-7BE1-58CAAA88B7FD}"/>
              </a:ext>
            </a:extLst>
          </p:cNvPr>
          <p:cNvSpPr txBox="1"/>
          <p:nvPr/>
        </p:nvSpPr>
        <p:spPr>
          <a:xfrm>
            <a:off x="3619500" y="1882259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B7693-CD27-CB93-3A3E-248BA7DCB902}"/>
              </a:ext>
            </a:extLst>
          </p:cNvPr>
          <p:cNvSpPr txBox="1"/>
          <p:nvPr/>
        </p:nvSpPr>
        <p:spPr>
          <a:xfrm>
            <a:off x="303559" y="605359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B2869-27D7-7584-29F1-D10937C16081}"/>
              </a:ext>
            </a:extLst>
          </p:cNvPr>
          <p:cNvSpPr txBox="1"/>
          <p:nvPr/>
        </p:nvSpPr>
        <p:spPr>
          <a:xfrm>
            <a:off x="303559" y="703905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0DB22-4DCB-3101-6F1E-D1AFCD5479BE}"/>
              </a:ext>
            </a:extLst>
          </p:cNvPr>
          <p:cNvSpPr txBox="1"/>
          <p:nvPr/>
        </p:nvSpPr>
        <p:spPr>
          <a:xfrm>
            <a:off x="3334129" y="2961334"/>
            <a:ext cx="59807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Our chatbot has demonstrated its ability to provide precise and reliable responses to inquiries related to Sofia University based on our thorough testing </a:t>
            </a:r>
          </a:p>
        </p:txBody>
      </p:sp>
    </p:spTree>
    <p:extLst>
      <p:ext uri="{BB962C8B-B14F-4D97-AF65-F5344CB8AC3E}">
        <p14:creationId xmlns:p14="http://schemas.microsoft.com/office/powerpoint/2010/main" val="170239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FFAD-F3BF-4D63-2F94-9C1E52A3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D47BB2-AF93-63C9-9AD0-753FD4881567}"/>
              </a:ext>
            </a:extLst>
          </p:cNvPr>
          <p:cNvSpPr/>
          <p:nvPr/>
        </p:nvSpPr>
        <p:spPr>
          <a:xfrm>
            <a:off x="0" y="1115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7B38B"/>
              </a:gs>
              <a:gs pos="100000">
                <a:srgbClr val="9250F5"/>
              </a:gs>
              <a:gs pos="32000">
                <a:srgbClr val="F478DF"/>
              </a:gs>
              <a:gs pos="68000">
                <a:srgbClr val="7A95F6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8D3B1-935C-1A92-1A00-0A9E0A5079C9}"/>
              </a:ext>
            </a:extLst>
          </p:cNvPr>
          <p:cNvSpPr txBox="1"/>
          <p:nvPr/>
        </p:nvSpPr>
        <p:spPr>
          <a:xfrm>
            <a:off x="5571285" y="6584278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13158-21CE-9D7A-6980-36DFBF5602DF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E39B0-9326-FC5A-1EFE-264CD89AF5EC}"/>
              </a:ext>
            </a:extLst>
          </p:cNvPr>
          <p:cNvSpPr txBox="1"/>
          <p:nvPr/>
        </p:nvSpPr>
        <p:spPr>
          <a:xfrm>
            <a:off x="6789433" y="3413692"/>
            <a:ext cx="53308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For the project we used Azure ML, Azure Web,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ReactJs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, and Python For the design we used Figma</a:t>
            </a:r>
          </a:p>
        </p:txBody>
      </p:sp>
      <p:sp>
        <p:nvSpPr>
          <p:cNvPr id="3" name="Freeform: Shape 4">
            <a:extLst>
              <a:ext uri="{FF2B5EF4-FFF2-40B4-BE49-F238E27FC236}">
                <a16:creationId xmlns:a16="http://schemas.microsoft.com/office/drawing/2014/main" id="{5902609A-0728-6BA7-0463-9719832DDAF4}"/>
              </a:ext>
            </a:extLst>
          </p:cNvPr>
          <p:cNvSpPr/>
          <p:nvPr/>
        </p:nvSpPr>
        <p:spPr>
          <a:xfrm>
            <a:off x="-1185055" y="-1953378"/>
            <a:ext cx="14562109" cy="5124188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056DE-A804-BDA5-04B2-4CC9843E0E4E}"/>
              </a:ext>
            </a:extLst>
          </p:cNvPr>
          <p:cNvSpPr txBox="1"/>
          <p:nvPr/>
        </p:nvSpPr>
        <p:spPr>
          <a:xfrm>
            <a:off x="3738084" y="1159512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rgbClr val="7030A0"/>
                </a:solidFill>
                <a:latin typeface="Swera Demo" panose="02000500000000000000" pitchFamily="2" charset="0"/>
              </a:rPr>
              <a:t>Deployment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5B46-68C5-0034-217E-7471EE8870FA}"/>
              </a:ext>
            </a:extLst>
          </p:cNvPr>
          <p:cNvSpPr txBox="1"/>
          <p:nvPr/>
        </p:nvSpPr>
        <p:spPr>
          <a:xfrm>
            <a:off x="-2904975" y="-7109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rgbClr val="7030A0"/>
                  </a:solidFill>
                </a:ln>
                <a:noFill/>
                <a:latin typeface="Swera Demo" panose="02000500000000000000" pitchFamily="2" charset="0"/>
              </a:rPr>
              <a:t>Deployment</a:t>
            </a:r>
          </a:p>
        </p:txBody>
      </p:sp>
      <p:pic>
        <p:nvPicPr>
          <p:cNvPr id="10" name="Picture 9" descr="A blue and green symbol&#10;&#10;Description automatically generated">
            <a:extLst>
              <a:ext uri="{FF2B5EF4-FFF2-40B4-BE49-F238E27FC236}">
                <a16:creationId xmlns:a16="http://schemas.microsoft.com/office/drawing/2014/main" id="{A928EDCB-7A42-E233-CEC7-5322AD03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9" y="2734124"/>
            <a:ext cx="1844115" cy="1844115"/>
          </a:xfrm>
          <a:prstGeom prst="rect">
            <a:avLst/>
          </a:prstGeom>
        </p:spPr>
      </p:pic>
      <p:pic>
        <p:nvPicPr>
          <p:cNvPr id="15" name="Picture 14" descr="A logo of a file&#10;&#10;Description automatically generated">
            <a:extLst>
              <a:ext uri="{FF2B5EF4-FFF2-40B4-BE49-F238E27FC236}">
                <a16:creationId xmlns:a16="http://schemas.microsoft.com/office/drawing/2014/main" id="{9952B327-0709-1BF0-08DC-7AB1BAE52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3" y="1001542"/>
            <a:ext cx="2290709" cy="2290709"/>
          </a:xfrm>
          <a:prstGeom prst="rect">
            <a:avLst/>
          </a:prstGeom>
        </p:spPr>
      </p:pic>
      <p:pic>
        <p:nvPicPr>
          <p:cNvPr id="18" name="Picture 17" descr="A blue and green line art of a calculator&#10;&#10;Description automatically generated">
            <a:extLst>
              <a:ext uri="{FF2B5EF4-FFF2-40B4-BE49-F238E27FC236}">
                <a16:creationId xmlns:a16="http://schemas.microsoft.com/office/drawing/2014/main" id="{C8BDAB76-C8EF-4288-0AE4-1F9C60B6E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83" y="4053029"/>
            <a:ext cx="2181837" cy="21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1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29CAC-AAED-505D-4AEE-F2663EA4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99F3BA-612A-7E3E-1D4B-31841AC3F536}"/>
              </a:ext>
            </a:extLst>
          </p:cNvPr>
          <p:cNvSpPr/>
          <p:nvPr/>
        </p:nvSpPr>
        <p:spPr>
          <a:xfrm>
            <a:off x="0" y="-2469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7B38B"/>
              </a:gs>
              <a:gs pos="100000">
                <a:srgbClr val="9250F5"/>
              </a:gs>
              <a:gs pos="32000">
                <a:srgbClr val="F478DF"/>
              </a:gs>
              <a:gs pos="68000">
                <a:srgbClr val="7A95F6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F5764-B5F8-1CA3-2549-F208BDF93E93}"/>
              </a:ext>
            </a:extLst>
          </p:cNvPr>
          <p:cNvSpPr txBox="1"/>
          <p:nvPr/>
        </p:nvSpPr>
        <p:spPr>
          <a:xfrm>
            <a:off x="5571285" y="6584278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95E5C-FC6C-9913-8F1B-E69CF3EC1328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9FE54-6014-1595-B250-DD43B6CE9081}"/>
              </a:ext>
            </a:extLst>
          </p:cNvPr>
          <p:cNvSpPr txBox="1"/>
          <p:nvPr/>
        </p:nvSpPr>
        <p:spPr>
          <a:xfrm>
            <a:off x="3715187" y="2951593"/>
            <a:ext cx="53308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For the project we used Azure ML, Azure Web,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ReactJs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, and Python For the design we used Figma</a:t>
            </a:r>
          </a:p>
        </p:txBody>
      </p:sp>
      <p:sp>
        <p:nvSpPr>
          <p:cNvPr id="3" name="Freeform: Shape 4">
            <a:extLst>
              <a:ext uri="{FF2B5EF4-FFF2-40B4-BE49-F238E27FC236}">
                <a16:creationId xmlns:a16="http://schemas.microsoft.com/office/drawing/2014/main" id="{591D2EBD-D0AB-8332-E44E-416B77A6E4C8}"/>
              </a:ext>
            </a:extLst>
          </p:cNvPr>
          <p:cNvSpPr/>
          <p:nvPr/>
        </p:nvSpPr>
        <p:spPr>
          <a:xfrm>
            <a:off x="-900444" y="-5425588"/>
            <a:ext cx="14562109" cy="5124188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E65AF-D3D4-6263-85E7-8D8C45897665}"/>
              </a:ext>
            </a:extLst>
          </p:cNvPr>
          <p:cNvSpPr txBox="1"/>
          <p:nvPr/>
        </p:nvSpPr>
        <p:spPr>
          <a:xfrm>
            <a:off x="403213" y="421866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rgbClr val="7030A0"/>
                </a:solidFill>
                <a:latin typeface="Swera Demo" panose="02000500000000000000" pitchFamily="2" charset="0"/>
              </a:rPr>
              <a:t>Deployment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F718B-8F15-25BF-441F-297AB5D45612}"/>
              </a:ext>
            </a:extLst>
          </p:cNvPr>
          <p:cNvSpPr txBox="1"/>
          <p:nvPr/>
        </p:nvSpPr>
        <p:spPr>
          <a:xfrm>
            <a:off x="441688" y="493693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rgbClr val="7030A0"/>
                  </a:solidFill>
                </a:ln>
                <a:noFill/>
                <a:latin typeface="Swera Demo" panose="02000500000000000000" pitchFamily="2" charset="0"/>
              </a:rPr>
              <a:t>Deployment</a:t>
            </a:r>
          </a:p>
        </p:txBody>
      </p:sp>
      <p:pic>
        <p:nvPicPr>
          <p:cNvPr id="10" name="Picture 9" descr="A blue and green symbol&#10;&#10;Description automatically generated">
            <a:extLst>
              <a:ext uri="{FF2B5EF4-FFF2-40B4-BE49-F238E27FC236}">
                <a16:creationId xmlns:a16="http://schemas.microsoft.com/office/drawing/2014/main" id="{FDB4EF21-F575-6414-92F3-4ECB4752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6" y="718402"/>
            <a:ext cx="1844115" cy="1844115"/>
          </a:xfrm>
          <a:prstGeom prst="rect">
            <a:avLst/>
          </a:prstGeom>
        </p:spPr>
      </p:pic>
      <p:pic>
        <p:nvPicPr>
          <p:cNvPr id="15" name="Picture 14" descr="A logo of a file&#10;&#10;Description automatically generated">
            <a:extLst>
              <a:ext uri="{FF2B5EF4-FFF2-40B4-BE49-F238E27FC236}">
                <a16:creationId xmlns:a16="http://schemas.microsoft.com/office/drawing/2014/main" id="{1B2DDB3C-2B29-2EC3-5128-7463F5A3A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98" y="660884"/>
            <a:ext cx="2290709" cy="2290709"/>
          </a:xfrm>
          <a:prstGeom prst="rect">
            <a:avLst/>
          </a:prstGeom>
        </p:spPr>
      </p:pic>
      <p:pic>
        <p:nvPicPr>
          <p:cNvPr id="18" name="Picture 17" descr="A blue and green line art of a calculator&#10;&#10;Description automatically generated">
            <a:extLst>
              <a:ext uri="{FF2B5EF4-FFF2-40B4-BE49-F238E27FC236}">
                <a16:creationId xmlns:a16="http://schemas.microsoft.com/office/drawing/2014/main" id="{49232455-4170-2954-10AE-AB0635F9A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4254297"/>
            <a:ext cx="2181837" cy="21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F4AF2-46F2-1992-5C66-15B268EB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25A5E-D0EF-2164-3C2A-350C4E6A11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F7B38B"/>
              </a:gs>
              <a:gs pos="100000">
                <a:srgbClr val="9250F5"/>
              </a:gs>
              <a:gs pos="32000">
                <a:srgbClr val="F478DF"/>
              </a:gs>
              <a:gs pos="68000">
                <a:srgbClr val="7A95F6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E6547C-815D-6E40-CE32-D2CFE2C2F0CC}"/>
              </a:ext>
            </a:extLst>
          </p:cNvPr>
          <p:cNvSpPr/>
          <p:nvPr/>
        </p:nvSpPr>
        <p:spPr>
          <a:xfrm>
            <a:off x="-1185055" y="-679835"/>
            <a:ext cx="14562109" cy="5124188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B6DC-A058-406A-8B2C-FE28F6A9D304}"/>
              </a:ext>
            </a:extLst>
          </p:cNvPr>
          <p:cNvSpPr txBox="1"/>
          <p:nvPr/>
        </p:nvSpPr>
        <p:spPr>
          <a:xfrm>
            <a:off x="3619500" y="1882259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FDCCF06A-9C60-8C52-907F-4EBACE9D4C00}"/>
              </a:ext>
            </a:extLst>
          </p:cNvPr>
          <p:cNvSpPr/>
          <p:nvPr/>
        </p:nvSpPr>
        <p:spPr>
          <a:xfrm>
            <a:off x="-3650115" y="4019250"/>
            <a:ext cx="9083998" cy="5677499"/>
          </a:xfrm>
          <a:prstGeom prst="swooshArrow">
            <a:avLst>
              <a:gd name="adj1" fmla="val 25000"/>
              <a:gd name="adj2" fmla="val 25000"/>
            </a:avLst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accent4">
                  <a:lumMod val="40000"/>
                  <a:lumOff val="60000"/>
                </a:schemeClr>
              </a:gs>
              <a:gs pos="100000">
                <a:srgbClr val="9250F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blurRad="6350" stA="52000" endA="300" endPos="35000" dir="5400000" sy="-100000" algn="bl" rotWithShape="0"/>
          </a:effectLst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B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5A40E-08A7-A4C0-43EF-F4B3FE224840}"/>
              </a:ext>
            </a:extLst>
          </p:cNvPr>
          <p:cNvSpPr txBox="1"/>
          <p:nvPr/>
        </p:nvSpPr>
        <p:spPr>
          <a:xfrm>
            <a:off x="8271874" y="4892459"/>
            <a:ext cx="3028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Business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3151-7A2E-0B30-D389-47F0B4AE78ED}"/>
              </a:ext>
            </a:extLst>
          </p:cNvPr>
          <p:cNvSpPr txBox="1"/>
          <p:nvPr/>
        </p:nvSpPr>
        <p:spPr>
          <a:xfrm>
            <a:off x="2923664" y="4160495"/>
            <a:ext cx="3028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Data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D2B62-04B5-22BF-932E-10702F018DE7}"/>
              </a:ext>
            </a:extLst>
          </p:cNvPr>
          <p:cNvSpPr txBox="1"/>
          <p:nvPr/>
        </p:nvSpPr>
        <p:spPr>
          <a:xfrm>
            <a:off x="5369555" y="2298035"/>
            <a:ext cx="2584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7030A0"/>
                </a:solidFill>
                <a:latin typeface="Swera Demo" panose="02000500000000000000" pitchFamily="2" charset="0"/>
              </a:rPr>
              <a:t>Data Preparation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94980-0A36-18E0-8CE1-52BFD33F9C7D}"/>
              </a:ext>
            </a:extLst>
          </p:cNvPr>
          <p:cNvSpPr txBox="1"/>
          <p:nvPr/>
        </p:nvSpPr>
        <p:spPr>
          <a:xfrm>
            <a:off x="3498315" y="3134107"/>
            <a:ext cx="8086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3BF7-1B03-3937-18F2-F7137243596F}"/>
              </a:ext>
            </a:extLst>
          </p:cNvPr>
          <p:cNvSpPr txBox="1"/>
          <p:nvPr/>
        </p:nvSpPr>
        <p:spPr>
          <a:xfrm>
            <a:off x="1093694" y="2042364"/>
            <a:ext cx="8086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Swera Demo" panose="02000500000000000000" pitchFamily="2" charset="0"/>
              </a:rPr>
              <a:t>Evaluation</a:t>
            </a:r>
            <a:endParaRPr lang="en-BG" sz="2800" dirty="0">
              <a:solidFill>
                <a:srgbClr val="7030A0"/>
              </a:solidFill>
              <a:latin typeface="Swera Demo" panose="02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61DF9-BD07-6C6F-876E-9FAE231D1199}"/>
              </a:ext>
            </a:extLst>
          </p:cNvPr>
          <p:cNvSpPr txBox="1"/>
          <p:nvPr/>
        </p:nvSpPr>
        <p:spPr>
          <a:xfrm>
            <a:off x="5635693" y="609215"/>
            <a:ext cx="8086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Swera Demo" panose="02000500000000000000" pitchFamily="2" charset="0"/>
              </a:rPr>
              <a:t>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E8ECC-559A-EE99-DD18-B23E95446332}"/>
              </a:ext>
            </a:extLst>
          </p:cNvPr>
          <p:cNvSpPr txBox="1"/>
          <p:nvPr/>
        </p:nvSpPr>
        <p:spPr>
          <a:xfrm>
            <a:off x="2809797" y="5636409"/>
            <a:ext cx="8086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Modeling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ED2F66-CEA3-5D96-D216-3E7B9D3A815B}"/>
              </a:ext>
            </a:extLst>
          </p:cNvPr>
          <p:cNvSpPr/>
          <p:nvPr/>
        </p:nvSpPr>
        <p:spPr>
          <a:xfrm>
            <a:off x="3320030" y="859694"/>
            <a:ext cx="598939" cy="598939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BC679B-2258-B284-F0F0-F95D20FE5074}"/>
              </a:ext>
            </a:extLst>
          </p:cNvPr>
          <p:cNvSpPr/>
          <p:nvPr/>
        </p:nvSpPr>
        <p:spPr>
          <a:xfrm>
            <a:off x="7271486" y="576768"/>
            <a:ext cx="464760" cy="464760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F4D601-75B8-0A21-7E81-F9532A0C60D8}"/>
              </a:ext>
            </a:extLst>
          </p:cNvPr>
          <p:cNvSpPr/>
          <p:nvPr/>
        </p:nvSpPr>
        <p:spPr>
          <a:xfrm>
            <a:off x="9118282" y="3554699"/>
            <a:ext cx="741809" cy="741809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D1CD0A-6F16-9DA5-C3A6-B46A2EEEBBE8}"/>
              </a:ext>
            </a:extLst>
          </p:cNvPr>
          <p:cNvSpPr/>
          <p:nvPr/>
        </p:nvSpPr>
        <p:spPr>
          <a:xfrm>
            <a:off x="7086820" y="4995818"/>
            <a:ext cx="369332" cy="369332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4F3C8-7F64-59A1-DCD5-1E643BB07A09}"/>
              </a:ext>
            </a:extLst>
          </p:cNvPr>
          <p:cNvSpPr/>
          <p:nvPr/>
        </p:nvSpPr>
        <p:spPr>
          <a:xfrm>
            <a:off x="1443133" y="4505053"/>
            <a:ext cx="282034" cy="282034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729CA7-D173-C179-899D-26B624ACB662}"/>
              </a:ext>
            </a:extLst>
          </p:cNvPr>
          <p:cNvSpPr/>
          <p:nvPr/>
        </p:nvSpPr>
        <p:spPr>
          <a:xfrm>
            <a:off x="10635600" y="5846566"/>
            <a:ext cx="852887" cy="852887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2696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4B0F-9A2D-9C24-95E9-B3C17EE9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3C3FA-FB80-78F1-3A73-CA58816B2B9A}"/>
              </a:ext>
            </a:extLst>
          </p:cNvPr>
          <p:cNvSpPr/>
          <p:nvPr/>
        </p:nvSpPr>
        <p:spPr>
          <a:xfrm>
            <a:off x="0" y="-12954"/>
            <a:ext cx="12192000" cy="6858000"/>
          </a:xfrm>
          <a:prstGeom prst="rect">
            <a:avLst/>
          </a:prstGeom>
          <a:solidFill>
            <a:srgbClr val="D093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B01EBC-BE8E-84AE-FC54-651C1AB2CC46}"/>
              </a:ext>
            </a:extLst>
          </p:cNvPr>
          <p:cNvSpPr txBox="1"/>
          <p:nvPr/>
        </p:nvSpPr>
        <p:spPr>
          <a:xfrm>
            <a:off x="-138889" y="333813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B57C9-25A1-4C04-B356-0C4AC346F3F3}"/>
              </a:ext>
            </a:extLst>
          </p:cNvPr>
          <p:cNvSpPr txBox="1"/>
          <p:nvPr/>
        </p:nvSpPr>
        <p:spPr>
          <a:xfrm>
            <a:off x="678784" y="268714"/>
            <a:ext cx="103822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500" dirty="0">
                <a:solidFill>
                  <a:srgbClr val="7030A0"/>
                </a:solidFill>
                <a:latin typeface="Swera Demo" panose="02000500000000000000" pitchFamily="2" charset="0"/>
              </a:rPr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A4B1E-3D24-4C85-9618-9C2F80F85F4C}"/>
              </a:ext>
            </a:extLst>
          </p:cNvPr>
          <p:cNvSpPr txBox="1"/>
          <p:nvPr/>
        </p:nvSpPr>
        <p:spPr>
          <a:xfrm>
            <a:off x="2738438" y="5323304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9FD80-2B8C-4632-93B5-EA98400A5F0D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9D177F-71D6-5A7D-7D69-6F874CCB6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698270"/>
              </p:ext>
            </p:extLst>
          </p:nvPr>
        </p:nvGraphicFramePr>
        <p:xfrm>
          <a:off x="1765231" y="1167547"/>
          <a:ext cx="10997788" cy="567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36DC115-54BA-A382-A0BF-AA5DF387BF1A}"/>
              </a:ext>
            </a:extLst>
          </p:cNvPr>
          <p:cNvSpPr/>
          <p:nvPr/>
        </p:nvSpPr>
        <p:spPr>
          <a:xfrm>
            <a:off x="5880161" y="3187799"/>
            <a:ext cx="598939" cy="598939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11BCBA-D93D-C2AB-226A-D3E3983717E7}"/>
              </a:ext>
            </a:extLst>
          </p:cNvPr>
          <p:cNvSpPr/>
          <p:nvPr/>
        </p:nvSpPr>
        <p:spPr>
          <a:xfrm>
            <a:off x="4825187" y="3713164"/>
            <a:ext cx="464760" cy="464760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0B4F3E-5EF3-207D-816F-E4802E56DA84}"/>
              </a:ext>
            </a:extLst>
          </p:cNvPr>
          <p:cNvSpPr/>
          <p:nvPr/>
        </p:nvSpPr>
        <p:spPr>
          <a:xfrm>
            <a:off x="7069314" y="2745460"/>
            <a:ext cx="741809" cy="741809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8C65E2-589D-7305-8FEF-7D5E5EB8FE51}"/>
              </a:ext>
            </a:extLst>
          </p:cNvPr>
          <p:cNvSpPr/>
          <p:nvPr/>
        </p:nvSpPr>
        <p:spPr>
          <a:xfrm>
            <a:off x="4012060" y="4204514"/>
            <a:ext cx="369332" cy="369332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63D17B-C386-2F9F-D6C5-4AE948A97CE3}"/>
              </a:ext>
            </a:extLst>
          </p:cNvPr>
          <p:cNvSpPr/>
          <p:nvPr/>
        </p:nvSpPr>
        <p:spPr>
          <a:xfrm>
            <a:off x="3267990" y="4716855"/>
            <a:ext cx="282034" cy="282034"/>
          </a:xfrm>
          <a:prstGeom prst="ellipse">
            <a:avLst/>
          </a:prstGeom>
          <a:solidFill>
            <a:srgbClr val="9250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A7F37-A157-558D-355C-709E6D7384CB}"/>
              </a:ext>
            </a:extLst>
          </p:cNvPr>
          <p:cNvSpPr txBox="1"/>
          <p:nvPr/>
        </p:nvSpPr>
        <p:spPr>
          <a:xfrm>
            <a:off x="2261705" y="5690453"/>
            <a:ext cx="3028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Business Understanding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6257B-9C72-9959-D5F3-210ADC40FFA4}"/>
              </a:ext>
            </a:extLst>
          </p:cNvPr>
          <p:cNvSpPr txBox="1"/>
          <p:nvPr/>
        </p:nvSpPr>
        <p:spPr>
          <a:xfrm>
            <a:off x="678784" y="3168808"/>
            <a:ext cx="3028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Data Understanding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EA065-487B-4089-E0FE-D0B6C59227EE}"/>
              </a:ext>
            </a:extLst>
          </p:cNvPr>
          <p:cNvSpPr txBox="1"/>
          <p:nvPr/>
        </p:nvSpPr>
        <p:spPr>
          <a:xfrm>
            <a:off x="4361804" y="4380818"/>
            <a:ext cx="2584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Data Preparation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82AA8B-8B67-4BA7-F6C7-33CC8696013D}"/>
              </a:ext>
            </a:extLst>
          </p:cNvPr>
          <p:cNvSpPr txBox="1"/>
          <p:nvPr/>
        </p:nvSpPr>
        <p:spPr>
          <a:xfrm>
            <a:off x="1253435" y="2142420"/>
            <a:ext cx="8086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Modeling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2C101C-3A79-C95B-1264-D264E8718CE8}"/>
              </a:ext>
            </a:extLst>
          </p:cNvPr>
          <p:cNvSpPr txBox="1"/>
          <p:nvPr/>
        </p:nvSpPr>
        <p:spPr>
          <a:xfrm>
            <a:off x="7398528" y="3811684"/>
            <a:ext cx="8086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Evaluation</a:t>
            </a:r>
            <a:endParaRPr lang="en-BG" sz="2800" dirty="0">
              <a:latin typeface="Swera Demo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1326E-D90C-1EA5-6BBD-6FF7EC5A11B6}"/>
              </a:ext>
            </a:extLst>
          </p:cNvPr>
          <p:cNvSpPr txBox="1"/>
          <p:nvPr/>
        </p:nvSpPr>
        <p:spPr>
          <a:xfrm>
            <a:off x="3925654" y="1554727"/>
            <a:ext cx="8086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wera Demo" panose="02000500000000000000" pitchFamily="2" charset="0"/>
              </a:rPr>
              <a:t>Deployment</a:t>
            </a:r>
          </a:p>
        </p:txBody>
      </p:sp>
      <p:sp>
        <p:nvSpPr>
          <p:cNvPr id="39" name="Freeform: Shape 4">
            <a:extLst>
              <a:ext uri="{FF2B5EF4-FFF2-40B4-BE49-F238E27FC236}">
                <a16:creationId xmlns:a16="http://schemas.microsoft.com/office/drawing/2014/main" id="{A3719A96-8F45-7EE6-4613-64C64CC7996D}"/>
              </a:ext>
            </a:extLst>
          </p:cNvPr>
          <p:cNvSpPr/>
          <p:nvPr/>
        </p:nvSpPr>
        <p:spPr>
          <a:xfrm>
            <a:off x="-265084" y="-5862921"/>
            <a:ext cx="12722168" cy="5124188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4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F4AF2-46F2-1992-5C66-15B268EB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36B6DC-A058-406A-8B2C-FE28F6A9D304}"/>
              </a:ext>
            </a:extLst>
          </p:cNvPr>
          <p:cNvSpPr txBox="1"/>
          <p:nvPr/>
        </p:nvSpPr>
        <p:spPr>
          <a:xfrm>
            <a:off x="3619500" y="1882259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6A833-8741-C499-40E4-D3C80E00B2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E6547C-815D-6E40-CE32-D2CFE2C2F0CC}"/>
              </a:ext>
            </a:extLst>
          </p:cNvPr>
          <p:cNvSpPr/>
          <p:nvPr/>
        </p:nvSpPr>
        <p:spPr>
          <a:xfrm>
            <a:off x="-889318" y="-1075435"/>
            <a:ext cx="13712143" cy="5552079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91E50-B57A-C43A-C540-B1202BF64B90}"/>
              </a:ext>
            </a:extLst>
          </p:cNvPr>
          <p:cNvSpPr txBox="1"/>
          <p:nvPr/>
        </p:nvSpPr>
        <p:spPr>
          <a:xfrm>
            <a:off x="664510" y="502024"/>
            <a:ext cx="525219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80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Our project falls under the ‘Education’ category</a:t>
            </a:r>
            <a:r>
              <a:rPr lang="en-GB" sz="2800" dirty="0">
                <a:solidFill>
                  <a:schemeClr val="bg1"/>
                </a:solidFill>
                <a:latin typeface="Swera Demo" panose="02000500000000000000" pitchFamily="2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The solution we present aims to facilitate the orientation of a future student, after completing secondary education, towards a given specialty at the university where they intend to apply</a:t>
            </a:r>
            <a:r>
              <a:rPr lang="en-GB" sz="2800" dirty="0">
                <a:solidFill>
                  <a:schemeClr val="bg1"/>
                </a:solidFill>
                <a:latin typeface="Swera Demo" panose="02000500000000000000" pitchFamily="2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Our aim is to enhance accessibility to Sofia University's website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D08016F-FDBC-1DAC-6417-C05147B83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7"/>
          <a:stretch/>
        </p:blipFill>
        <p:spPr bwMode="auto">
          <a:xfrm>
            <a:off x="6581216" y="1272988"/>
            <a:ext cx="5252196" cy="335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056940F-2967-1A06-3610-AFB4CE47E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126" y="1882259"/>
            <a:ext cx="5593748" cy="60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5A5CA6-B993-A48A-0D9D-4FD57F0E41F1}"/>
              </a:ext>
            </a:extLst>
          </p:cNvPr>
          <p:cNvSpPr txBox="1"/>
          <p:nvPr/>
        </p:nvSpPr>
        <p:spPr>
          <a:xfrm>
            <a:off x="4905194" y="334269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Business Understanding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2CE0F-FBB5-9146-351C-D33542693DFC}"/>
              </a:ext>
            </a:extLst>
          </p:cNvPr>
          <p:cNvSpPr txBox="1"/>
          <p:nvPr/>
        </p:nvSpPr>
        <p:spPr>
          <a:xfrm>
            <a:off x="-4120469" y="1678974"/>
            <a:ext cx="1203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6654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4B0F-9A2D-9C24-95E9-B3C17EE9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046EA-44A2-133F-F1B0-08278740A1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7969607-F22A-198E-D65C-14E1EE76E578}"/>
              </a:ext>
            </a:extLst>
          </p:cNvPr>
          <p:cNvSpPr/>
          <p:nvPr/>
        </p:nvSpPr>
        <p:spPr>
          <a:xfrm>
            <a:off x="-725504" y="-877669"/>
            <a:ext cx="13643008" cy="8371325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6972867 w 13926125"/>
              <a:gd name="connsiteY0" fmla="*/ 4029447 h 4314164"/>
              <a:gd name="connsiteX1" fmla="*/ 495867 w 13926125"/>
              <a:gd name="connsiteY1" fmla="*/ 2048247 h 4314164"/>
              <a:gd name="connsiteX2" fmla="*/ 876867 w 13926125"/>
              <a:gd name="connsiteY2" fmla="*/ 238497 h 4314164"/>
              <a:gd name="connsiteX3" fmla="*/ 4325517 w 13926125"/>
              <a:gd name="connsiteY3" fmla="*/ 85865 h 4314164"/>
              <a:gd name="connsiteX4" fmla="*/ 6515667 w 13926125"/>
              <a:gd name="connsiteY4" fmla="*/ 848097 h 4314164"/>
              <a:gd name="connsiteX5" fmla="*/ 7334817 w 13926125"/>
              <a:gd name="connsiteY5" fmla="*/ 733797 h 4314164"/>
              <a:gd name="connsiteX6" fmla="*/ 7696767 w 13926125"/>
              <a:gd name="connsiteY6" fmla="*/ 1095747 h 4314164"/>
              <a:gd name="connsiteX7" fmla="*/ 11240067 w 13926125"/>
              <a:gd name="connsiteY7" fmla="*/ 505197 h 4314164"/>
              <a:gd name="connsiteX8" fmla="*/ 13926117 w 13926125"/>
              <a:gd name="connsiteY8" fmla="*/ 2105397 h 4314164"/>
              <a:gd name="connsiteX9" fmla="*/ 9049317 w 13926125"/>
              <a:gd name="connsiteY9" fmla="*/ 2695947 h 4314164"/>
              <a:gd name="connsiteX10" fmla="*/ 6972867 w 13926125"/>
              <a:gd name="connsiteY10" fmla="*/ 4029447 h 4314164"/>
              <a:gd name="connsiteX0" fmla="*/ 6972867 w 13926125"/>
              <a:gd name="connsiteY0" fmla="*/ 4059029 h 4343746"/>
              <a:gd name="connsiteX1" fmla="*/ 495867 w 13926125"/>
              <a:gd name="connsiteY1" fmla="*/ 2077829 h 4343746"/>
              <a:gd name="connsiteX2" fmla="*/ 876867 w 13926125"/>
              <a:gd name="connsiteY2" fmla="*/ 268079 h 4343746"/>
              <a:gd name="connsiteX3" fmla="*/ 4325517 w 13926125"/>
              <a:gd name="connsiteY3" fmla="*/ 115447 h 4343746"/>
              <a:gd name="connsiteX4" fmla="*/ 6515667 w 13926125"/>
              <a:gd name="connsiteY4" fmla="*/ 877679 h 4343746"/>
              <a:gd name="connsiteX5" fmla="*/ 7334817 w 13926125"/>
              <a:gd name="connsiteY5" fmla="*/ 1379 h 4343746"/>
              <a:gd name="connsiteX6" fmla="*/ 7696767 w 13926125"/>
              <a:gd name="connsiteY6" fmla="*/ 1125329 h 4343746"/>
              <a:gd name="connsiteX7" fmla="*/ 11240067 w 13926125"/>
              <a:gd name="connsiteY7" fmla="*/ 534779 h 4343746"/>
              <a:gd name="connsiteX8" fmla="*/ 13926117 w 13926125"/>
              <a:gd name="connsiteY8" fmla="*/ 2134979 h 4343746"/>
              <a:gd name="connsiteX9" fmla="*/ 9049317 w 13926125"/>
              <a:gd name="connsiteY9" fmla="*/ 2725529 h 4343746"/>
              <a:gd name="connsiteX10" fmla="*/ 6972867 w 13926125"/>
              <a:gd name="connsiteY10" fmla="*/ 4059029 h 4343746"/>
              <a:gd name="connsiteX0" fmla="*/ 6972867 w 13926125"/>
              <a:gd name="connsiteY0" fmla="*/ 4200062 h 4484779"/>
              <a:gd name="connsiteX1" fmla="*/ 495867 w 13926125"/>
              <a:gd name="connsiteY1" fmla="*/ 2218862 h 4484779"/>
              <a:gd name="connsiteX2" fmla="*/ 876867 w 13926125"/>
              <a:gd name="connsiteY2" fmla="*/ 409112 h 4484779"/>
              <a:gd name="connsiteX3" fmla="*/ 4325517 w 13926125"/>
              <a:gd name="connsiteY3" fmla="*/ 256480 h 4484779"/>
              <a:gd name="connsiteX4" fmla="*/ 6268017 w 13926125"/>
              <a:gd name="connsiteY4" fmla="*/ 28112 h 4484779"/>
              <a:gd name="connsiteX5" fmla="*/ 7334817 w 13926125"/>
              <a:gd name="connsiteY5" fmla="*/ 142412 h 4484779"/>
              <a:gd name="connsiteX6" fmla="*/ 7696767 w 13926125"/>
              <a:gd name="connsiteY6" fmla="*/ 1266362 h 4484779"/>
              <a:gd name="connsiteX7" fmla="*/ 11240067 w 13926125"/>
              <a:gd name="connsiteY7" fmla="*/ 675812 h 4484779"/>
              <a:gd name="connsiteX8" fmla="*/ 13926117 w 13926125"/>
              <a:gd name="connsiteY8" fmla="*/ 2276012 h 4484779"/>
              <a:gd name="connsiteX9" fmla="*/ 9049317 w 13926125"/>
              <a:gd name="connsiteY9" fmla="*/ 2866562 h 4484779"/>
              <a:gd name="connsiteX10" fmla="*/ 6972867 w 13926125"/>
              <a:gd name="connsiteY10" fmla="*/ 4200062 h 4484779"/>
              <a:gd name="connsiteX0" fmla="*/ 6972867 w 13926125"/>
              <a:gd name="connsiteY0" fmla="*/ 4174504 h 4459221"/>
              <a:gd name="connsiteX1" fmla="*/ 495867 w 13926125"/>
              <a:gd name="connsiteY1" fmla="*/ 2193304 h 4459221"/>
              <a:gd name="connsiteX2" fmla="*/ 876867 w 13926125"/>
              <a:gd name="connsiteY2" fmla="*/ 383554 h 4459221"/>
              <a:gd name="connsiteX3" fmla="*/ 4325517 w 13926125"/>
              <a:gd name="connsiteY3" fmla="*/ 230922 h 4459221"/>
              <a:gd name="connsiteX4" fmla="*/ 6268017 w 13926125"/>
              <a:gd name="connsiteY4" fmla="*/ 2554 h 4459221"/>
              <a:gd name="connsiteX5" fmla="*/ 7334817 w 13926125"/>
              <a:gd name="connsiteY5" fmla="*/ 116854 h 4459221"/>
              <a:gd name="connsiteX6" fmla="*/ 8173017 w 13926125"/>
              <a:gd name="connsiteY6" fmla="*/ 250204 h 4459221"/>
              <a:gd name="connsiteX7" fmla="*/ 11240067 w 13926125"/>
              <a:gd name="connsiteY7" fmla="*/ 650254 h 4459221"/>
              <a:gd name="connsiteX8" fmla="*/ 13926117 w 13926125"/>
              <a:gd name="connsiteY8" fmla="*/ 2250454 h 4459221"/>
              <a:gd name="connsiteX9" fmla="*/ 9049317 w 13926125"/>
              <a:gd name="connsiteY9" fmla="*/ 2841004 h 4459221"/>
              <a:gd name="connsiteX10" fmla="*/ 6972867 w 13926125"/>
              <a:gd name="connsiteY10" fmla="*/ 4174504 h 4459221"/>
              <a:gd name="connsiteX0" fmla="*/ 6972867 w 14054953"/>
              <a:gd name="connsiteY0" fmla="*/ 4174504 h 4459221"/>
              <a:gd name="connsiteX1" fmla="*/ 495867 w 14054953"/>
              <a:gd name="connsiteY1" fmla="*/ 2193304 h 4459221"/>
              <a:gd name="connsiteX2" fmla="*/ 876867 w 14054953"/>
              <a:gd name="connsiteY2" fmla="*/ 383554 h 4459221"/>
              <a:gd name="connsiteX3" fmla="*/ 4325517 w 14054953"/>
              <a:gd name="connsiteY3" fmla="*/ 230922 h 4459221"/>
              <a:gd name="connsiteX4" fmla="*/ 6268017 w 14054953"/>
              <a:gd name="connsiteY4" fmla="*/ 2554 h 4459221"/>
              <a:gd name="connsiteX5" fmla="*/ 7334817 w 14054953"/>
              <a:gd name="connsiteY5" fmla="*/ 116854 h 4459221"/>
              <a:gd name="connsiteX6" fmla="*/ 8173017 w 14054953"/>
              <a:gd name="connsiteY6" fmla="*/ 250204 h 4459221"/>
              <a:gd name="connsiteX7" fmla="*/ 13468917 w 14054953"/>
              <a:gd name="connsiteY7" fmla="*/ 288304 h 4459221"/>
              <a:gd name="connsiteX8" fmla="*/ 13926117 w 14054953"/>
              <a:gd name="connsiteY8" fmla="*/ 2250454 h 4459221"/>
              <a:gd name="connsiteX9" fmla="*/ 9049317 w 14054953"/>
              <a:gd name="connsiteY9" fmla="*/ 2841004 h 4459221"/>
              <a:gd name="connsiteX10" fmla="*/ 6972867 w 14054953"/>
              <a:gd name="connsiteY10" fmla="*/ 4174504 h 4459221"/>
              <a:gd name="connsiteX0" fmla="*/ 6979761 w 14061847"/>
              <a:gd name="connsiteY0" fmla="*/ 6431187 h 6715904"/>
              <a:gd name="connsiteX1" fmla="*/ 502761 w 14061847"/>
              <a:gd name="connsiteY1" fmla="*/ 4449987 h 6715904"/>
              <a:gd name="connsiteX2" fmla="*/ 864711 w 14061847"/>
              <a:gd name="connsiteY2" fmla="*/ 30387 h 6715904"/>
              <a:gd name="connsiteX3" fmla="*/ 4332411 w 14061847"/>
              <a:gd name="connsiteY3" fmla="*/ 2487605 h 6715904"/>
              <a:gd name="connsiteX4" fmla="*/ 6274911 w 14061847"/>
              <a:gd name="connsiteY4" fmla="*/ 2259237 h 6715904"/>
              <a:gd name="connsiteX5" fmla="*/ 7341711 w 14061847"/>
              <a:gd name="connsiteY5" fmla="*/ 2373537 h 6715904"/>
              <a:gd name="connsiteX6" fmla="*/ 8179911 w 14061847"/>
              <a:gd name="connsiteY6" fmla="*/ 2506887 h 6715904"/>
              <a:gd name="connsiteX7" fmla="*/ 13475811 w 14061847"/>
              <a:gd name="connsiteY7" fmla="*/ 2544987 h 6715904"/>
              <a:gd name="connsiteX8" fmla="*/ 13933011 w 14061847"/>
              <a:gd name="connsiteY8" fmla="*/ 4507137 h 6715904"/>
              <a:gd name="connsiteX9" fmla="*/ 9056211 w 14061847"/>
              <a:gd name="connsiteY9" fmla="*/ 5097687 h 6715904"/>
              <a:gd name="connsiteX10" fmla="*/ 6979761 w 14061847"/>
              <a:gd name="connsiteY10" fmla="*/ 6431187 h 6715904"/>
              <a:gd name="connsiteX0" fmla="*/ 6990817 w 14072903"/>
              <a:gd name="connsiteY0" fmla="*/ 6770594 h 7055311"/>
              <a:gd name="connsiteX1" fmla="*/ 513817 w 14072903"/>
              <a:gd name="connsiteY1" fmla="*/ 4789394 h 7055311"/>
              <a:gd name="connsiteX2" fmla="*/ 875767 w 14072903"/>
              <a:gd name="connsiteY2" fmla="*/ 369794 h 7055311"/>
              <a:gd name="connsiteX3" fmla="*/ 4610167 w 14072903"/>
              <a:gd name="connsiteY3" fmla="*/ 502912 h 7055311"/>
              <a:gd name="connsiteX4" fmla="*/ 6285967 w 14072903"/>
              <a:gd name="connsiteY4" fmla="*/ 2598644 h 7055311"/>
              <a:gd name="connsiteX5" fmla="*/ 7352767 w 14072903"/>
              <a:gd name="connsiteY5" fmla="*/ 2712944 h 7055311"/>
              <a:gd name="connsiteX6" fmla="*/ 8190967 w 14072903"/>
              <a:gd name="connsiteY6" fmla="*/ 2846294 h 7055311"/>
              <a:gd name="connsiteX7" fmla="*/ 13486867 w 14072903"/>
              <a:gd name="connsiteY7" fmla="*/ 2884394 h 7055311"/>
              <a:gd name="connsiteX8" fmla="*/ 13944067 w 14072903"/>
              <a:gd name="connsiteY8" fmla="*/ 4846544 h 7055311"/>
              <a:gd name="connsiteX9" fmla="*/ 9067267 w 14072903"/>
              <a:gd name="connsiteY9" fmla="*/ 5437094 h 7055311"/>
              <a:gd name="connsiteX10" fmla="*/ 6990817 w 14072903"/>
              <a:gd name="connsiteY10" fmla="*/ 6770594 h 7055311"/>
              <a:gd name="connsiteX0" fmla="*/ 6990817 w 14072903"/>
              <a:gd name="connsiteY0" fmla="*/ 6687725 h 6972442"/>
              <a:gd name="connsiteX1" fmla="*/ 513817 w 14072903"/>
              <a:gd name="connsiteY1" fmla="*/ 4706525 h 6972442"/>
              <a:gd name="connsiteX2" fmla="*/ 875767 w 14072903"/>
              <a:gd name="connsiteY2" fmla="*/ 286925 h 6972442"/>
              <a:gd name="connsiteX3" fmla="*/ 4610167 w 14072903"/>
              <a:gd name="connsiteY3" fmla="*/ 420043 h 6972442"/>
              <a:gd name="connsiteX4" fmla="*/ 6628867 w 14072903"/>
              <a:gd name="connsiteY4" fmla="*/ 305975 h 6972442"/>
              <a:gd name="connsiteX5" fmla="*/ 7352767 w 14072903"/>
              <a:gd name="connsiteY5" fmla="*/ 2630075 h 6972442"/>
              <a:gd name="connsiteX6" fmla="*/ 8190967 w 14072903"/>
              <a:gd name="connsiteY6" fmla="*/ 2763425 h 6972442"/>
              <a:gd name="connsiteX7" fmla="*/ 13486867 w 14072903"/>
              <a:gd name="connsiteY7" fmla="*/ 2801525 h 6972442"/>
              <a:gd name="connsiteX8" fmla="*/ 13944067 w 14072903"/>
              <a:gd name="connsiteY8" fmla="*/ 4763675 h 6972442"/>
              <a:gd name="connsiteX9" fmla="*/ 9067267 w 14072903"/>
              <a:gd name="connsiteY9" fmla="*/ 5354225 h 6972442"/>
              <a:gd name="connsiteX10" fmla="*/ 6990817 w 14072903"/>
              <a:gd name="connsiteY10" fmla="*/ 6687725 h 6972442"/>
              <a:gd name="connsiteX0" fmla="*/ 6990817 w 14072903"/>
              <a:gd name="connsiteY0" fmla="*/ 6687725 h 6972442"/>
              <a:gd name="connsiteX1" fmla="*/ 513817 w 14072903"/>
              <a:gd name="connsiteY1" fmla="*/ 4706525 h 6972442"/>
              <a:gd name="connsiteX2" fmla="*/ 875767 w 14072903"/>
              <a:gd name="connsiteY2" fmla="*/ 286925 h 6972442"/>
              <a:gd name="connsiteX3" fmla="*/ 4610167 w 14072903"/>
              <a:gd name="connsiteY3" fmla="*/ 420043 h 6972442"/>
              <a:gd name="connsiteX4" fmla="*/ 6628867 w 14072903"/>
              <a:gd name="connsiteY4" fmla="*/ 305975 h 6972442"/>
              <a:gd name="connsiteX5" fmla="*/ 9181567 w 14072903"/>
              <a:gd name="connsiteY5" fmla="*/ 267875 h 6972442"/>
              <a:gd name="connsiteX6" fmla="*/ 8190967 w 14072903"/>
              <a:gd name="connsiteY6" fmla="*/ 2763425 h 6972442"/>
              <a:gd name="connsiteX7" fmla="*/ 13486867 w 14072903"/>
              <a:gd name="connsiteY7" fmla="*/ 2801525 h 6972442"/>
              <a:gd name="connsiteX8" fmla="*/ 13944067 w 14072903"/>
              <a:gd name="connsiteY8" fmla="*/ 4763675 h 6972442"/>
              <a:gd name="connsiteX9" fmla="*/ 9067267 w 14072903"/>
              <a:gd name="connsiteY9" fmla="*/ 5354225 h 6972442"/>
              <a:gd name="connsiteX10" fmla="*/ 6990817 w 14072903"/>
              <a:gd name="connsiteY10" fmla="*/ 6687725 h 6972442"/>
              <a:gd name="connsiteX0" fmla="*/ 6990817 w 13944075"/>
              <a:gd name="connsiteY0" fmla="*/ 6687725 h 6972442"/>
              <a:gd name="connsiteX1" fmla="*/ 513817 w 13944075"/>
              <a:gd name="connsiteY1" fmla="*/ 4706525 h 6972442"/>
              <a:gd name="connsiteX2" fmla="*/ 875767 w 13944075"/>
              <a:gd name="connsiteY2" fmla="*/ 286925 h 6972442"/>
              <a:gd name="connsiteX3" fmla="*/ 4610167 w 13944075"/>
              <a:gd name="connsiteY3" fmla="*/ 420043 h 6972442"/>
              <a:gd name="connsiteX4" fmla="*/ 6628867 w 13944075"/>
              <a:gd name="connsiteY4" fmla="*/ 305975 h 6972442"/>
              <a:gd name="connsiteX5" fmla="*/ 9181567 w 13944075"/>
              <a:gd name="connsiteY5" fmla="*/ 267875 h 6972442"/>
              <a:gd name="connsiteX6" fmla="*/ 10857967 w 13944075"/>
              <a:gd name="connsiteY6" fmla="*/ 267875 h 6972442"/>
              <a:gd name="connsiteX7" fmla="*/ 13486867 w 13944075"/>
              <a:gd name="connsiteY7" fmla="*/ 2801525 h 6972442"/>
              <a:gd name="connsiteX8" fmla="*/ 13944067 w 13944075"/>
              <a:gd name="connsiteY8" fmla="*/ 4763675 h 6972442"/>
              <a:gd name="connsiteX9" fmla="*/ 9067267 w 13944075"/>
              <a:gd name="connsiteY9" fmla="*/ 5354225 h 6972442"/>
              <a:gd name="connsiteX10" fmla="*/ 6990817 w 13944075"/>
              <a:gd name="connsiteY10" fmla="*/ 6687725 h 6972442"/>
              <a:gd name="connsiteX0" fmla="*/ 6990817 w 13944075"/>
              <a:gd name="connsiteY0" fmla="*/ 6687725 h 6972442"/>
              <a:gd name="connsiteX1" fmla="*/ 513817 w 13944075"/>
              <a:gd name="connsiteY1" fmla="*/ 4706525 h 6972442"/>
              <a:gd name="connsiteX2" fmla="*/ 875767 w 13944075"/>
              <a:gd name="connsiteY2" fmla="*/ 286925 h 6972442"/>
              <a:gd name="connsiteX3" fmla="*/ 4610167 w 13944075"/>
              <a:gd name="connsiteY3" fmla="*/ 420043 h 6972442"/>
              <a:gd name="connsiteX4" fmla="*/ 6628867 w 13944075"/>
              <a:gd name="connsiteY4" fmla="*/ 305975 h 6972442"/>
              <a:gd name="connsiteX5" fmla="*/ 9181567 w 13944075"/>
              <a:gd name="connsiteY5" fmla="*/ 267875 h 6972442"/>
              <a:gd name="connsiteX6" fmla="*/ 10857967 w 13944075"/>
              <a:gd name="connsiteY6" fmla="*/ 267875 h 6972442"/>
              <a:gd name="connsiteX7" fmla="*/ 13486867 w 13944075"/>
              <a:gd name="connsiteY7" fmla="*/ 515525 h 6972442"/>
              <a:gd name="connsiteX8" fmla="*/ 13944067 w 13944075"/>
              <a:gd name="connsiteY8" fmla="*/ 4763675 h 6972442"/>
              <a:gd name="connsiteX9" fmla="*/ 9067267 w 13944075"/>
              <a:gd name="connsiteY9" fmla="*/ 5354225 h 6972442"/>
              <a:gd name="connsiteX10" fmla="*/ 6990817 w 13944075"/>
              <a:gd name="connsiteY10" fmla="*/ 6687725 h 6972442"/>
              <a:gd name="connsiteX0" fmla="*/ 6668349 w 13621607"/>
              <a:gd name="connsiteY0" fmla="*/ 6898180 h 8139487"/>
              <a:gd name="connsiteX1" fmla="*/ 667599 w 13621607"/>
              <a:gd name="connsiteY1" fmla="*/ 7774480 h 8139487"/>
              <a:gd name="connsiteX2" fmla="*/ 553299 w 13621607"/>
              <a:gd name="connsiteY2" fmla="*/ 497380 h 8139487"/>
              <a:gd name="connsiteX3" fmla="*/ 4287699 w 13621607"/>
              <a:gd name="connsiteY3" fmla="*/ 630498 h 8139487"/>
              <a:gd name="connsiteX4" fmla="*/ 6306399 w 13621607"/>
              <a:gd name="connsiteY4" fmla="*/ 516430 h 8139487"/>
              <a:gd name="connsiteX5" fmla="*/ 8859099 w 13621607"/>
              <a:gd name="connsiteY5" fmla="*/ 478330 h 8139487"/>
              <a:gd name="connsiteX6" fmla="*/ 10535499 w 13621607"/>
              <a:gd name="connsiteY6" fmla="*/ 478330 h 8139487"/>
              <a:gd name="connsiteX7" fmla="*/ 13164399 w 13621607"/>
              <a:gd name="connsiteY7" fmla="*/ 725980 h 8139487"/>
              <a:gd name="connsiteX8" fmla="*/ 13621599 w 13621607"/>
              <a:gd name="connsiteY8" fmla="*/ 4974130 h 8139487"/>
              <a:gd name="connsiteX9" fmla="*/ 8744799 w 13621607"/>
              <a:gd name="connsiteY9" fmla="*/ 5564680 h 8139487"/>
              <a:gd name="connsiteX10" fmla="*/ 6668349 w 13621607"/>
              <a:gd name="connsiteY10" fmla="*/ 6898180 h 8139487"/>
              <a:gd name="connsiteX0" fmla="*/ 8274631 w 13722938"/>
              <a:gd name="connsiteY0" fmla="*/ 7926880 h 8470445"/>
              <a:gd name="connsiteX1" fmla="*/ 768931 w 13722938"/>
              <a:gd name="connsiteY1" fmla="*/ 7774480 h 8470445"/>
              <a:gd name="connsiteX2" fmla="*/ 654631 w 13722938"/>
              <a:gd name="connsiteY2" fmla="*/ 497380 h 8470445"/>
              <a:gd name="connsiteX3" fmla="*/ 4389031 w 13722938"/>
              <a:gd name="connsiteY3" fmla="*/ 630498 h 8470445"/>
              <a:gd name="connsiteX4" fmla="*/ 6407731 w 13722938"/>
              <a:gd name="connsiteY4" fmla="*/ 516430 h 8470445"/>
              <a:gd name="connsiteX5" fmla="*/ 8960431 w 13722938"/>
              <a:gd name="connsiteY5" fmla="*/ 478330 h 8470445"/>
              <a:gd name="connsiteX6" fmla="*/ 10636831 w 13722938"/>
              <a:gd name="connsiteY6" fmla="*/ 478330 h 8470445"/>
              <a:gd name="connsiteX7" fmla="*/ 13265731 w 13722938"/>
              <a:gd name="connsiteY7" fmla="*/ 725980 h 8470445"/>
              <a:gd name="connsiteX8" fmla="*/ 13722931 w 13722938"/>
              <a:gd name="connsiteY8" fmla="*/ 4974130 h 8470445"/>
              <a:gd name="connsiteX9" fmla="*/ 8846131 w 13722938"/>
              <a:gd name="connsiteY9" fmla="*/ 5564680 h 8470445"/>
              <a:gd name="connsiteX10" fmla="*/ 8274631 w 13722938"/>
              <a:gd name="connsiteY10" fmla="*/ 7926880 h 8470445"/>
              <a:gd name="connsiteX0" fmla="*/ 8274631 w 13722962"/>
              <a:gd name="connsiteY0" fmla="*/ 7926880 h 8375381"/>
              <a:gd name="connsiteX1" fmla="*/ 768931 w 13722962"/>
              <a:gd name="connsiteY1" fmla="*/ 7774480 h 8375381"/>
              <a:gd name="connsiteX2" fmla="*/ 654631 w 13722962"/>
              <a:gd name="connsiteY2" fmla="*/ 497380 h 8375381"/>
              <a:gd name="connsiteX3" fmla="*/ 4389031 w 13722962"/>
              <a:gd name="connsiteY3" fmla="*/ 630498 h 8375381"/>
              <a:gd name="connsiteX4" fmla="*/ 6407731 w 13722962"/>
              <a:gd name="connsiteY4" fmla="*/ 516430 h 8375381"/>
              <a:gd name="connsiteX5" fmla="*/ 8960431 w 13722962"/>
              <a:gd name="connsiteY5" fmla="*/ 478330 h 8375381"/>
              <a:gd name="connsiteX6" fmla="*/ 10636831 w 13722962"/>
              <a:gd name="connsiteY6" fmla="*/ 478330 h 8375381"/>
              <a:gd name="connsiteX7" fmla="*/ 13265731 w 13722962"/>
              <a:gd name="connsiteY7" fmla="*/ 725980 h 8375381"/>
              <a:gd name="connsiteX8" fmla="*/ 13722931 w 13722962"/>
              <a:gd name="connsiteY8" fmla="*/ 4974130 h 8375381"/>
              <a:gd name="connsiteX9" fmla="*/ 11875081 w 13722962"/>
              <a:gd name="connsiteY9" fmla="*/ 7583980 h 8375381"/>
              <a:gd name="connsiteX10" fmla="*/ 8274631 w 13722962"/>
              <a:gd name="connsiteY10" fmla="*/ 7926880 h 8375381"/>
              <a:gd name="connsiteX0" fmla="*/ 8274631 w 13827975"/>
              <a:gd name="connsiteY0" fmla="*/ 7926880 h 8371325"/>
              <a:gd name="connsiteX1" fmla="*/ 768931 w 13827975"/>
              <a:gd name="connsiteY1" fmla="*/ 7774480 h 8371325"/>
              <a:gd name="connsiteX2" fmla="*/ 654631 w 13827975"/>
              <a:gd name="connsiteY2" fmla="*/ 497380 h 8371325"/>
              <a:gd name="connsiteX3" fmla="*/ 4389031 w 13827975"/>
              <a:gd name="connsiteY3" fmla="*/ 630498 h 8371325"/>
              <a:gd name="connsiteX4" fmla="*/ 6407731 w 13827975"/>
              <a:gd name="connsiteY4" fmla="*/ 516430 h 8371325"/>
              <a:gd name="connsiteX5" fmla="*/ 8960431 w 13827975"/>
              <a:gd name="connsiteY5" fmla="*/ 478330 h 8371325"/>
              <a:gd name="connsiteX6" fmla="*/ 10636831 w 13827975"/>
              <a:gd name="connsiteY6" fmla="*/ 478330 h 8371325"/>
              <a:gd name="connsiteX7" fmla="*/ 13265731 w 13827975"/>
              <a:gd name="connsiteY7" fmla="*/ 725980 h 8371325"/>
              <a:gd name="connsiteX8" fmla="*/ 13722931 w 13827975"/>
              <a:gd name="connsiteY8" fmla="*/ 4974130 h 8371325"/>
              <a:gd name="connsiteX9" fmla="*/ 13246681 w 13827975"/>
              <a:gd name="connsiteY9" fmla="*/ 7679230 h 8371325"/>
              <a:gd name="connsiteX10" fmla="*/ 8274631 w 13827975"/>
              <a:gd name="connsiteY10" fmla="*/ 7926880 h 8371325"/>
              <a:gd name="connsiteX0" fmla="*/ 8274631 w 13643008"/>
              <a:gd name="connsiteY0" fmla="*/ 7926880 h 8371325"/>
              <a:gd name="connsiteX1" fmla="*/ 768931 w 13643008"/>
              <a:gd name="connsiteY1" fmla="*/ 7774480 h 8371325"/>
              <a:gd name="connsiteX2" fmla="*/ 654631 w 13643008"/>
              <a:gd name="connsiteY2" fmla="*/ 497380 h 8371325"/>
              <a:gd name="connsiteX3" fmla="*/ 4389031 w 13643008"/>
              <a:gd name="connsiteY3" fmla="*/ 630498 h 8371325"/>
              <a:gd name="connsiteX4" fmla="*/ 6407731 w 13643008"/>
              <a:gd name="connsiteY4" fmla="*/ 516430 h 8371325"/>
              <a:gd name="connsiteX5" fmla="*/ 8960431 w 13643008"/>
              <a:gd name="connsiteY5" fmla="*/ 478330 h 8371325"/>
              <a:gd name="connsiteX6" fmla="*/ 10636831 w 13643008"/>
              <a:gd name="connsiteY6" fmla="*/ 478330 h 8371325"/>
              <a:gd name="connsiteX7" fmla="*/ 13265731 w 13643008"/>
              <a:gd name="connsiteY7" fmla="*/ 725980 h 8371325"/>
              <a:gd name="connsiteX8" fmla="*/ 13322881 w 13643008"/>
              <a:gd name="connsiteY8" fmla="*/ 4859830 h 8371325"/>
              <a:gd name="connsiteX9" fmla="*/ 13246681 w 13643008"/>
              <a:gd name="connsiteY9" fmla="*/ 7679230 h 8371325"/>
              <a:gd name="connsiteX10" fmla="*/ 8274631 w 13643008"/>
              <a:gd name="connsiteY10" fmla="*/ 7926880 h 83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43008" h="8371325">
                <a:moveTo>
                  <a:pt x="8274631" y="7926880"/>
                </a:moveTo>
                <a:cubicBezTo>
                  <a:pt x="6195006" y="7942755"/>
                  <a:pt x="2038931" y="9012730"/>
                  <a:pt x="768931" y="7774480"/>
                </a:cubicBezTo>
                <a:cubicBezTo>
                  <a:pt x="-501069" y="6536230"/>
                  <a:pt x="51281" y="1688044"/>
                  <a:pt x="654631" y="497380"/>
                </a:cubicBezTo>
                <a:cubicBezTo>
                  <a:pt x="1257981" y="-693284"/>
                  <a:pt x="3430181" y="627323"/>
                  <a:pt x="4389031" y="630498"/>
                </a:cubicBezTo>
                <a:cubicBezTo>
                  <a:pt x="5347881" y="633673"/>
                  <a:pt x="5645831" y="541791"/>
                  <a:pt x="6407731" y="516430"/>
                </a:cubicBezTo>
                <a:cubicBezTo>
                  <a:pt x="7169631" y="491069"/>
                  <a:pt x="8255581" y="484680"/>
                  <a:pt x="8960431" y="478330"/>
                </a:cubicBezTo>
                <a:cubicBezTo>
                  <a:pt x="9665281" y="471980"/>
                  <a:pt x="9919281" y="437055"/>
                  <a:pt x="10636831" y="478330"/>
                </a:cubicBezTo>
                <a:cubicBezTo>
                  <a:pt x="11354381" y="519605"/>
                  <a:pt x="12818056" y="-4270"/>
                  <a:pt x="13265731" y="725980"/>
                </a:cubicBezTo>
                <a:cubicBezTo>
                  <a:pt x="13713406" y="1456230"/>
                  <a:pt x="13316531" y="4704255"/>
                  <a:pt x="13322881" y="4859830"/>
                </a:cubicBezTo>
                <a:cubicBezTo>
                  <a:pt x="13329231" y="5015405"/>
                  <a:pt x="14088056" y="7168055"/>
                  <a:pt x="13246681" y="7679230"/>
                </a:cubicBezTo>
                <a:cubicBezTo>
                  <a:pt x="12405306" y="8190405"/>
                  <a:pt x="10354256" y="7911005"/>
                  <a:pt x="8274631" y="7926880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A4B1E-3D24-4C85-9618-9C2F80F85F4C}"/>
              </a:ext>
            </a:extLst>
          </p:cNvPr>
          <p:cNvSpPr txBox="1"/>
          <p:nvPr/>
        </p:nvSpPr>
        <p:spPr>
          <a:xfrm>
            <a:off x="2738438" y="5323304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9FD80-2B8C-4632-93B5-EA98400A5F0D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A0C64-14C3-4DF9-AF47-F24343EDBF6E}"/>
              </a:ext>
            </a:extLst>
          </p:cNvPr>
          <p:cNvSpPr txBox="1"/>
          <p:nvPr/>
        </p:nvSpPr>
        <p:spPr>
          <a:xfrm>
            <a:off x="185061" y="294103"/>
            <a:ext cx="1203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Business Understanding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23EF2-FEF3-47B0-A3D8-33A23F7ACBF6}"/>
              </a:ext>
            </a:extLst>
          </p:cNvPr>
          <p:cNvSpPr txBox="1"/>
          <p:nvPr/>
        </p:nvSpPr>
        <p:spPr>
          <a:xfrm>
            <a:off x="185061" y="221356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Business Understanding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70530-BAA1-4E5E-E855-F23087493C47}"/>
              </a:ext>
            </a:extLst>
          </p:cNvPr>
          <p:cNvSpPr txBox="1"/>
          <p:nvPr/>
        </p:nvSpPr>
        <p:spPr>
          <a:xfrm>
            <a:off x="665854" y="1834739"/>
            <a:ext cx="54447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Our project falls under the ‘Education’ category</a:t>
            </a:r>
            <a:r>
              <a:rPr lang="en-GB" sz="2400" dirty="0">
                <a:solidFill>
                  <a:schemeClr val="bg1"/>
                </a:solidFill>
                <a:latin typeface="Swera Demo" panose="02000500000000000000" pitchFamily="2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The solution we present aims to facilitate the orientation of a future student, after completing secondary education, towards a given specialty at the university where they intend to apply</a:t>
            </a:r>
            <a:r>
              <a:rPr lang="en-GB" sz="2400" dirty="0">
                <a:solidFill>
                  <a:schemeClr val="bg1"/>
                </a:solidFill>
                <a:latin typeface="Swera Demo" panose="02000500000000000000" pitchFamily="2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Our aim is to enhance accessibility to Sofia University's website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7C89E6CF-843B-63F4-6764-E296F8F2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504" y="1217433"/>
            <a:ext cx="5593748" cy="60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167A5D3-C04E-3AEA-10EF-D0B4B6391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7"/>
          <a:stretch/>
        </p:blipFill>
        <p:spPr bwMode="auto">
          <a:xfrm>
            <a:off x="6598024" y="1703294"/>
            <a:ext cx="5127811" cy="320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9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F4AF2-46F2-1992-5C66-15B268EB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25A5E-D0EF-2164-3C2A-350C4E6A11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E6547C-815D-6E40-CE32-D2CFE2C2F0CC}"/>
              </a:ext>
            </a:extLst>
          </p:cNvPr>
          <p:cNvSpPr/>
          <p:nvPr/>
        </p:nvSpPr>
        <p:spPr>
          <a:xfrm>
            <a:off x="-699247" y="-914400"/>
            <a:ext cx="13416307" cy="5760681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gradFill flip="none" rotWithShape="1"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B6DC-A058-406A-8B2C-FE28F6A9D304}"/>
              </a:ext>
            </a:extLst>
          </p:cNvPr>
          <p:cNvSpPr txBox="1"/>
          <p:nvPr/>
        </p:nvSpPr>
        <p:spPr>
          <a:xfrm>
            <a:off x="3619500" y="1882259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0FC37-3326-3B49-4EC4-0FB2C00B2633}"/>
              </a:ext>
            </a:extLst>
          </p:cNvPr>
          <p:cNvSpPr txBox="1"/>
          <p:nvPr/>
        </p:nvSpPr>
        <p:spPr>
          <a:xfrm>
            <a:off x="-3933634" y="396135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Data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415A0-0F7E-2700-7C39-B9F2C19971F9}"/>
              </a:ext>
            </a:extLst>
          </p:cNvPr>
          <p:cNvSpPr txBox="1"/>
          <p:nvPr/>
        </p:nvSpPr>
        <p:spPr>
          <a:xfrm>
            <a:off x="2784663" y="1247204"/>
            <a:ext cx="1203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2331A-BACA-7AB7-6E53-2B20450E105D}"/>
              </a:ext>
            </a:extLst>
          </p:cNvPr>
          <p:cNvSpPr txBox="1"/>
          <p:nvPr/>
        </p:nvSpPr>
        <p:spPr>
          <a:xfrm>
            <a:off x="4828779" y="2443748"/>
            <a:ext cx="70763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</a:br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Confusion on university websites can impact students' future decisions Difficulty in finding information may lead to uninformed choices Implementing a chatbot system could offer clearer guidance, empowering students to make informed decisions.</a:t>
            </a:r>
          </a:p>
          <a:p>
            <a:pPr algn="l"/>
            <a:br>
              <a:rPr lang="en-GB" sz="2800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GB" sz="2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3307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4B0F-9A2D-9C24-95E9-B3C17EE9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18A50-B4A7-55D7-94E5-BEBAF2F05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A4B1E-3D24-4C85-9618-9C2F80F85F4C}"/>
              </a:ext>
            </a:extLst>
          </p:cNvPr>
          <p:cNvSpPr txBox="1"/>
          <p:nvPr/>
        </p:nvSpPr>
        <p:spPr>
          <a:xfrm>
            <a:off x="2738438" y="5323304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9FD80-2B8C-4632-93B5-EA98400A5F0D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7CB3B-A662-4CE2-A6BA-3B44FCA66C20}"/>
              </a:ext>
            </a:extLst>
          </p:cNvPr>
          <p:cNvSpPr txBox="1"/>
          <p:nvPr/>
        </p:nvSpPr>
        <p:spPr>
          <a:xfrm>
            <a:off x="0" y="518055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Data</a:t>
            </a:r>
            <a:r>
              <a:rPr lang="en-US" sz="5400" dirty="0">
                <a:ln>
                  <a:solidFill>
                    <a:schemeClr val="bg1"/>
                  </a:solidFill>
                </a:ln>
                <a:noFill/>
                <a:latin typeface="Montserrat Black" panose="00000A00000000000000" pitchFamily="2" charset="0"/>
              </a:rPr>
              <a:t> </a:t>
            </a:r>
            <a:r>
              <a:rPr lang="en-US" sz="55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A6D11-0150-4D1D-A647-CB9082EDE1F5}"/>
              </a:ext>
            </a:extLst>
          </p:cNvPr>
          <p:cNvSpPr txBox="1"/>
          <p:nvPr/>
        </p:nvSpPr>
        <p:spPr>
          <a:xfrm>
            <a:off x="-38475" y="432857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Data Understanding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7254A-2E83-CF5C-F380-29C9A7F04A2E}"/>
              </a:ext>
            </a:extLst>
          </p:cNvPr>
          <p:cNvSpPr txBox="1"/>
          <p:nvPr/>
        </p:nvSpPr>
        <p:spPr>
          <a:xfrm>
            <a:off x="2377212" y="2025908"/>
            <a:ext cx="70763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</a:br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Confusion on university websites can impact students' future decisions Difficulty in finding information may lead to uninformed choices Implementing a chatbot system could offer clearer guidance, empowering students to make informed decisions</a:t>
            </a:r>
            <a:br>
              <a:rPr lang="en-GB" sz="2800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GB" sz="2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7C937827-FA2E-1680-A8B8-1730726F62D2}"/>
              </a:ext>
            </a:extLst>
          </p:cNvPr>
          <p:cNvSpPr/>
          <p:nvPr/>
        </p:nvSpPr>
        <p:spPr>
          <a:xfrm>
            <a:off x="-1051275" y="-6576595"/>
            <a:ext cx="14140649" cy="5878471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7DC19-88B7-2EF5-CF2A-CBF9BFB8E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7CAA0-5314-0DB8-B71B-CD85FA77FA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4">
            <a:extLst>
              <a:ext uri="{FF2B5EF4-FFF2-40B4-BE49-F238E27FC236}">
                <a16:creationId xmlns:a16="http://schemas.microsoft.com/office/drawing/2014/main" id="{248E4965-95FF-0786-9AD0-820F013DB48C}"/>
              </a:ext>
            </a:extLst>
          </p:cNvPr>
          <p:cNvSpPr/>
          <p:nvPr/>
        </p:nvSpPr>
        <p:spPr>
          <a:xfrm>
            <a:off x="-1281691" y="-2202003"/>
            <a:ext cx="14140649" cy="5878471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2769893 w 13437902"/>
              <a:gd name="connsiteY0" fmla="*/ 3159029 h 3535564"/>
              <a:gd name="connsiteX1" fmla="*/ 7643 w 13437902"/>
              <a:gd name="connsiteY1" fmla="*/ 1984275 h 3535564"/>
              <a:gd name="connsiteX2" fmla="*/ 2007893 w 13437902"/>
              <a:gd name="connsiteY2" fmla="*/ 1127025 h 3535564"/>
              <a:gd name="connsiteX3" fmla="*/ 3837293 w 13437902"/>
              <a:gd name="connsiteY3" fmla="*/ 21893 h 3535564"/>
              <a:gd name="connsiteX4" fmla="*/ 6027443 w 13437902"/>
              <a:gd name="connsiteY4" fmla="*/ 784125 h 3535564"/>
              <a:gd name="connsiteX5" fmla="*/ 6846593 w 13437902"/>
              <a:gd name="connsiteY5" fmla="*/ 669825 h 3535564"/>
              <a:gd name="connsiteX6" fmla="*/ 7208543 w 13437902"/>
              <a:gd name="connsiteY6" fmla="*/ 1031775 h 3535564"/>
              <a:gd name="connsiteX7" fmla="*/ 10751843 w 13437902"/>
              <a:gd name="connsiteY7" fmla="*/ 441225 h 3535564"/>
              <a:gd name="connsiteX8" fmla="*/ 13437893 w 13437902"/>
              <a:gd name="connsiteY8" fmla="*/ 2041425 h 3535564"/>
              <a:gd name="connsiteX9" fmla="*/ 8561093 w 13437902"/>
              <a:gd name="connsiteY9" fmla="*/ 2631975 h 3535564"/>
              <a:gd name="connsiteX10" fmla="*/ 2769893 w 13437902"/>
              <a:gd name="connsiteY10" fmla="*/ 3159029 h 3535564"/>
              <a:gd name="connsiteX0" fmla="*/ 2769893 w 13437908"/>
              <a:gd name="connsiteY0" fmla="*/ 3159029 h 3806120"/>
              <a:gd name="connsiteX1" fmla="*/ 7643 w 13437908"/>
              <a:gd name="connsiteY1" fmla="*/ 1984275 h 3806120"/>
              <a:gd name="connsiteX2" fmla="*/ 2007893 w 13437908"/>
              <a:gd name="connsiteY2" fmla="*/ 1127025 h 3806120"/>
              <a:gd name="connsiteX3" fmla="*/ 3837293 w 13437908"/>
              <a:gd name="connsiteY3" fmla="*/ 21893 h 3806120"/>
              <a:gd name="connsiteX4" fmla="*/ 6027443 w 13437908"/>
              <a:gd name="connsiteY4" fmla="*/ 784125 h 3806120"/>
              <a:gd name="connsiteX5" fmla="*/ 6846593 w 13437908"/>
              <a:gd name="connsiteY5" fmla="*/ 669825 h 3806120"/>
              <a:gd name="connsiteX6" fmla="*/ 7208543 w 13437908"/>
              <a:gd name="connsiteY6" fmla="*/ 1031775 h 3806120"/>
              <a:gd name="connsiteX7" fmla="*/ 10751843 w 13437908"/>
              <a:gd name="connsiteY7" fmla="*/ 441225 h 3806120"/>
              <a:gd name="connsiteX8" fmla="*/ 13437893 w 13437908"/>
              <a:gd name="connsiteY8" fmla="*/ 2041425 h 3806120"/>
              <a:gd name="connsiteX9" fmla="*/ 9665993 w 13437908"/>
              <a:gd name="connsiteY9" fmla="*/ 3765360 h 3806120"/>
              <a:gd name="connsiteX10" fmla="*/ 2769893 w 13437908"/>
              <a:gd name="connsiteY10" fmla="*/ 3159029 h 3806120"/>
              <a:gd name="connsiteX0" fmla="*/ 2769893 w 13437903"/>
              <a:gd name="connsiteY0" fmla="*/ 3159029 h 4637729"/>
              <a:gd name="connsiteX1" fmla="*/ 7643 w 13437903"/>
              <a:gd name="connsiteY1" fmla="*/ 1984275 h 4637729"/>
              <a:gd name="connsiteX2" fmla="*/ 2007893 w 13437903"/>
              <a:gd name="connsiteY2" fmla="*/ 1127025 h 4637729"/>
              <a:gd name="connsiteX3" fmla="*/ 3837293 w 13437903"/>
              <a:gd name="connsiteY3" fmla="*/ 21893 h 4637729"/>
              <a:gd name="connsiteX4" fmla="*/ 6027443 w 13437903"/>
              <a:gd name="connsiteY4" fmla="*/ 784125 h 4637729"/>
              <a:gd name="connsiteX5" fmla="*/ 6846593 w 13437903"/>
              <a:gd name="connsiteY5" fmla="*/ 669825 h 4637729"/>
              <a:gd name="connsiteX6" fmla="*/ 7208543 w 13437903"/>
              <a:gd name="connsiteY6" fmla="*/ 1031775 h 4637729"/>
              <a:gd name="connsiteX7" fmla="*/ 10751843 w 13437903"/>
              <a:gd name="connsiteY7" fmla="*/ 441225 h 4637729"/>
              <a:gd name="connsiteX8" fmla="*/ 13437893 w 13437903"/>
              <a:gd name="connsiteY8" fmla="*/ 2041425 h 4637729"/>
              <a:gd name="connsiteX9" fmla="*/ 9665993 w 13437903"/>
              <a:gd name="connsiteY9" fmla="*/ 3765360 h 4637729"/>
              <a:gd name="connsiteX10" fmla="*/ 2769893 w 13437903"/>
              <a:gd name="connsiteY10" fmla="*/ 3159029 h 4637729"/>
              <a:gd name="connsiteX0" fmla="*/ 2769893 w 13437903"/>
              <a:gd name="connsiteY0" fmla="*/ 3159029 h 5126161"/>
              <a:gd name="connsiteX1" fmla="*/ 7643 w 13437903"/>
              <a:gd name="connsiteY1" fmla="*/ 1984275 h 5126161"/>
              <a:gd name="connsiteX2" fmla="*/ 2007893 w 13437903"/>
              <a:gd name="connsiteY2" fmla="*/ 1127025 h 5126161"/>
              <a:gd name="connsiteX3" fmla="*/ 3837293 w 13437903"/>
              <a:gd name="connsiteY3" fmla="*/ 21893 h 5126161"/>
              <a:gd name="connsiteX4" fmla="*/ 6027443 w 13437903"/>
              <a:gd name="connsiteY4" fmla="*/ 784125 h 5126161"/>
              <a:gd name="connsiteX5" fmla="*/ 6846593 w 13437903"/>
              <a:gd name="connsiteY5" fmla="*/ 669825 h 5126161"/>
              <a:gd name="connsiteX6" fmla="*/ 7208543 w 13437903"/>
              <a:gd name="connsiteY6" fmla="*/ 1031775 h 5126161"/>
              <a:gd name="connsiteX7" fmla="*/ 10751843 w 13437903"/>
              <a:gd name="connsiteY7" fmla="*/ 441225 h 5126161"/>
              <a:gd name="connsiteX8" fmla="*/ 13437893 w 13437903"/>
              <a:gd name="connsiteY8" fmla="*/ 2041425 h 5126161"/>
              <a:gd name="connsiteX9" fmla="*/ 9665993 w 13437903"/>
              <a:gd name="connsiteY9" fmla="*/ 3765360 h 5126161"/>
              <a:gd name="connsiteX10" fmla="*/ 2769893 w 13437903"/>
              <a:gd name="connsiteY10" fmla="*/ 3159029 h 5126161"/>
              <a:gd name="connsiteX0" fmla="*/ 2769893 w 13437903"/>
              <a:gd name="connsiteY0" fmla="*/ 3159029 h 4730566"/>
              <a:gd name="connsiteX1" fmla="*/ 7643 w 13437903"/>
              <a:gd name="connsiteY1" fmla="*/ 1984275 h 4730566"/>
              <a:gd name="connsiteX2" fmla="*/ 2007893 w 13437903"/>
              <a:gd name="connsiteY2" fmla="*/ 1127025 h 4730566"/>
              <a:gd name="connsiteX3" fmla="*/ 3837293 w 13437903"/>
              <a:gd name="connsiteY3" fmla="*/ 21893 h 4730566"/>
              <a:gd name="connsiteX4" fmla="*/ 6027443 w 13437903"/>
              <a:gd name="connsiteY4" fmla="*/ 784125 h 4730566"/>
              <a:gd name="connsiteX5" fmla="*/ 6846593 w 13437903"/>
              <a:gd name="connsiteY5" fmla="*/ 669825 h 4730566"/>
              <a:gd name="connsiteX6" fmla="*/ 7208543 w 13437903"/>
              <a:gd name="connsiteY6" fmla="*/ 1031775 h 4730566"/>
              <a:gd name="connsiteX7" fmla="*/ 10751843 w 13437903"/>
              <a:gd name="connsiteY7" fmla="*/ 441225 h 4730566"/>
              <a:gd name="connsiteX8" fmla="*/ 13437893 w 13437903"/>
              <a:gd name="connsiteY8" fmla="*/ 2041425 h 4730566"/>
              <a:gd name="connsiteX9" fmla="*/ 9665993 w 13437903"/>
              <a:gd name="connsiteY9" fmla="*/ 3765360 h 4730566"/>
              <a:gd name="connsiteX10" fmla="*/ 2769893 w 13437903"/>
              <a:gd name="connsiteY10" fmla="*/ 3159029 h 4730566"/>
              <a:gd name="connsiteX0" fmla="*/ 2769893 w 13437903"/>
              <a:gd name="connsiteY0" fmla="*/ 3159029 h 4439074"/>
              <a:gd name="connsiteX1" fmla="*/ 7643 w 13437903"/>
              <a:gd name="connsiteY1" fmla="*/ 1984275 h 4439074"/>
              <a:gd name="connsiteX2" fmla="*/ 2007893 w 13437903"/>
              <a:gd name="connsiteY2" fmla="*/ 1127025 h 4439074"/>
              <a:gd name="connsiteX3" fmla="*/ 3837293 w 13437903"/>
              <a:gd name="connsiteY3" fmla="*/ 21893 h 4439074"/>
              <a:gd name="connsiteX4" fmla="*/ 6027443 w 13437903"/>
              <a:gd name="connsiteY4" fmla="*/ 784125 h 4439074"/>
              <a:gd name="connsiteX5" fmla="*/ 6846593 w 13437903"/>
              <a:gd name="connsiteY5" fmla="*/ 669825 h 4439074"/>
              <a:gd name="connsiteX6" fmla="*/ 7208543 w 13437903"/>
              <a:gd name="connsiteY6" fmla="*/ 1031775 h 4439074"/>
              <a:gd name="connsiteX7" fmla="*/ 10751843 w 13437903"/>
              <a:gd name="connsiteY7" fmla="*/ 441225 h 4439074"/>
              <a:gd name="connsiteX8" fmla="*/ 13437893 w 13437903"/>
              <a:gd name="connsiteY8" fmla="*/ 2041425 h 4439074"/>
              <a:gd name="connsiteX9" fmla="*/ 9665993 w 13437903"/>
              <a:gd name="connsiteY9" fmla="*/ 3765360 h 4439074"/>
              <a:gd name="connsiteX10" fmla="*/ 2769893 w 13437903"/>
              <a:gd name="connsiteY10" fmla="*/ 3159029 h 4439074"/>
              <a:gd name="connsiteX0" fmla="*/ 2774894 w 13442904"/>
              <a:gd name="connsiteY0" fmla="*/ 3159029 h 4439073"/>
              <a:gd name="connsiteX1" fmla="*/ 12644 w 13442904"/>
              <a:gd name="connsiteY1" fmla="*/ 1984275 h 4439073"/>
              <a:gd name="connsiteX2" fmla="*/ 2012894 w 13442904"/>
              <a:gd name="connsiteY2" fmla="*/ 1127025 h 4439073"/>
              <a:gd name="connsiteX3" fmla="*/ 3842294 w 13442904"/>
              <a:gd name="connsiteY3" fmla="*/ 21893 h 4439073"/>
              <a:gd name="connsiteX4" fmla="*/ 6032444 w 13442904"/>
              <a:gd name="connsiteY4" fmla="*/ 784125 h 4439073"/>
              <a:gd name="connsiteX5" fmla="*/ 6851594 w 13442904"/>
              <a:gd name="connsiteY5" fmla="*/ 669825 h 4439073"/>
              <a:gd name="connsiteX6" fmla="*/ 7213544 w 13442904"/>
              <a:gd name="connsiteY6" fmla="*/ 1031775 h 4439073"/>
              <a:gd name="connsiteX7" fmla="*/ 10756844 w 13442904"/>
              <a:gd name="connsiteY7" fmla="*/ 441225 h 4439073"/>
              <a:gd name="connsiteX8" fmla="*/ 13442894 w 13442904"/>
              <a:gd name="connsiteY8" fmla="*/ 2041425 h 4439073"/>
              <a:gd name="connsiteX9" fmla="*/ 9670994 w 13442904"/>
              <a:gd name="connsiteY9" fmla="*/ 3765360 h 4439073"/>
              <a:gd name="connsiteX10" fmla="*/ 2774894 w 13442904"/>
              <a:gd name="connsiteY10" fmla="*/ 3159029 h 4439073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3442904"/>
              <a:gd name="connsiteY0" fmla="*/ 3153193 h 4433237"/>
              <a:gd name="connsiteX1" fmla="*/ 12644 w 13442904"/>
              <a:gd name="connsiteY1" fmla="*/ 1978439 h 4433237"/>
              <a:gd name="connsiteX2" fmla="*/ 2012894 w 13442904"/>
              <a:gd name="connsiteY2" fmla="*/ 1121189 h 4433237"/>
              <a:gd name="connsiteX3" fmla="*/ 3842294 w 13442904"/>
              <a:gd name="connsiteY3" fmla="*/ 16057 h 4433237"/>
              <a:gd name="connsiteX4" fmla="*/ 6032444 w 13442904"/>
              <a:gd name="connsiteY4" fmla="*/ 778289 h 4433237"/>
              <a:gd name="connsiteX5" fmla="*/ 6851594 w 13442904"/>
              <a:gd name="connsiteY5" fmla="*/ 663989 h 4433237"/>
              <a:gd name="connsiteX6" fmla="*/ 7213544 w 13442904"/>
              <a:gd name="connsiteY6" fmla="*/ 1025939 h 4433237"/>
              <a:gd name="connsiteX7" fmla="*/ 10756844 w 13442904"/>
              <a:gd name="connsiteY7" fmla="*/ 435389 h 4433237"/>
              <a:gd name="connsiteX8" fmla="*/ 13442894 w 13442904"/>
              <a:gd name="connsiteY8" fmla="*/ 2035589 h 4433237"/>
              <a:gd name="connsiteX9" fmla="*/ 9670994 w 13442904"/>
              <a:gd name="connsiteY9" fmla="*/ 3759524 h 4433237"/>
              <a:gd name="connsiteX10" fmla="*/ 2774894 w 13442904"/>
              <a:gd name="connsiteY10" fmla="*/ 3153193 h 4433237"/>
              <a:gd name="connsiteX0" fmla="*/ 2774894 w 12585667"/>
              <a:gd name="connsiteY0" fmla="*/ 3153193 h 3780695"/>
              <a:gd name="connsiteX1" fmla="*/ 12644 w 12585667"/>
              <a:gd name="connsiteY1" fmla="*/ 1978439 h 3780695"/>
              <a:gd name="connsiteX2" fmla="*/ 2012894 w 12585667"/>
              <a:gd name="connsiteY2" fmla="*/ 1121189 h 3780695"/>
              <a:gd name="connsiteX3" fmla="*/ 3842294 w 12585667"/>
              <a:gd name="connsiteY3" fmla="*/ 16057 h 3780695"/>
              <a:gd name="connsiteX4" fmla="*/ 6032444 w 12585667"/>
              <a:gd name="connsiteY4" fmla="*/ 778289 h 3780695"/>
              <a:gd name="connsiteX5" fmla="*/ 6851594 w 12585667"/>
              <a:gd name="connsiteY5" fmla="*/ 663989 h 3780695"/>
              <a:gd name="connsiteX6" fmla="*/ 7213544 w 12585667"/>
              <a:gd name="connsiteY6" fmla="*/ 1025939 h 3780695"/>
              <a:gd name="connsiteX7" fmla="*/ 10756844 w 12585667"/>
              <a:gd name="connsiteY7" fmla="*/ 435389 h 3780695"/>
              <a:gd name="connsiteX8" fmla="*/ 12585644 w 12585667"/>
              <a:gd name="connsiteY8" fmla="*/ 1730447 h 3780695"/>
              <a:gd name="connsiteX9" fmla="*/ 9670994 w 12585667"/>
              <a:gd name="connsiteY9" fmla="*/ 3759524 h 3780695"/>
              <a:gd name="connsiteX10" fmla="*/ 2774894 w 12585667"/>
              <a:gd name="connsiteY10" fmla="*/ 3153193 h 3780695"/>
              <a:gd name="connsiteX0" fmla="*/ 2865402 w 12676175"/>
              <a:gd name="connsiteY0" fmla="*/ 4839433 h 5466935"/>
              <a:gd name="connsiteX1" fmla="*/ 103152 w 12676175"/>
              <a:gd name="connsiteY1" fmla="*/ 3664679 h 5466935"/>
              <a:gd name="connsiteX2" fmla="*/ 1303302 w 12676175"/>
              <a:gd name="connsiteY2" fmla="*/ 235516 h 5466935"/>
              <a:gd name="connsiteX3" fmla="*/ 3932802 w 12676175"/>
              <a:gd name="connsiteY3" fmla="*/ 1702297 h 5466935"/>
              <a:gd name="connsiteX4" fmla="*/ 6122952 w 12676175"/>
              <a:gd name="connsiteY4" fmla="*/ 2464529 h 5466935"/>
              <a:gd name="connsiteX5" fmla="*/ 6942102 w 12676175"/>
              <a:gd name="connsiteY5" fmla="*/ 2350229 h 5466935"/>
              <a:gd name="connsiteX6" fmla="*/ 7304052 w 12676175"/>
              <a:gd name="connsiteY6" fmla="*/ 2712179 h 5466935"/>
              <a:gd name="connsiteX7" fmla="*/ 10847352 w 12676175"/>
              <a:gd name="connsiteY7" fmla="*/ 2121629 h 5466935"/>
              <a:gd name="connsiteX8" fmla="*/ 12676152 w 12676175"/>
              <a:gd name="connsiteY8" fmla="*/ 3416687 h 5466935"/>
              <a:gd name="connsiteX9" fmla="*/ 9761502 w 12676175"/>
              <a:gd name="connsiteY9" fmla="*/ 5445764 h 5466935"/>
              <a:gd name="connsiteX10" fmla="*/ 2865402 w 12676175"/>
              <a:gd name="connsiteY10" fmla="*/ 4839433 h 5466935"/>
              <a:gd name="connsiteX0" fmla="*/ 2865402 w 12716763"/>
              <a:gd name="connsiteY0" fmla="*/ 4839433 h 5466935"/>
              <a:gd name="connsiteX1" fmla="*/ 103152 w 12716763"/>
              <a:gd name="connsiteY1" fmla="*/ 3664679 h 5466935"/>
              <a:gd name="connsiteX2" fmla="*/ 1303302 w 12716763"/>
              <a:gd name="connsiteY2" fmla="*/ 235516 h 5466935"/>
              <a:gd name="connsiteX3" fmla="*/ 3932802 w 12716763"/>
              <a:gd name="connsiteY3" fmla="*/ 1702297 h 5466935"/>
              <a:gd name="connsiteX4" fmla="*/ 6122952 w 12716763"/>
              <a:gd name="connsiteY4" fmla="*/ 2464529 h 5466935"/>
              <a:gd name="connsiteX5" fmla="*/ 6942102 w 12716763"/>
              <a:gd name="connsiteY5" fmla="*/ 2350229 h 5466935"/>
              <a:gd name="connsiteX6" fmla="*/ 7304052 w 12716763"/>
              <a:gd name="connsiteY6" fmla="*/ 2712179 h 5466935"/>
              <a:gd name="connsiteX7" fmla="*/ 12066552 w 12716763"/>
              <a:gd name="connsiteY7" fmla="*/ 29226 h 5466935"/>
              <a:gd name="connsiteX8" fmla="*/ 12676152 w 12716763"/>
              <a:gd name="connsiteY8" fmla="*/ 3416687 h 5466935"/>
              <a:gd name="connsiteX9" fmla="*/ 9761502 w 12716763"/>
              <a:gd name="connsiteY9" fmla="*/ 5445764 h 5466935"/>
              <a:gd name="connsiteX10" fmla="*/ 2865402 w 12716763"/>
              <a:gd name="connsiteY10" fmla="*/ 4839433 h 5466935"/>
              <a:gd name="connsiteX0" fmla="*/ 2865402 w 12716763"/>
              <a:gd name="connsiteY0" fmla="*/ 4952681 h 5580183"/>
              <a:gd name="connsiteX1" fmla="*/ 103152 w 12716763"/>
              <a:gd name="connsiteY1" fmla="*/ 3777927 h 5580183"/>
              <a:gd name="connsiteX2" fmla="*/ 1303302 w 12716763"/>
              <a:gd name="connsiteY2" fmla="*/ 348764 h 5580183"/>
              <a:gd name="connsiteX3" fmla="*/ 3932802 w 12716763"/>
              <a:gd name="connsiteY3" fmla="*/ 1815545 h 5580183"/>
              <a:gd name="connsiteX4" fmla="*/ 6122952 w 12716763"/>
              <a:gd name="connsiteY4" fmla="*/ 2577777 h 5580183"/>
              <a:gd name="connsiteX5" fmla="*/ 6465852 w 12716763"/>
              <a:gd name="connsiteY5" fmla="*/ 544 h 5580183"/>
              <a:gd name="connsiteX6" fmla="*/ 7304052 w 12716763"/>
              <a:gd name="connsiteY6" fmla="*/ 2825427 h 5580183"/>
              <a:gd name="connsiteX7" fmla="*/ 12066552 w 12716763"/>
              <a:gd name="connsiteY7" fmla="*/ 142474 h 5580183"/>
              <a:gd name="connsiteX8" fmla="*/ 12676152 w 12716763"/>
              <a:gd name="connsiteY8" fmla="*/ 3529935 h 5580183"/>
              <a:gd name="connsiteX9" fmla="*/ 9761502 w 12716763"/>
              <a:gd name="connsiteY9" fmla="*/ 5559012 h 5580183"/>
              <a:gd name="connsiteX10" fmla="*/ 2865402 w 12716763"/>
              <a:gd name="connsiteY10" fmla="*/ 4952681 h 5580183"/>
              <a:gd name="connsiteX0" fmla="*/ 2865402 w 12685275"/>
              <a:gd name="connsiteY0" fmla="*/ 5262249 h 5889751"/>
              <a:gd name="connsiteX1" fmla="*/ 103152 w 12685275"/>
              <a:gd name="connsiteY1" fmla="*/ 4087495 h 5889751"/>
              <a:gd name="connsiteX2" fmla="*/ 1303302 w 12685275"/>
              <a:gd name="connsiteY2" fmla="*/ 658332 h 5889751"/>
              <a:gd name="connsiteX3" fmla="*/ 3932802 w 12685275"/>
              <a:gd name="connsiteY3" fmla="*/ 2125113 h 5889751"/>
              <a:gd name="connsiteX4" fmla="*/ 6122952 w 12685275"/>
              <a:gd name="connsiteY4" fmla="*/ 2887345 h 5889751"/>
              <a:gd name="connsiteX5" fmla="*/ 6465852 w 12685275"/>
              <a:gd name="connsiteY5" fmla="*/ 310112 h 5889751"/>
              <a:gd name="connsiteX6" fmla="*/ 8123202 w 12685275"/>
              <a:gd name="connsiteY6" fmla="*/ 61778 h 5889751"/>
              <a:gd name="connsiteX7" fmla="*/ 12066552 w 12685275"/>
              <a:gd name="connsiteY7" fmla="*/ 452042 h 5889751"/>
              <a:gd name="connsiteX8" fmla="*/ 12676152 w 12685275"/>
              <a:gd name="connsiteY8" fmla="*/ 3839503 h 5889751"/>
              <a:gd name="connsiteX9" fmla="*/ 9761502 w 12685275"/>
              <a:gd name="connsiteY9" fmla="*/ 5868580 h 5889751"/>
              <a:gd name="connsiteX10" fmla="*/ 2865402 w 12685275"/>
              <a:gd name="connsiteY10" fmla="*/ 5262249 h 5889751"/>
              <a:gd name="connsiteX0" fmla="*/ 2865402 w 12685275"/>
              <a:gd name="connsiteY0" fmla="*/ 5235286 h 5862788"/>
              <a:gd name="connsiteX1" fmla="*/ 103152 w 12685275"/>
              <a:gd name="connsiteY1" fmla="*/ 4060532 h 5862788"/>
              <a:gd name="connsiteX2" fmla="*/ 1303302 w 12685275"/>
              <a:gd name="connsiteY2" fmla="*/ 631369 h 5862788"/>
              <a:gd name="connsiteX3" fmla="*/ 3932802 w 12685275"/>
              <a:gd name="connsiteY3" fmla="*/ 2098150 h 5862788"/>
              <a:gd name="connsiteX4" fmla="*/ 4275102 w 12685275"/>
              <a:gd name="connsiteY4" fmla="*/ 288470 h 5862788"/>
              <a:gd name="connsiteX5" fmla="*/ 6465852 w 12685275"/>
              <a:gd name="connsiteY5" fmla="*/ 283149 h 5862788"/>
              <a:gd name="connsiteX6" fmla="*/ 8123202 w 12685275"/>
              <a:gd name="connsiteY6" fmla="*/ 34815 h 5862788"/>
              <a:gd name="connsiteX7" fmla="*/ 12066552 w 12685275"/>
              <a:gd name="connsiteY7" fmla="*/ 425079 h 5862788"/>
              <a:gd name="connsiteX8" fmla="*/ 12676152 w 12685275"/>
              <a:gd name="connsiteY8" fmla="*/ 3812540 h 5862788"/>
              <a:gd name="connsiteX9" fmla="*/ 9761502 w 12685275"/>
              <a:gd name="connsiteY9" fmla="*/ 5841617 h 5862788"/>
              <a:gd name="connsiteX10" fmla="*/ 2865402 w 12685275"/>
              <a:gd name="connsiteY10" fmla="*/ 5235286 h 5862788"/>
              <a:gd name="connsiteX0" fmla="*/ 2806256 w 12626129"/>
              <a:gd name="connsiteY0" fmla="*/ 5235286 h 5862788"/>
              <a:gd name="connsiteX1" fmla="*/ 44006 w 12626129"/>
              <a:gd name="connsiteY1" fmla="*/ 4060532 h 5862788"/>
              <a:gd name="connsiteX2" fmla="*/ 1244156 w 12626129"/>
              <a:gd name="connsiteY2" fmla="*/ 631369 h 5862788"/>
              <a:gd name="connsiteX3" fmla="*/ 3054506 w 12626129"/>
              <a:gd name="connsiteY3" fmla="*/ 332685 h 5862788"/>
              <a:gd name="connsiteX4" fmla="*/ 4215956 w 12626129"/>
              <a:gd name="connsiteY4" fmla="*/ 288470 h 5862788"/>
              <a:gd name="connsiteX5" fmla="*/ 6406706 w 12626129"/>
              <a:gd name="connsiteY5" fmla="*/ 283149 h 5862788"/>
              <a:gd name="connsiteX6" fmla="*/ 8064056 w 12626129"/>
              <a:gd name="connsiteY6" fmla="*/ 34815 h 5862788"/>
              <a:gd name="connsiteX7" fmla="*/ 12007406 w 12626129"/>
              <a:gd name="connsiteY7" fmla="*/ 425079 h 5862788"/>
              <a:gd name="connsiteX8" fmla="*/ 12617006 w 12626129"/>
              <a:gd name="connsiteY8" fmla="*/ 3812540 h 5862788"/>
              <a:gd name="connsiteX9" fmla="*/ 9702356 w 12626129"/>
              <a:gd name="connsiteY9" fmla="*/ 5841617 h 5862788"/>
              <a:gd name="connsiteX10" fmla="*/ 2806256 w 12626129"/>
              <a:gd name="connsiteY10" fmla="*/ 5235286 h 5862788"/>
              <a:gd name="connsiteX0" fmla="*/ 2902295 w 12722168"/>
              <a:gd name="connsiteY0" fmla="*/ 5235286 h 5862788"/>
              <a:gd name="connsiteX1" fmla="*/ 140045 w 12722168"/>
              <a:gd name="connsiteY1" fmla="*/ 4060532 h 5862788"/>
              <a:gd name="connsiteX2" fmla="*/ 692495 w 12722168"/>
              <a:gd name="connsiteY2" fmla="*/ 500594 h 5862788"/>
              <a:gd name="connsiteX3" fmla="*/ 3150545 w 12722168"/>
              <a:gd name="connsiteY3" fmla="*/ 332685 h 5862788"/>
              <a:gd name="connsiteX4" fmla="*/ 4311995 w 12722168"/>
              <a:gd name="connsiteY4" fmla="*/ 288470 h 5862788"/>
              <a:gd name="connsiteX5" fmla="*/ 6502745 w 12722168"/>
              <a:gd name="connsiteY5" fmla="*/ 283149 h 5862788"/>
              <a:gd name="connsiteX6" fmla="*/ 8160095 w 12722168"/>
              <a:gd name="connsiteY6" fmla="*/ 34815 h 5862788"/>
              <a:gd name="connsiteX7" fmla="*/ 12103445 w 12722168"/>
              <a:gd name="connsiteY7" fmla="*/ 425079 h 5862788"/>
              <a:gd name="connsiteX8" fmla="*/ 12713045 w 12722168"/>
              <a:gd name="connsiteY8" fmla="*/ 3812540 h 5862788"/>
              <a:gd name="connsiteX9" fmla="*/ 9798395 w 12722168"/>
              <a:gd name="connsiteY9" fmla="*/ 5841617 h 5862788"/>
              <a:gd name="connsiteX10" fmla="*/ 2902295 w 12722168"/>
              <a:gd name="connsiteY10" fmla="*/ 5235286 h 58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22168" h="5862788">
                <a:moveTo>
                  <a:pt x="2902295" y="5235286"/>
                </a:moveTo>
                <a:cubicBezTo>
                  <a:pt x="187670" y="6246189"/>
                  <a:pt x="508345" y="4849647"/>
                  <a:pt x="140045" y="4060532"/>
                </a:cubicBezTo>
                <a:cubicBezTo>
                  <a:pt x="-228255" y="3271417"/>
                  <a:pt x="190745" y="1121902"/>
                  <a:pt x="692495" y="500594"/>
                </a:cubicBezTo>
                <a:cubicBezTo>
                  <a:pt x="1194245" y="-120714"/>
                  <a:pt x="2547295" y="368039"/>
                  <a:pt x="3150545" y="332685"/>
                </a:cubicBezTo>
                <a:cubicBezTo>
                  <a:pt x="3753795" y="297331"/>
                  <a:pt x="3753295" y="296726"/>
                  <a:pt x="4311995" y="288470"/>
                </a:cubicBezTo>
                <a:cubicBezTo>
                  <a:pt x="4870695" y="280214"/>
                  <a:pt x="5861395" y="325425"/>
                  <a:pt x="6502745" y="283149"/>
                </a:cubicBezTo>
                <a:cubicBezTo>
                  <a:pt x="7144095" y="240873"/>
                  <a:pt x="7226645" y="11160"/>
                  <a:pt x="8160095" y="34815"/>
                </a:cubicBezTo>
                <a:cubicBezTo>
                  <a:pt x="9093545" y="58470"/>
                  <a:pt x="11344620" y="-204542"/>
                  <a:pt x="12103445" y="425079"/>
                </a:cubicBezTo>
                <a:cubicBezTo>
                  <a:pt x="12862270" y="1054700"/>
                  <a:pt x="12706695" y="3656965"/>
                  <a:pt x="12713045" y="3812540"/>
                </a:cubicBezTo>
                <a:cubicBezTo>
                  <a:pt x="12719395" y="3968115"/>
                  <a:pt x="11433520" y="5604493"/>
                  <a:pt x="9798395" y="5841617"/>
                </a:cubicBezTo>
                <a:cubicBezTo>
                  <a:pt x="8163270" y="6078741"/>
                  <a:pt x="5616920" y="4224383"/>
                  <a:pt x="2902295" y="5235286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9A6E4-096A-DBD6-6FA0-46A481E49473}"/>
              </a:ext>
            </a:extLst>
          </p:cNvPr>
          <p:cNvSpPr txBox="1"/>
          <p:nvPr/>
        </p:nvSpPr>
        <p:spPr>
          <a:xfrm>
            <a:off x="5571285" y="6584278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82542-1D77-049C-E411-496F7B5FFBC1}"/>
              </a:ext>
            </a:extLst>
          </p:cNvPr>
          <p:cNvSpPr txBox="1"/>
          <p:nvPr/>
        </p:nvSpPr>
        <p:spPr>
          <a:xfrm>
            <a:off x="4022355" y="5879951"/>
            <a:ext cx="1157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0486D-F34B-6330-5D15-408F7E843B82}"/>
              </a:ext>
            </a:extLst>
          </p:cNvPr>
          <p:cNvSpPr txBox="1"/>
          <p:nvPr/>
        </p:nvSpPr>
        <p:spPr>
          <a:xfrm>
            <a:off x="4151472" y="139357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Data Preparation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C3404-5D2D-D95E-2756-E4E1D46DB90D}"/>
              </a:ext>
            </a:extLst>
          </p:cNvPr>
          <p:cNvSpPr txBox="1"/>
          <p:nvPr/>
        </p:nvSpPr>
        <p:spPr>
          <a:xfrm>
            <a:off x="-4632965" y="733498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D938-6883-0083-C51F-2CD3FBD7BC48}"/>
              </a:ext>
            </a:extLst>
          </p:cNvPr>
          <p:cNvSpPr txBox="1"/>
          <p:nvPr/>
        </p:nvSpPr>
        <p:spPr>
          <a:xfrm>
            <a:off x="217314" y="3380125"/>
            <a:ext cx="70763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To prepare the information, it initially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webscraped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wera Demo" panose="02000500000000000000" pitchFamily="2" charset="0"/>
              </a:rPr>
              <a:t>, which is a way of collecting information from the university’s website It will be reviewed whether it is qualitative to know whether to modify it In the end, we will tokenize it</a:t>
            </a:r>
          </a:p>
        </p:txBody>
      </p:sp>
    </p:spTree>
    <p:extLst>
      <p:ext uri="{BB962C8B-B14F-4D97-AF65-F5344CB8AC3E}">
        <p14:creationId xmlns:p14="http://schemas.microsoft.com/office/powerpoint/2010/main" val="251486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F4AF2-46F2-1992-5C66-15B268EB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0CE82C-C103-569C-CD3B-A1B89EA600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1C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7CBB365-B70D-2CBA-55B7-3611CA268663}"/>
              </a:ext>
            </a:extLst>
          </p:cNvPr>
          <p:cNvSpPr/>
          <p:nvPr/>
        </p:nvSpPr>
        <p:spPr>
          <a:xfrm>
            <a:off x="-1084092" y="-756663"/>
            <a:ext cx="13643008" cy="8371325"/>
          </a:xfrm>
          <a:custGeom>
            <a:avLst/>
            <a:gdLst>
              <a:gd name="connsiteX0" fmla="*/ 421289 w 1415277"/>
              <a:gd name="connsiteY0" fmla="*/ 1431582 h 1563257"/>
              <a:gd name="connsiteX1" fmla="*/ 326039 w 1415277"/>
              <a:gd name="connsiteY1" fmla="*/ 1164882 h 1563257"/>
              <a:gd name="connsiteX2" fmla="*/ 2189 w 1415277"/>
              <a:gd name="connsiteY2" fmla="*/ 917232 h 1563257"/>
              <a:gd name="connsiteX3" fmla="*/ 230789 w 1415277"/>
              <a:gd name="connsiteY3" fmla="*/ 136182 h 1563257"/>
              <a:gd name="connsiteX4" fmla="*/ 1049939 w 1415277"/>
              <a:gd name="connsiteY4" fmla="*/ 21882 h 1563257"/>
              <a:gd name="connsiteX5" fmla="*/ 1411889 w 1415277"/>
              <a:gd name="connsiteY5" fmla="*/ 383832 h 1563257"/>
              <a:gd name="connsiteX6" fmla="*/ 859439 w 1415277"/>
              <a:gd name="connsiteY6" fmla="*/ 612432 h 1563257"/>
              <a:gd name="connsiteX7" fmla="*/ 954689 w 1415277"/>
              <a:gd name="connsiteY7" fmla="*/ 1069632 h 1563257"/>
              <a:gd name="connsiteX8" fmla="*/ 897539 w 1415277"/>
              <a:gd name="connsiteY8" fmla="*/ 1545882 h 1563257"/>
              <a:gd name="connsiteX9" fmla="*/ 421289 w 1415277"/>
              <a:gd name="connsiteY9" fmla="*/ 1431582 h 1563257"/>
              <a:gd name="connsiteX0" fmla="*/ 4877764 w 5871752"/>
              <a:gd name="connsiteY0" fmla="*/ 1431582 h 1712567"/>
              <a:gd name="connsiteX1" fmla="*/ 964 w 5871752"/>
              <a:gd name="connsiteY1" fmla="*/ 1698282 h 1712567"/>
              <a:gd name="connsiteX2" fmla="*/ 4458664 w 5871752"/>
              <a:gd name="connsiteY2" fmla="*/ 917232 h 1712567"/>
              <a:gd name="connsiteX3" fmla="*/ 4687264 w 5871752"/>
              <a:gd name="connsiteY3" fmla="*/ 136182 h 1712567"/>
              <a:gd name="connsiteX4" fmla="*/ 5506414 w 5871752"/>
              <a:gd name="connsiteY4" fmla="*/ 21882 h 1712567"/>
              <a:gd name="connsiteX5" fmla="*/ 5868364 w 5871752"/>
              <a:gd name="connsiteY5" fmla="*/ 383832 h 1712567"/>
              <a:gd name="connsiteX6" fmla="*/ 5315914 w 5871752"/>
              <a:gd name="connsiteY6" fmla="*/ 612432 h 1712567"/>
              <a:gd name="connsiteX7" fmla="*/ 5411164 w 5871752"/>
              <a:gd name="connsiteY7" fmla="*/ 1069632 h 1712567"/>
              <a:gd name="connsiteX8" fmla="*/ 5354014 w 5871752"/>
              <a:gd name="connsiteY8" fmla="*/ 1545882 h 1712567"/>
              <a:gd name="connsiteX9" fmla="*/ 4877764 w 5871752"/>
              <a:gd name="connsiteY9" fmla="*/ 1431582 h 1712567"/>
              <a:gd name="connsiteX0" fmla="*/ 6312372 w 7306360"/>
              <a:gd name="connsiteY0" fmla="*/ 1426790 h 1715096"/>
              <a:gd name="connsiteX1" fmla="*/ 1435572 w 7306360"/>
              <a:gd name="connsiteY1" fmla="*/ 1693490 h 1715096"/>
              <a:gd name="connsiteX2" fmla="*/ 292572 w 7306360"/>
              <a:gd name="connsiteY2" fmla="*/ 760040 h 1715096"/>
              <a:gd name="connsiteX3" fmla="*/ 6121872 w 7306360"/>
              <a:gd name="connsiteY3" fmla="*/ 131390 h 1715096"/>
              <a:gd name="connsiteX4" fmla="*/ 6941022 w 7306360"/>
              <a:gd name="connsiteY4" fmla="*/ 17090 h 1715096"/>
              <a:gd name="connsiteX5" fmla="*/ 7302972 w 7306360"/>
              <a:gd name="connsiteY5" fmla="*/ 379040 h 1715096"/>
              <a:gd name="connsiteX6" fmla="*/ 6750522 w 7306360"/>
              <a:gd name="connsiteY6" fmla="*/ 607640 h 1715096"/>
              <a:gd name="connsiteX7" fmla="*/ 6845772 w 7306360"/>
              <a:gd name="connsiteY7" fmla="*/ 1064840 h 1715096"/>
              <a:gd name="connsiteX8" fmla="*/ 6788622 w 7306360"/>
              <a:gd name="connsiteY8" fmla="*/ 1541090 h 1715096"/>
              <a:gd name="connsiteX9" fmla="*/ 6312372 w 7306360"/>
              <a:gd name="connsiteY9" fmla="*/ 1426790 h 1715096"/>
              <a:gd name="connsiteX0" fmla="*/ 6312372 w 13189427"/>
              <a:gd name="connsiteY0" fmla="*/ 1426790 h 1715096"/>
              <a:gd name="connsiteX1" fmla="*/ 1435572 w 13189427"/>
              <a:gd name="connsiteY1" fmla="*/ 1693490 h 1715096"/>
              <a:gd name="connsiteX2" fmla="*/ 292572 w 13189427"/>
              <a:gd name="connsiteY2" fmla="*/ 760040 h 1715096"/>
              <a:gd name="connsiteX3" fmla="*/ 6121872 w 13189427"/>
              <a:gd name="connsiteY3" fmla="*/ 131390 h 1715096"/>
              <a:gd name="connsiteX4" fmla="*/ 6941022 w 13189427"/>
              <a:gd name="connsiteY4" fmla="*/ 17090 h 1715096"/>
              <a:gd name="connsiteX5" fmla="*/ 7302972 w 13189427"/>
              <a:gd name="connsiteY5" fmla="*/ 379040 h 1715096"/>
              <a:gd name="connsiteX6" fmla="*/ 6750522 w 13189427"/>
              <a:gd name="connsiteY6" fmla="*/ 607640 h 1715096"/>
              <a:gd name="connsiteX7" fmla="*/ 13189422 w 13189427"/>
              <a:gd name="connsiteY7" fmla="*/ 988640 h 1715096"/>
              <a:gd name="connsiteX8" fmla="*/ 6788622 w 13189427"/>
              <a:gd name="connsiteY8" fmla="*/ 1541090 h 1715096"/>
              <a:gd name="connsiteX9" fmla="*/ 6312372 w 13189427"/>
              <a:gd name="connsiteY9" fmla="*/ 1426790 h 1715096"/>
              <a:gd name="connsiteX0" fmla="*/ 6312372 w 13426568"/>
              <a:gd name="connsiteY0" fmla="*/ 1426790 h 1715096"/>
              <a:gd name="connsiteX1" fmla="*/ 1435572 w 13426568"/>
              <a:gd name="connsiteY1" fmla="*/ 1693490 h 1715096"/>
              <a:gd name="connsiteX2" fmla="*/ 292572 w 13426568"/>
              <a:gd name="connsiteY2" fmla="*/ 760040 h 1715096"/>
              <a:gd name="connsiteX3" fmla="*/ 6121872 w 13426568"/>
              <a:gd name="connsiteY3" fmla="*/ 131390 h 1715096"/>
              <a:gd name="connsiteX4" fmla="*/ 6941022 w 13426568"/>
              <a:gd name="connsiteY4" fmla="*/ 17090 h 1715096"/>
              <a:gd name="connsiteX5" fmla="*/ 7302972 w 13426568"/>
              <a:gd name="connsiteY5" fmla="*/ 379040 h 1715096"/>
              <a:gd name="connsiteX6" fmla="*/ 12903672 w 13426568"/>
              <a:gd name="connsiteY6" fmla="*/ 93290 h 1715096"/>
              <a:gd name="connsiteX7" fmla="*/ 13189422 w 13426568"/>
              <a:gd name="connsiteY7" fmla="*/ 988640 h 1715096"/>
              <a:gd name="connsiteX8" fmla="*/ 6788622 w 13426568"/>
              <a:gd name="connsiteY8" fmla="*/ 1541090 h 1715096"/>
              <a:gd name="connsiteX9" fmla="*/ 6312372 w 13426568"/>
              <a:gd name="connsiteY9" fmla="*/ 1426790 h 1715096"/>
              <a:gd name="connsiteX0" fmla="*/ 6292840 w 13426086"/>
              <a:gd name="connsiteY0" fmla="*/ 1750640 h 1793809"/>
              <a:gd name="connsiteX1" fmla="*/ 1435090 w 13426086"/>
              <a:gd name="connsiteY1" fmla="*/ 1693490 h 1793809"/>
              <a:gd name="connsiteX2" fmla="*/ 292090 w 13426086"/>
              <a:gd name="connsiteY2" fmla="*/ 760040 h 1793809"/>
              <a:gd name="connsiteX3" fmla="*/ 6121390 w 13426086"/>
              <a:gd name="connsiteY3" fmla="*/ 131390 h 1793809"/>
              <a:gd name="connsiteX4" fmla="*/ 6940540 w 13426086"/>
              <a:gd name="connsiteY4" fmla="*/ 17090 h 1793809"/>
              <a:gd name="connsiteX5" fmla="*/ 7302490 w 13426086"/>
              <a:gd name="connsiteY5" fmla="*/ 379040 h 1793809"/>
              <a:gd name="connsiteX6" fmla="*/ 12903190 w 13426086"/>
              <a:gd name="connsiteY6" fmla="*/ 93290 h 1793809"/>
              <a:gd name="connsiteX7" fmla="*/ 13188940 w 13426086"/>
              <a:gd name="connsiteY7" fmla="*/ 988640 h 1793809"/>
              <a:gd name="connsiteX8" fmla="*/ 6788140 w 13426086"/>
              <a:gd name="connsiteY8" fmla="*/ 1541090 h 1793809"/>
              <a:gd name="connsiteX9" fmla="*/ 6292840 w 13426086"/>
              <a:gd name="connsiteY9" fmla="*/ 1750640 h 1793809"/>
              <a:gd name="connsiteX0" fmla="*/ 6292840 w 13426086"/>
              <a:gd name="connsiteY0" fmla="*/ 1750640 h 1871656"/>
              <a:gd name="connsiteX1" fmla="*/ 1435090 w 13426086"/>
              <a:gd name="connsiteY1" fmla="*/ 1693490 h 1871656"/>
              <a:gd name="connsiteX2" fmla="*/ 292090 w 13426086"/>
              <a:gd name="connsiteY2" fmla="*/ 760040 h 1871656"/>
              <a:gd name="connsiteX3" fmla="*/ 6121390 w 13426086"/>
              <a:gd name="connsiteY3" fmla="*/ 131390 h 1871656"/>
              <a:gd name="connsiteX4" fmla="*/ 6940540 w 13426086"/>
              <a:gd name="connsiteY4" fmla="*/ 17090 h 1871656"/>
              <a:gd name="connsiteX5" fmla="*/ 7302490 w 13426086"/>
              <a:gd name="connsiteY5" fmla="*/ 379040 h 1871656"/>
              <a:gd name="connsiteX6" fmla="*/ 12903190 w 13426086"/>
              <a:gd name="connsiteY6" fmla="*/ 93290 h 1871656"/>
              <a:gd name="connsiteX7" fmla="*/ 13188940 w 13426086"/>
              <a:gd name="connsiteY7" fmla="*/ 988640 h 1871656"/>
              <a:gd name="connsiteX8" fmla="*/ 7092940 w 13426086"/>
              <a:gd name="connsiteY8" fmla="*/ 1826840 h 1871656"/>
              <a:gd name="connsiteX9" fmla="*/ 6292840 w 13426086"/>
              <a:gd name="connsiteY9" fmla="*/ 1750640 h 1871656"/>
              <a:gd name="connsiteX0" fmla="*/ 6177261 w 13310507"/>
              <a:gd name="connsiteY0" fmla="*/ 1750640 h 1889017"/>
              <a:gd name="connsiteX1" fmla="*/ 1929111 w 13310507"/>
              <a:gd name="connsiteY1" fmla="*/ 1141040 h 1889017"/>
              <a:gd name="connsiteX2" fmla="*/ 176511 w 13310507"/>
              <a:gd name="connsiteY2" fmla="*/ 760040 h 1889017"/>
              <a:gd name="connsiteX3" fmla="*/ 6005811 w 13310507"/>
              <a:gd name="connsiteY3" fmla="*/ 131390 h 1889017"/>
              <a:gd name="connsiteX4" fmla="*/ 6824961 w 13310507"/>
              <a:gd name="connsiteY4" fmla="*/ 17090 h 1889017"/>
              <a:gd name="connsiteX5" fmla="*/ 7186911 w 13310507"/>
              <a:gd name="connsiteY5" fmla="*/ 379040 h 1889017"/>
              <a:gd name="connsiteX6" fmla="*/ 12787611 w 13310507"/>
              <a:gd name="connsiteY6" fmla="*/ 93290 h 1889017"/>
              <a:gd name="connsiteX7" fmla="*/ 13073361 w 13310507"/>
              <a:gd name="connsiteY7" fmla="*/ 988640 h 1889017"/>
              <a:gd name="connsiteX8" fmla="*/ 6977361 w 13310507"/>
              <a:gd name="connsiteY8" fmla="*/ 1826840 h 1889017"/>
              <a:gd name="connsiteX9" fmla="*/ 6177261 w 13310507"/>
              <a:gd name="connsiteY9" fmla="*/ 1750640 h 1889017"/>
              <a:gd name="connsiteX0" fmla="*/ 6319221 w 13452467"/>
              <a:gd name="connsiteY0" fmla="*/ 1764188 h 1902565"/>
              <a:gd name="connsiteX1" fmla="*/ 2071071 w 13452467"/>
              <a:gd name="connsiteY1" fmla="*/ 1154588 h 1902565"/>
              <a:gd name="connsiteX2" fmla="*/ 166071 w 13452467"/>
              <a:gd name="connsiteY2" fmla="*/ 1135538 h 1902565"/>
              <a:gd name="connsiteX3" fmla="*/ 6147771 w 13452467"/>
              <a:gd name="connsiteY3" fmla="*/ 144938 h 1902565"/>
              <a:gd name="connsiteX4" fmla="*/ 6966921 w 13452467"/>
              <a:gd name="connsiteY4" fmla="*/ 30638 h 1902565"/>
              <a:gd name="connsiteX5" fmla="*/ 7328871 w 13452467"/>
              <a:gd name="connsiteY5" fmla="*/ 392588 h 1902565"/>
              <a:gd name="connsiteX6" fmla="*/ 12929571 w 13452467"/>
              <a:gd name="connsiteY6" fmla="*/ 106838 h 1902565"/>
              <a:gd name="connsiteX7" fmla="*/ 13215321 w 13452467"/>
              <a:gd name="connsiteY7" fmla="*/ 1002188 h 1902565"/>
              <a:gd name="connsiteX8" fmla="*/ 7119321 w 13452467"/>
              <a:gd name="connsiteY8" fmla="*/ 1840388 h 1902565"/>
              <a:gd name="connsiteX9" fmla="*/ 6319221 w 13452467"/>
              <a:gd name="connsiteY9" fmla="*/ 1764188 h 1902565"/>
              <a:gd name="connsiteX0" fmla="*/ 6352870 w 13486116"/>
              <a:gd name="connsiteY0" fmla="*/ 1746746 h 1885123"/>
              <a:gd name="connsiteX1" fmla="*/ 2104720 w 13486116"/>
              <a:gd name="connsiteY1" fmla="*/ 1137146 h 1885123"/>
              <a:gd name="connsiteX2" fmla="*/ 199720 w 13486116"/>
              <a:gd name="connsiteY2" fmla="*/ 1118096 h 1885123"/>
              <a:gd name="connsiteX3" fmla="*/ 733720 w 13486116"/>
              <a:gd name="connsiteY3" fmla="*/ 584464 h 1885123"/>
              <a:gd name="connsiteX4" fmla="*/ 6181420 w 13486116"/>
              <a:gd name="connsiteY4" fmla="*/ 127496 h 1885123"/>
              <a:gd name="connsiteX5" fmla="*/ 7000570 w 13486116"/>
              <a:gd name="connsiteY5" fmla="*/ 13196 h 1885123"/>
              <a:gd name="connsiteX6" fmla="*/ 7362520 w 13486116"/>
              <a:gd name="connsiteY6" fmla="*/ 375146 h 1885123"/>
              <a:gd name="connsiteX7" fmla="*/ 12963220 w 13486116"/>
              <a:gd name="connsiteY7" fmla="*/ 89396 h 1885123"/>
              <a:gd name="connsiteX8" fmla="*/ 13248970 w 13486116"/>
              <a:gd name="connsiteY8" fmla="*/ 984746 h 1885123"/>
              <a:gd name="connsiteX9" fmla="*/ 7152970 w 13486116"/>
              <a:gd name="connsiteY9" fmla="*/ 1822946 h 1885123"/>
              <a:gd name="connsiteX10" fmla="*/ 6352870 w 13486116"/>
              <a:gd name="connsiteY10" fmla="*/ 1746746 h 1885123"/>
              <a:gd name="connsiteX0" fmla="*/ 6352870 w 13486116"/>
              <a:gd name="connsiteY0" fmla="*/ 1746746 h 1752813"/>
              <a:gd name="connsiteX1" fmla="*/ 2104720 w 13486116"/>
              <a:gd name="connsiteY1" fmla="*/ 1137146 h 1752813"/>
              <a:gd name="connsiteX2" fmla="*/ 199720 w 13486116"/>
              <a:gd name="connsiteY2" fmla="*/ 1118096 h 1752813"/>
              <a:gd name="connsiteX3" fmla="*/ 733720 w 13486116"/>
              <a:gd name="connsiteY3" fmla="*/ 584464 h 1752813"/>
              <a:gd name="connsiteX4" fmla="*/ 6181420 w 13486116"/>
              <a:gd name="connsiteY4" fmla="*/ 127496 h 1752813"/>
              <a:gd name="connsiteX5" fmla="*/ 7000570 w 13486116"/>
              <a:gd name="connsiteY5" fmla="*/ 13196 h 1752813"/>
              <a:gd name="connsiteX6" fmla="*/ 7362520 w 13486116"/>
              <a:gd name="connsiteY6" fmla="*/ 375146 h 1752813"/>
              <a:gd name="connsiteX7" fmla="*/ 12963220 w 13486116"/>
              <a:gd name="connsiteY7" fmla="*/ 89396 h 1752813"/>
              <a:gd name="connsiteX8" fmla="*/ 13248970 w 13486116"/>
              <a:gd name="connsiteY8" fmla="*/ 984746 h 1752813"/>
              <a:gd name="connsiteX9" fmla="*/ 7457770 w 13486116"/>
              <a:gd name="connsiteY9" fmla="*/ 1422896 h 1752813"/>
              <a:gd name="connsiteX10" fmla="*/ 6352870 w 13486116"/>
              <a:gd name="connsiteY10" fmla="*/ 1746746 h 1752813"/>
              <a:gd name="connsiteX0" fmla="*/ 6352870 w 13486116"/>
              <a:gd name="connsiteY0" fmla="*/ 1746746 h 1879105"/>
              <a:gd name="connsiteX1" fmla="*/ 2104720 w 13486116"/>
              <a:gd name="connsiteY1" fmla="*/ 1137146 h 1879105"/>
              <a:gd name="connsiteX2" fmla="*/ 199720 w 13486116"/>
              <a:gd name="connsiteY2" fmla="*/ 1118096 h 1879105"/>
              <a:gd name="connsiteX3" fmla="*/ 733720 w 13486116"/>
              <a:gd name="connsiteY3" fmla="*/ 584464 h 1879105"/>
              <a:gd name="connsiteX4" fmla="*/ 6181420 w 13486116"/>
              <a:gd name="connsiteY4" fmla="*/ 127496 h 1879105"/>
              <a:gd name="connsiteX5" fmla="*/ 7000570 w 13486116"/>
              <a:gd name="connsiteY5" fmla="*/ 13196 h 1879105"/>
              <a:gd name="connsiteX6" fmla="*/ 7362520 w 13486116"/>
              <a:gd name="connsiteY6" fmla="*/ 375146 h 1879105"/>
              <a:gd name="connsiteX7" fmla="*/ 12963220 w 13486116"/>
              <a:gd name="connsiteY7" fmla="*/ 89396 h 1879105"/>
              <a:gd name="connsiteX8" fmla="*/ 13248970 w 13486116"/>
              <a:gd name="connsiteY8" fmla="*/ 984746 h 1879105"/>
              <a:gd name="connsiteX9" fmla="*/ 7457770 w 13486116"/>
              <a:gd name="connsiteY9" fmla="*/ 1422896 h 1879105"/>
              <a:gd name="connsiteX10" fmla="*/ 6352870 w 13486116"/>
              <a:gd name="connsiteY10" fmla="*/ 1746746 h 1879105"/>
              <a:gd name="connsiteX0" fmla="*/ 5807122 w 12940368"/>
              <a:gd name="connsiteY0" fmla="*/ 1746746 h 1879105"/>
              <a:gd name="connsiteX1" fmla="*/ 1558972 w 12940368"/>
              <a:gd name="connsiteY1" fmla="*/ 1137146 h 1879105"/>
              <a:gd name="connsiteX2" fmla="*/ 2701972 w 12940368"/>
              <a:gd name="connsiteY2" fmla="*/ 737096 h 1879105"/>
              <a:gd name="connsiteX3" fmla="*/ 187972 w 12940368"/>
              <a:gd name="connsiteY3" fmla="*/ 584464 h 1879105"/>
              <a:gd name="connsiteX4" fmla="*/ 5635672 w 12940368"/>
              <a:gd name="connsiteY4" fmla="*/ 127496 h 1879105"/>
              <a:gd name="connsiteX5" fmla="*/ 6454822 w 12940368"/>
              <a:gd name="connsiteY5" fmla="*/ 13196 h 1879105"/>
              <a:gd name="connsiteX6" fmla="*/ 6816772 w 12940368"/>
              <a:gd name="connsiteY6" fmla="*/ 375146 h 1879105"/>
              <a:gd name="connsiteX7" fmla="*/ 12417472 w 12940368"/>
              <a:gd name="connsiteY7" fmla="*/ 89396 h 1879105"/>
              <a:gd name="connsiteX8" fmla="*/ 12703222 w 12940368"/>
              <a:gd name="connsiteY8" fmla="*/ 984746 h 1879105"/>
              <a:gd name="connsiteX9" fmla="*/ 6912022 w 12940368"/>
              <a:gd name="connsiteY9" fmla="*/ 1422896 h 1879105"/>
              <a:gd name="connsiteX10" fmla="*/ 5807122 w 12940368"/>
              <a:gd name="connsiteY10" fmla="*/ 1746746 h 1879105"/>
              <a:gd name="connsiteX0" fmla="*/ 4365307 w 11498553"/>
              <a:gd name="connsiteY0" fmla="*/ 2403375 h 2535734"/>
              <a:gd name="connsiteX1" fmla="*/ 117157 w 11498553"/>
              <a:gd name="connsiteY1" fmla="*/ 1793775 h 2535734"/>
              <a:gd name="connsiteX2" fmla="*/ 1260157 w 11498553"/>
              <a:gd name="connsiteY2" fmla="*/ 1393725 h 2535734"/>
              <a:gd name="connsiteX3" fmla="*/ 2003707 w 11498553"/>
              <a:gd name="connsiteY3" fmla="*/ 21893 h 2535734"/>
              <a:gd name="connsiteX4" fmla="*/ 4193857 w 11498553"/>
              <a:gd name="connsiteY4" fmla="*/ 784125 h 2535734"/>
              <a:gd name="connsiteX5" fmla="*/ 5013007 w 11498553"/>
              <a:gd name="connsiteY5" fmla="*/ 669825 h 2535734"/>
              <a:gd name="connsiteX6" fmla="*/ 5374957 w 11498553"/>
              <a:gd name="connsiteY6" fmla="*/ 1031775 h 2535734"/>
              <a:gd name="connsiteX7" fmla="*/ 10975657 w 11498553"/>
              <a:gd name="connsiteY7" fmla="*/ 746025 h 2535734"/>
              <a:gd name="connsiteX8" fmla="*/ 11261407 w 11498553"/>
              <a:gd name="connsiteY8" fmla="*/ 1641375 h 2535734"/>
              <a:gd name="connsiteX9" fmla="*/ 5470207 w 11498553"/>
              <a:gd name="connsiteY9" fmla="*/ 2079525 h 2535734"/>
              <a:gd name="connsiteX10" fmla="*/ 4365307 w 11498553"/>
              <a:gd name="connsiteY10" fmla="*/ 2403375 h 2535734"/>
              <a:gd name="connsiteX0" fmla="*/ 4620472 w 11753718"/>
              <a:gd name="connsiteY0" fmla="*/ 2403375 h 2535734"/>
              <a:gd name="connsiteX1" fmla="*/ 372322 w 11753718"/>
              <a:gd name="connsiteY1" fmla="*/ 1793775 h 2535734"/>
              <a:gd name="connsiteX2" fmla="*/ 429472 w 11753718"/>
              <a:gd name="connsiteY2" fmla="*/ 1127025 h 2535734"/>
              <a:gd name="connsiteX3" fmla="*/ 2258872 w 11753718"/>
              <a:gd name="connsiteY3" fmla="*/ 21893 h 2535734"/>
              <a:gd name="connsiteX4" fmla="*/ 4449022 w 11753718"/>
              <a:gd name="connsiteY4" fmla="*/ 784125 h 2535734"/>
              <a:gd name="connsiteX5" fmla="*/ 5268172 w 11753718"/>
              <a:gd name="connsiteY5" fmla="*/ 669825 h 2535734"/>
              <a:gd name="connsiteX6" fmla="*/ 5630122 w 11753718"/>
              <a:gd name="connsiteY6" fmla="*/ 1031775 h 2535734"/>
              <a:gd name="connsiteX7" fmla="*/ 11230822 w 11753718"/>
              <a:gd name="connsiteY7" fmla="*/ 746025 h 2535734"/>
              <a:gd name="connsiteX8" fmla="*/ 11516572 w 11753718"/>
              <a:gd name="connsiteY8" fmla="*/ 1641375 h 2535734"/>
              <a:gd name="connsiteX9" fmla="*/ 5725372 w 11753718"/>
              <a:gd name="connsiteY9" fmla="*/ 2079525 h 2535734"/>
              <a:gd name="connsiteX10" fmla="*/ 4620472 w 11753718"/>
              <a:gd name="connsiteY10" fmla="*/ 2403375 h 2535734"/>
              <a:gd name="connsiteX0" fmla="*/ 4620472 w 11360610"/>
              <a:gd name="connsiteY0" fmla="*/ 2403375 h 2409936"/>
              <a:gd name="connsiteX1" fmla="*/ 372322 w 11360610"/>
              <a:gd name="connsiteY1" fmla="*/ 1793775 h 2409936"/>
              <a:gd name="connsiteX2" fmla="*/ 429472 w 11360610"/>
              <a:gd name="connsiteY2" fmla="*/ 1127025 h 2409936"/>
              <a:gd name="connsiteX3" fmla="*/ 2258872 w 11360610"/>
              <a:gd name="connsiteY3" fmla="*/ 21893 h 2409936"/>
              <a:gd name="connsiteX4" fmla="*/ 4449022 w 11360610"/>
              <a:gd name="connsiteY4" fmla="*/ 784125 h 2409936"/>
              <a:gd name="connsiteX5" fmla="*/ 5268172 w 11360610"/>
              <a:gd name="connsiteY5" fmla="*/ 669825 h 2409936"/>
              <a:gd name="connsiteX6" fmla="*/ 5630122 w 11360610"/>
              <a:gd name="connsiteY6" fmla="*/ 1031775 h 2409936"/>
              <a:gd name="connsiteX7" fmla="*/ 11230822 w 11360610"/>
              <a:gd name="connsiteY7" fmla="*/ 746025 h 2409936"/>
              <a:gd name="connsiteX8" fmla="*/ 9706822 w 11360610"/>
              <a:gd name="connsiteY8" fmla="*/ 1508025 h 2409936"/>
              <a:gd name="connsiteX9" fmla="*/ 5725372 w 11360610"/>
              <a:gd name="connsiteY9" fmla="*/ 2079525 h 2409936"/>
              <a:gd name="connsiteX10" fmla="*/ 4620472 w 11360610"/>
              <a:gd name="connsiteY10" fmla="*/ 2403375 h 2409936"/>
              <a:gd name="connsiteX0" fmla="*/ 4620472 w 9717223"/>
              <a:gd name="connsiteY0" fmla="*/ 2403375 h 2409936"/>
              <a:gd name="connsiteX1" fmla="*/ 372322 w 9717223"/>
              <a:gd name="connsiteY1" fmla="*/ 1793775 h 2409936"/>
              <a:gd name="connsiteX2" fmla="*/ 429472 w 9717223"/>
              <a:gd name="connsiteY2" fmla="*/ 1127025 h 2409936"/>
              <a:gd name="connsiteX3" fmla="*/ 2258872 w 9717223"/>
              <a:gd name="connsiteY3" fmla="*/ 21893 h 2409936"/>
              <a:gd name="connsiteX4" fmla="*/ 4449022 w 9717223"/>
              <a:gd name="connsiteY4" fmla="*/ 784125 h 2409936"/>
              <a:gd name="connsiteX5" fmla="*/ 5268172 w 9717223"/>
              <a:gd name="connsiteY5" fmla="*/ 669825 h 2409936"/>
              <a:gd name="connsiteX6" fmla="*/ 5630122 w 9717223"/>
              <a:gd name="connsiteY6" fmla="*/ 1031775 h 2409936"/>
              <a:gd name="connsiteX7" fmla="*/ 9173422 w 9717223"/>
              <a:gd name="connsiteY7" fmla="*/ 441225 h 2409936"/>
              <a:gd name="connsiteX8" fmla="*/ 9706822 w 9717223"/>
              <a:gd name="connsiteY8" fmla="*/ 1508025 h 2409936"/>
              <a:gd name="connsiteX9" fmla="*/ 5725372 w 9717223"/>
              <a:gd name="connsiteY9" fmla="*/ 2079525 h 2409936"/>
              <a:gd name="connsiteX10" fmla="*/ 4620472 w 9717223"/>
              <a:gd name="connsiteY10" fmla="*/ 2403375 h 2409936"/>
              <a:gd name="connsiteX0" fmla="*/ 4824791 w 9731042"/>
              <a:gd name="connsiteY0" fmla="*/ 3279675 h 3281398"/>
              <a:gd name="connsiteX1" fmla="*/ 386141 w 9731042"/>
              <a:gd name="connsiteY1" fmla="*/ 1793775 h 3281398"/>
              <a:gd name="connsiteX2" fmla="*/ 443291 w 9731042"/>
              <a:gd name="connsiteY2" fmla="*/ 1127025 h 3281398"/>
              <a:gd name="connsiteX3" fmla="*/ 2272691 w 9731042"/>
              <a:gd name="connsiteY3" fmla="*/ 21893 h 3281398"/>
              <a:gd name="connsiteX4" fmla="*/ 4462841 w 9731042"/>
              <a:gd name="connsiteY4" fmla="*/ 784125 h 3281398"/>
              <a:gd name="connsiteX5" fmla="*/ 5281991 w 9731042"/>
              <a:gd name="connsiteY5" fmla="*/ 669825 h 3281398"/>
              <a:gd name="connsiteX6" fmla="*/ 5643941 w 9731042"/>
              <a:gd name="connsiteY6" fmla="*/ 1031775 h 3281398"/>
              <a:gd name="connsiteX7" fmla="*/ 9187241 w 9731042"/>
              <a:gd name="connsiteY7" fmla="*/ 441225 h 3281398"/>
              <a:gd name="connsiteX8" fmla="*/ 9720641 w 9731042"/>
              <a:gd name="connsiteY8" fmla="*/ 1508025 h 3281398"/>
              <a:gd name="connsiteX9" fmla="*/ 5739191 w 9731042"/>
              <a:gd name="connsiteY9" fmla="*/ 2079525 h 3281398"/>
              <a:gd name="connsiteX10" fmla="*/ 4824791 w 9731042"/>
              <a:gd name="connsiteY10" fmla="*/ 3279675 h 3281398"/>
              <a:gd name="connsiteX0" fmla="*/ 4824791 w 9731042"/>
              <a:gd name="connsiteY0" fmla="*/ 3279675 h 3336175"/>
              <a:gd name="connsiteX1" fmla="*/ 386141 w 9731042"/>
              <a:gd name="connsiteY1" fmla="*/ 1793775 h 3336175"/>
              <a:gd name="connsiteX2" fmla="*/ 443291 w 9731042"/>
              <a:gd name="connsiteY2" fmla="*/ 1127025 h 3336175"/>
              <a:gd name="connsiteX3" fmla="*/ 2272691 w 9731042"/>
              <a:gd name="connsiteY3" fmla="*/ 21893 h 3336175"/>
              <a:gd name="connsiteX4" fmla="*/ 4462841 w 9731042"/>
              <a:gd name="connsiteY4" fmla="*/ 784125 h 3336175"/>
              <a:gd name="connsiteX5" fmla="*/ 5281991 w 9731042"/>
              <a:gd name="connsiteY5" fmla="*/ 669825 h 3336175"/>
              <a:gd name="connsiteX6" fmla="*/ 5643941 w 9731042"/>
              <a:gd name="connsiteY6" fmla="*/ 1031775 h 3336175"/>
              <a:gd name="connsiteX7" fmla="*/ 9187241 w 9731042"/>
              <a:gd name="connsiteY7" fmla="*/ 441225 h 3336175"/>
              <a:gd name="connsiteX8" fmla="*/ 9720641 w 9731042"/>
              <a:gd name="connsiteY8" fmla="*/ 1508025 h 3336175"/>
              <a:gd name="connsiteX9" fmla="*/ 5739191 w 9731042"/>
              <a:gd name="connsiteY9" fmla="*/ 2079525 h 3336175"/>
              <a:gd name="connsiteX10" fmla="*/ 4824791 w 9731042"/>
              <a:gd name="connsiteY10" fmla="*/ 3279675 h 3336175"/>
              <a:gd name="connsiteX0" fmla="*/ 4926959 w 9737960"/>
              <a:gd name="connsiteY0" fmla="*/ 3965475 h 4006221"/>
              <a:gd name="connsiteX1" fmla="*/ 393059 w 9737960"/>
              <a:gd name="connsiteY1" fmla="*/ 1793775 h 4006221"/>
              <a:gd name="connsiteX2" fmla="*/ 450209 w 9737960"/>
              <a:gd name="connsiteY2" fmla="*/ 1127025 h 4006221"/>
              <a:gd name="connsiteX3" fmla="*/ 2279609 w 9737960"/>
              <a:gd name="connsiteY3" fmla="*/ 21893 h 4006221"/>
              <a:gd name="connsiteX4" fmla="*/ 4469759 w 9737960"/>
              <a:gd name="connsiteY4" fmla="*/ 784125 h 4006221"/>
              <a:gd name="connsiteX5" fmla="*/ 5288909 w 9737960"/>
              <a:gd name="connsiteY5" fmla="*/ 669825 h 4006221"/>
              <a:gd name="connsiteX6" fmla="*/ 5650859 w 9737960"/>
              <a:gd name="connsiteY6" fmla="*/ 1031775 h 4006221"/>
              <a:gd name="connsiteX7" fmla="*/ 9194159 w 9737960"/>
              <a:gd name="connsiteY7" fmla="*/ 441225 h 4006221"/>
              <a:gd name="connsiteX8" fmla="*/ 9727559 w 9737960"/>
              <a:gd name="connsiteY8" fmla="*/ 1508025 h 4006221"/>
              <a:gd name="connsiteX9" fmla="*/ 5746109 w 9737960"/>
              <a:gd name="connsiteY9" fmla="*/ 2079525 h 4006221"/>
              <a:gd name="connsiteX10" fmla="*/ 4926959 w 9737960"/>
              <a:gd name="connsiteY10" fmla="*/ 3965475 h 4006221"/>
              <a:gd name="connsiteX0" fmla="*/ 4926959 w 9737960"/>
              <a:gd name="connsiteY0" fmla="*/ 3965475 h 3978028"/>
              <a:gd name="connsiteX1" fmla="*/ 393059 w 9737960"/>
              <a:gd name="connsiteY1" fmla="*/ 1793775 h 3978028"/>
              <a:gd name="connsiteX2" fmla="*/ 450209 w 9737960"/>
              <a:gd name="connsiteY2" fmla="*/ 1127025 h 3978028"/>
              <a:gd name="connsiteX3" fmla="*/ 2279609 w 9737960"/>
              <a:gd name="connsiteY3" fmla="*/ 21893 h 3978028"/>
              <a:gd name="connsiteX4" fmla="*/ 4469759 w 9737960"/>
              <a:gd name="connsiteY4" fmla="*/ 784125 h 3978028"/>
              <a:gd name="connsiteX5" fmla="*/ 5288909 w 9737960"/>
              <a:gd name="connsiteY5" fmla="*/ 669825 h 3978028"/>
              <a:gd name="connsiteX6" fmla="*/ 5650859 w 9737960"/>
              <a:gd name="connsiteY6" fmla="*/ 1031775 h 3978028"/>
              <a:gd name="connsiteX7" fmla="*/ 9194159 w 9737960"/>
              <a:gd name="connsiteY7" fmla="*/ 441225 h 3978028"/>
              <a:gd name="connsiteX8" fmla="*/ 9727559 w 9737960"/>
              <a:gd name="connsiteY8" fmla="*/ 1508025 h 3978028"/>
              <a:gd name="connsiteX9" fmla="*/ 7003409 w 9737960"/>
              <a:gd name="connsiteY9" fmla="*/ 2631975 h 3978028"/>
              <a:gd name="connsiteX10" fmla="*/ 4926959 w 9737960"/>
              <a:gd name="connsiteY10" fmla="*/ 3965475 h 3978028"/>
              <a:gd name="connsiteX0" fmla="*/ 4926959 w 11880217"/>
              <a:gd name="connsiteY0" fmla="*/ 3965475 h 3977162"/>
              <a:gd name="connsiteX1" fmla="*/ 393059 w 11880217"/>
              <a:gd name="connsiteY1" fmla="*/ 1793775 h 3977162"/>
              <a:gd name="connsiteX2" fmla="*/ 450209 w 11880217"/>
              <a:gd name="connsiteY2" fmla="*/ 1127025 h 3977162"/>
              <a:gd name="connsiteX3" fmla="*/ 2279609 w 11880217"/>
              <a:gd name="connsiteY3" fmla="*/ 21893 h 3977162"/>
              <a:gd name="connsiteX4" fmla="*/ 4469759 w 11880217"/>
              <a:gd name="connsiteY4" fmla="*/ 784125 h 3977162"/>
              <a:gd name="connsiteX5" fmla="*/ 5288909 w 11880217"/>
              <a:gd name="connsiteY5" fmla="*/ 669825 h 3977162"/>
              <a:gd name="connsiteX6" fmla="*/ 5650859 w 11880217"/>
              <a:gd name="connsiteY6" fmla="*/ 1031775 h 3977162"/>
              <a:gd name="connsiteX7" fmla="*/ 9194159 w 11880217"/>
              <a:gd name="connsiteY7" fmla="*/ 441225 h 3977162"/>
              <a:gd name="connsiteX8" fmla="*/ 11880209 w 11880217"/>
              <a:gd name="connsiteY8" fmla="*/ 2041425 h 3977162"/>
              <a:gd name="connsiteX9" fmla="*/ 7003409 w 11880217"/>
              <a:gd name="connsiteY9" fmla="*/ 2631975 h 3977162"/>
              <a:gd name="connsiteX10" fmla="*/ 4926959 w 11880217"/>
              <a:gd name="connsiteY10" fmla="*/ 3965475 h 3977162"/>
              <a:gd name="connsiteX0" fmla="*/ 6634745 w 13588003"/>
              <a:gd name="connsiteY0" fmla="*/ 3965475 h 3972770"/>
              <a:gd name="connsiteX1" fmla="*/ 157745 w 13588003"/>
              <a:gd name="connsiteY1" fmla="*/ 1984275 h 3972770"/>
              <a:gd name="connsiteX2" fmla="*/ 2157995 w 13588003"/>
              <a:gd name="connsiteY2" fmla="*/ 1127025 h 3972770"/>
              <a:gd name="connsiteX3" fmla="*/ 3987395 w 13588003"/>
              <a:gd name="connsiteY3" fmla="*/ 21893 h 3972770"/>
              <a:gd name="connsiteX4" fmla="*/ 6177545 w 13588003"/>
              <a:gd name="connsiteY4" fmla="*/ 784125 h 3972770"/>
              <a:gd name="connsiteX5" fmla="*/ 6996695 w 13588003"/>
              <a:gd name="connsiteY5" fmla="*/ 669825 h 3972770"/>
              <a:gd name="connsiteX6" fmla="*/ 7358645 w 13588003"/>
              <a:gd name="connsiteY6" fmla="*/ 1031775 h 3972770"/>
              <a:gd name="connsiteX7" fmla="*/ 10901945 w 13588003"/>
              <a:gd name="connsiteY7" fmla="*/ 441225 h 3972770"/>
              <a:gd name="connsiteX8" fmla="*/ 13587995 w 13588003"/>
              <a:gd name="connsiteY8" fmla="*/ 2041425 h 3972770"/>
              <a:gd name="connsiteX9" fmla="*/ 8711195 w 13588003"/>
              <a:gd name="connsiteY9" fmla="*/ 2631975 h 3972770"/>
              <a:gd name="connsiteX10" fmla="*/ 6634745 w 13588003"/>
              <a:gd name="connsiteY10" fmla="*/ 3965475 h 3972770"/>
              <a:gd name="connsiteX0" fmla="*/ 6634745 w 13588003"/>
              <a:gd name="connsiteY0" fmla="*/ 3965475 h 4250192"/>
              <a:gd name="connsiteX1" fmla="*/ 157745 w 13588003"/>
              <a:gd name="connsiteY1" fmla="*/ 1984275 h 4250192"/>
              <a:gd name="connsiteX2" fmla="*/ 2157995 w 13588003"/>
              <a:gd name="connsiteY2" fmla="*/ 1127025 h 4250192"/>
              <a:gd name="connsiteX3" fmla="*/ 3987395 w 13588003"/>
              <a:gd name="connsiteY3" fmla="*/ 21893 h 4250192"/>
              <a:gd name="connsiteX4" fmla="*/ 6177545 w 13588003"/>
              <a:gd name="connsiteY4" fmla="*/ 784125 h 4250192"/>
              <a:gd name="connsiteX5" fmla="*/ 6996695 w 13588003"/>
              <a:gd name="connsiteY5" fmla="*/ 669825 h 4250192"/>
              <a:gd name="connsiteX6" fmla="*/ 7358645 w 13588003"/>
              <a:gd name="connsiteY6" fmla="*/ 1031775 h 4250192"/>
              <a:gd name="connsiteX7" fmla="*/ 10901945 w 13588003"/>
              <a:gd name="connsiteY7" fmla="*/ 441225 h 4250192"/>
              <a:gd name="connsiteX8" fmla="*/ 13587995 w 13588003"/>
              <a:gd name="connsiteY8" fmla="*/ 2041425 h 4250192"/>
              <a:gd name="connsiteX9" fmla="*/ 8711195 w 13588003"/>
              <a:gd name="connsiteY9" fmla="*/ 2631975 h 4250192"/>
              <a:gd name="connsiteX10" fmla="*/ 6634745 w 13588003"/>
              <a:gd name="connsiteY10" fmla="*/ 3965475 h 4250192"/>
              <a:gd name="connsiteX0" fmla="*/ 6972867 w 13926125"/>
              <a:gd name="connsiteY0" fmla="*/ 4029447 h 4314164"/>
              <a:gd name="connsiteX1" fmla="*/ 495867 w 13926125"/>
              <a:gd name="connsiteY1" fmla="*/ 2048247 h 4314164"/>
              <a:gd name="connsiteX2" fmla="*/ 876867 w 13926125"/>
              <a:gd name="connsiteY2" fmla="*/ 238497 h 4314164"/>
              <a:gd name="connsiteX3" fmla="*/ 4325517 w 13926125"/>
              <a:gd name="connsiteY3" fmla="*/ 85865 h 4314164"/>
              <a:gd name="connsiteX4" fmla="*/ 6515667 w 13926125"/>
              <a:gd name="connsiteY4" fmla="*/ 848097 h 4314164"/>
              <a:gd name="connsiteX5" fmla="*/ 7334817 w 13926125"/>
              <a:gd name="connsiteY5" fmla="*/ 733797 h 4314164"/>
              <a:gd name="connsiteX6" fmla="*/ 7696767 w 13926125"/>
              <a:gd name="connsiteY6" fmla="*/ 1095747 h 4314164"/>
              <a:gd name="connsiteX7" fmla="*/ 11240067 w 13926125"/>
              <a:gd name="connsiteY7" fmla="*/ 505197 h 4314164"/>
              <a:gd name="connsiteX8" fmla="*/ 13926117 w 13926125"/>
              <a:gd name="connsiteY8" fmla="*/ 2105397 h 4314164"/>
              <a:gd name="connsiteX9" fmla="*/ 9049317 w 13926125"/>
              <a:gd name="connsiteY9" fmla="*/ 2695947 h 4314164"/>
              <a:gd name="connsiteX10" fmla="*/ 6972867 w 13926125"/>
              <a:gd name="connsiteY10" fmla="*/ 4029447 h 4314164"/>
              <a:gd name="connsiteX0" fmla="*/ 6972867 w 13926125"/>
              <a:gd name="connsiteY0" fmla="*/ 4059029 h 4343746"/>
              <a:gd name="connsiteX1" fmla="*/ 495867 w 13926125"/>
              <a:gd name="connsiteY1" fmla="*/ 2077829 h 4343746"/>
              <a:gd name="connsiteX2" fmla="*/ 876867 w 13926125"/>
              <a:gd name="connsiteY2" fmla="*/ 268079 h 4343746"/>
              <a:gd name="connsiteX3" fmla="*/ 4325517 w 13926125"/>
              <a:gd name="connsiteY3" fmla="*/ 115447 h 4343746"/>
              <a:gd name="connsiteX4" fmla="*/ 6515667 w 13926125"/>
              <a:gd name="connsiteY4" fmla="*/ 877679 h 4343746"/>
              <a:gd name="connsiteX5" fmla="*/ 7334817 w 13926125"/>
              <a:gd name="connsiteY5" fmla="*/ 1379 h 4343746"/>
              <a:gd name="connsiteX6" fmla="*/ 7696767 w 13926125"/>
              <a:gd name="connsiteY6" fmla="*/ 1125329 h 4343746"/>
              <a:gd name="connsiteX7" fmla="*/ 11240067 w 13926125"/>
              <a:gd name="connsiteY7" fmla="*/ 534779 h 4343746"/>
              <a:gd name="connsiteX8" fmla="*/ 13926117 w 13926125"/>
              <a:gd name="connsiteY8" fmla="*/ 2134979 h 4343746"/>
              <a:gd name="connsiteX9" fmla="*/ 9049317 w 13926125"/>
              <a:gd name="connsiteY9" fmla="*/ 2725529 h 4343746"/>
              <a:gd name="connsiteX10" fmla="*/ 6972867 w 13926125"/>
              <a:gd name="connsiteY10" fmla="*/ 4059029 h 4343746"/>
              <a:gd name="connsiteX0" fmla="*/ 6972867 w 13926125"/>
              <a:gd name="connsiteY0" fmla="*/ 4200062 h 4484779"/>
              <a:gd name="connsiteX1" fmla="*/ 495867 w 13926125"/>
              <a:gd name="connsiteY1" fmla="*/ 2218862 h 4484779"/>
              <a:gd name="connsiteX2" fmla="*/ 876867 w 13926125"/>
              <a:gd name="connsiteY2" fmla="*/ 409112 h 4484779"/>
              <a:gd name="connsiteX3" fmla="*/ 4325517 w 13926125"/>
              <a:gd name="connsiteY3" fmla="*/ 256480 h 4484779"/>
              <a:gd name="connsiteX4" fmla="*/ 6268017 w 13926125"/>
              <a:gd name="connsiteY4" fmla="*/ 28112 h 4484779"/>
              <a:gd name="connsiteX5" fmla="*/ 7334817 w 13926125"/>
              <a:gd name="connsiteY5" fmla="*/ 142412 h 4484779"/>
              <a:gd name="connsiteX6" fmla="*/ 7696767 w 13926125"/>
              <a:gd name="connsiteY6" fmla="*/ 1266362 h 4484779"/>
              <a:gd name="connsiteX7" fmla="*/ 11240067 w 13926125"/>
              <a:gd name="connsiteY7" fmla="*/ 675812 h 4484779"/>
              <a:gd name="connsiteX8" fmla="*/ 13926117 w 13926125"/>
              <a:gd name="connsiteY8" fmla="*/ 2276012 h 4484779"/>
              <a:gd name="connsiteX9" fmla="*/ 9049317 w 13926125"/>
              <a:gd name="connsiteY9" fmla="*/ 2866562 h 4484779"/>
              <a:gd name="connsiteX10" fmla="*/ 6972867 w 13926125"/>
              <a:gd name="connsiteY10" fmla="*/ 4200062 h 4484779"/>
              <a:gd name="connsiteX0" fmla="*/ 6972867 w 13926125"/>
              <a:gd name="connsiteY0" fmla="*/ 4174504 h 4459221"/>
              <a:gd name="connsiteX1" fmla="*/ 495867 w 13926125"/>
              <a:gd name="connsiteY1" fmla="*/ 2193304 h 4459221"/>
              <a:gd name="connsiteX2" fmla="*/ 876867 w 13926125"/>
              <a:gd name="connsiteY2" fmla="*/ 383554 h 4459221"/>
              <a:gd name="connsiteX3" fmla="*/ 4325517 w 13926125"/>
              <a:gd name="connsiteY3" fmla="*/ 230922 h 4459221"/>
              <a:gd name="connsiteX4" fmla="*/ 6268017 w 13926125"/>
              <a:gd name="connsiteY4" fmla="*/ 2554 h 4459221"/>
              <a:gd name="connsiteX5" fmla="*/ 7334817 w 13926125"/>
              <a:gd name="connsiteY5" fmla="*/ 116854 h 4459221"/>
              <a:gd name="connsiteX6" fmla="*/ 8173017 w 13926125"/>
              <a:gd name="connsiteY6" fmla="*/ 250204 h 4459221"/>
              <a:gd name="connsiteX7" fmla="*/ 11240067 w 13926125"/>
              <a:gd name="connsiteY7" fmla="*/ 650254 h 4459221"/>
              <a:gd name="connsiteX8" fmla="*/ 13926117 w 13926125"/>
              <a:gd name="connsiteY8" fmla="*/ 2250454 h 4459221"/>
              <a:gd name="connsiteX9" fmla="*/ 9049317 w 13926125"/>
              <a:gd name="connsiteY9" fmla="*/ 2841004 h 4459221"/>
              <a:gd name="connsiteX10" fmla="*/ 6972867 w 13926125"/>
              <a:gd name="connsiteY10" fmla="*/ 4174504 h 4459221"/>
              <a:gd name="connsiteX0" fmla="*/ 6972867 w 14054953"/>
              <a:gd name="connsiteY0" fmla="*/ 4174504 h 4459221"/>
              <a:gd name="connsiteX1" fmla="*/ 495867 w 14054953"/>
              <a:gd name="connsiteY1" fmla="*/ 2193304 h 4459221"/>
              <a:gd name="connsiteX2" fmla="*/ 876867 w 14054953"/>
              <a:gd name="connsiteY2" fmla="*/ 383554 h 4459221"/>
              <a:gd name="connsiteX3" fmla="*/ 4325517 w 14054953"/>
              <a:gd name="connsiteY3" fmla="*/ 230922 h 4459221"/>
              <a:gd name="connsiteX4" fmla="*/ 6268017 w 14054953"/>
              <a:gd name="connsiteY4" fmla="*/ 2554 h 4459221"/>
              <a:gd name="connsiteX5" fmla="*/ 7334817 w 14054953"/>
              <a:gd name="connsiteY5" fmla="*/ 116854 h 4459221"/>
              <a:gd name="connsiteX6" fmla="*/ 8173017 w 14054953"/>
              <a:gd name="connsiteY6" fmla="*/ 250204 h 4459221"/>
              <a:gd name="connsiteX7" fmla="*/ 13468917 w 14054953"/>
              <a:gd name="connsiteY7" fmla="*/ 288304 h 4459221"/>
              <a:gd name="connsiteX8" fmla="*/ 13926117 w 14054953"/>
              <a:gd name="connsiteY8" fmla="*/ 2250454 h 4459221"/>
              <a:gd name="connsiteX9" fmla="*/ 9049317 w 14054953"/>
              <a:gd name="connsiteY9" fmla="*/ 2841004 h 4459221"/>
              <a:gd name="connsiteX10" fmla="*/ 6972867 w 14054953"/>
              <a:gd name="connsiteY10" fmla="*/ 4174504 h 4459221"/>
              <a:gd name="connsiteX0" fmla="*/ 6979761 w 14061847"/>
              <a:gd name="connsiteY0" fmla="*/ 6431187 h 6715904"/>
              <a:gd name="connsiteX1" fmla="*/ 502761 w 14061847"/>
              <a:gd name="connsiteY1" fmla="*/ 4449987 h 6715904"/>
              <a:gd name="connsiteX2" fmla="*/ 864711 w 14061847"/>
              <a:gd name="connsiteY2" fmla="*/ 30387 h 6715904"/>
              <a:gd name="connsiteX3" fmla="*/ 4332411 w 14061847"/>
              <a:gd name="connsiteY3" fmla="*/ 2487605 h 6715904"/>
              <a:gd name="connsiteX4" fmla="*/ 6274911 w 14061847"/>
              <a:gd name="connsiteY4" fmla="*/ 2259237 h 6715904"/>
              <a:gd name="connsiteX5" fmla="*/ 7341711 w 14061847"/>
              <a:gd name="connsiteY5" fmla="*/ 2373537 h 6715904"/>
              <a:gd name="connsiteX6" fmla="*/ 8179911 w 14061847"/>
              <a:gd name="connsiteY6" fmla="*/ 2506887 h 6715904"/>
              <a:gd name="connsiteX7" fmla="*/ 13475811 w 14061847"/>
              <a:gd name="connsiteY7" fmla="*/ 2544987 h 6715904"/>
              <a:gd name="connsiteX8" fmla="*/ 13933011 w 14061847"/>
              <a:gd name="connsiteY8" fmla="*/ 4507137 h 6715904"/>
              <a:gd name="connsiteX9" fmla="*/ 9056211 w 14061847"/>
              <a:gd name="connsiteY9" fmla="*/ 5097687 h 6715904"/>
              <a:gd name="connsiteX10" fmla="*/ 6979761 w 14061847"/>
              <a:gd name="connsiteY10" fmla="*/ 6431187 h 6715904"/>
              <a:gd name="connsiteX0" fmla="*/ 6990817 w 14072903"/>
              <a:gd name="connsiteY0" fmla="*/ 6770594 h 7055311"/>
              <a:gd name="connsiteX1" fmla="*/ 513817 w 14072903"/>
              <a:gd name="connsiteY1" fmla="*/ 4789394 h 7055311"/>
              <a:gd name="connsiteX2" fmla="*/ 875767 w 14072903"/>
              <a:gd name="connsiteY2" fmla="*/ 369794 h 7055311"/>
              <a:gd name="connsiteX3" fmla="*/ 4610167 w 14072903"/>
              <a:gd name="connsiteY3" fmla="*/ 502912 h 7055311"/>
              <a:gd name="connsiteX4" fmla="*/ 6285967 w 14072903"/>
              <a:gd name="connsiteY4" fmla="*/ 2598644 h 7055311"/>
              <a:gd name="connsiteX5" fmla="*/ 7352767 w 14072903"/>
              <a:gd name="connsiteY5" fmla="*/ 2712944 h 7055311"/>
              <a:gd name="connsiteX6" fmla="*/ 8190967 w 14072903"/>
              <a:gd name="connsiteY6" fmla="*/ 2846294 h 7055311"/>
              <a:gd name="connsiteX7" fmla="*/ 13486867 w 14072903"/>
              <a:gd name="connsiteY7" fmla="*/ 2884394 h 7055311"/>
              <a:gd name="connsiteX8" fmla="*/ 13944067 w 14072903"/>
              <a:gd name="connsiteY8" fmla="*/ 4846544 h 7055311"/>
              <a:gd name="connsiteX9" fmla="*/ 9067267 w 14072903"/>
              <a:gd name="connsiteY9" fmla="*/ 5437094 h 7055311"/>
              <a:gd name="connsiteX10" fmla="*/ 6990817 w 14072903"/>
              <a:gd name="connsiteY10" fmla="*/ 6770594 h 7055311"/>
              <a:gd name="connsiteX0" fmla="*/ 6990817 w 14072903"/>
              <a:gd name="connsiteY0" fmla="*/ 6687725 h 6972442"/>
              <a:gd name="connsiteX1" fmla="*/ 513817 w 14072903"/>
              <a:gd name="connsiteY1" fmla="*/ 4706525 h 6972442"/>
              <a:gd name="connsiteX2" fmla="*/ 875767 w 14072903"/>
              <a:gd name="connsiteY2" fmla="*/ 286925 h 6972442"/>
              <a:gd name="connsiteX3" fmla="*/ 4610167 w 14072903"/>
              <a:gd name="connsiteY3" fmla="*/ 420043 h 6972442"/>
              <a:gd name="connsiteX4" fmla="*/ 6628867 w 14072903"/>
              <a:gd name="connsiteY4" fmla="*/ 305975 h 6972442"/>
              <a:gd name="connsiteX5" fmla="*/ 7352767 w 14072903"/>
              <a:gd name="connsiteY5" fmla="*/ 2630075 h 6972442"/>
              <a:gd name="connsiteX6" fmla="*/ 8190967 w 14072903"/>
              <a:gd name="connsiteY6" fmla="*/ 2763425 h 6972442"/>
              <a:gd name="connsiteX7" fmla="*/ 13486867 w 14072903"/>
              <a:gd name="connsiteY7" fmla="*/ 2801525 h 6972442"/>
              <a:gd name="connsiteX8" fmla="*/ 13944067 w 14072903"/>
              <a:gd name="connsiteY8" fmla="*/ 4763675 h 6972442"/>
              <a:gd name="connsiteX9" fmla="*/ 9067267 w 14072903"/>
              <a:gd name="connsiteY9" fmla="*/ 5354225 h 6972442"/>
              <a:gd name="connsiteX10" fmla="*/ 6990817 w 14072903"/>
              <a:gd name="connsiteY10" fmla="*/ 6687725 h 6972442"/>
              <a:gd name="connsiteX0" fmla="*/ 6990817 w 14072903"/>
              <a:gd name="connsiteY0" fmla="*/ 6687725 h 6972442"/>
              <a:gd name="connsiteX1" fmla="*/ 513817 w 14072903"/>
              <a:gd name="connsiteY1" fmla="*/ 4706525 h 6972442"/>
              <a:gd name="connsiteX2" fmla="*/ 875767 w 14072903"/>
              <a:gd name="connsiteY2" fmla="*/ 286925 h 6972442"/>
              <a:gd name="connsiteX3" fmla="*/ 4610167 w 14072903"/>
              <a:gd name="connsiteY3" fmla="*/ 420043 h 6972442"/>
              <a:gd name="connsiteX4" fmla="*/ 6628867 w 14072903"/>
              <a:gd name="connsiteY4" fmla="*/ 305975 h 6972442"/>
              <a:gd name="connsiteX5" fmla="*/ 9181567 w 14072903"/>
              <a:gd name="connsiteY5" fmla="*/ 267875 h 6972442"/>
              <a:gd name="connsiteX6" fmla="*/ 8190967 w 14072903"/>
              <a:gd name="connsiteY6" fmla="*/ 2763425 h 6972442"/>
              <a:gd name="connsiteX7" fmla="*/ 13486867 w 14072903"/>
              <a:gd name="connsiteY7" fmla="*/ 2801525 h 6972442"/>
              <a:gd name="connsiteX8" fmla="*/ 13944067 w 14072903"/>
              <a:gd name="connsiteY8" fmla="*/ 4763675 h 6972442"/>
              <a:gd name="connsiteX9" fmla="*/ 9067267 w 14072903"/>
              <a:gd name="connsiteY9" fmla="*/ 5354225 h 6972442"/>
              <a:gd name="connsiteX10" fmla="*/ 6990817 w 14072903"/>
              <a:gd name="connsiteY10" fmla="*/ 6687725 h 6972442"/>
              <a:gd name="connsiteX0" fmla="*/ 6990817 w 13944075"/>
              <a:gd name="connsiteY0" fmla="*/ 6687725 h 6972442"/>
              <a:gd name="connsiteX1" fmla="*/ 513817 w 13944075"/>
              <a:gd name="connsiteY1" fmla="*/ 4706525 h 6972442"/>
              <a:gd name="connsiteX2" fmla="*/ 875767 w 13944075"/>
              <a:gd name="connsiteY2" fmla="*/ 286925 h 6972442"/>
              <a:gd name="connsiteX3" fmla="*/ 4610167 w 13944075"/>
              <a:gd name="connsiteY3" fmla="*/ 420043 h 6972442"/>
              <a:gd name="connsiteX4" fmla="*/ 6628867 w 13944075"/>
              <a:gd name="connsiteY4" fmla="*/ 305975 h 6972442"/>
              <a:gd name="connsiteX5" fmla="*/ 9181567 w 13944075"/>
              <a:gd name="connsiteY5" fmla="*/ 267875 h 6972442"/>
              <a:gd name="connsiteX6" fmla="*/ 10857967 w 13944075"/>
              <a:gd name="connsiteY6" fmla="*/ 267875 h 6972442"/>
              <a:gd name="connsiteX7" fmla="*/ 13486867 w 13944075"/>
              <a:gd name="connsiteY7" fmla="*/ 2801525 h 6972442"/>
              <a:gd name="connsiteX8" fmla="*/ 13944067 w 13944075"/>
              <a:gd name="connsiteY8" fmla="*/ 4763675 h 6972442"/>
              <a:gd name="connsiteX9" fmla="*/ 9067267 w 13944075"/>
              <a:gd name="connsiteY9" fmla="*/ 5354225 h 6972442"/>
              <a:gd name="connsiteX10" fmla="*/ 6990817 w 13944075"/>
              <a:gd name="connsiteY10" fmla="*/ 6687725 h 6972442"/>
              <a:gd name="connsiteX0" fmla="*/ 6990817 w 13944075"/>
              <a:gd name="connsiteY0" fmla="*/ 6687725 h 6972442"/>
              <a:gd name="connsiteX1" fmla="*/ 513817 w 13944075"/>
              <a:gd name="connsiteY1" fmla="*/ 4706525 h 6972442"/>
              <a:gd name="connsiteX2" fmla="*/ 875767 w 13944075"/>
              <a:gd name="connsiteY2" fmla="*/ 286925 h 6972442"/>
              <a:gd name="connsiteX3" fmla="*/ 4610167 w 13944075"/>
              <a:gd name="connsiteY3" fmla="*/ 420043 h 6972442"/>
              <a:gd name="connsiteX4" fmla="*/ 6628867 w 13944075"/>
              <a:gd name="connsiteY4" fmla="*/ 305975 h 6972442"/>
              <a:gd name="connsiteX5" fmla="*/ 9181567 w 13944075"/>
              <a:gd name="connsiteY5" fmla="*/ 267875 h 6972442"/>
              <a:gd name="connsiteX6" fmla="*/ 10857967 w 13944075"/>
              <a:gd name="connsiteY6" fmla="*/ 267875 h 6972442"/>
              <a:gd name="connsiteX7" fmla="*/ 13486867 w 13944075"/>
              <a:gd name="connsiteY7" fmla="*/ 515525 h 6972442"/>
              <a:gd name="connsiteX8" fmla="*/ 13944067 w 13944075"/>
              <a:gd name="connsiteY8" fmla="*/ 4763675 h 6972442"/>
              <a:gd name="connsiteX9" fmla="*/ 9067267 w 13944075"/>
              <a:gd name="connsiteY9" fmla="*/ 5354225 h 6972442"/>
              <a:gd name="connsiteX10" fmla="*/ 6990817 w 13944075"/>
              <a:gd name="connsiteY10" fmla="*/ 6687725 h 6972442"/>
              <a:gd name="connsiteX0" fmla="*/ 6668349 w 13621607"/>
              <a:gd name="connsiteY0" fmla="*/ 6898180 h 8139487"/>
              <a:gd name="connsiteX1" fmla="*/ 667599 w 13621607"/>
              <a:gd name="connsiteY1" fmla="*/ 7774480 h 8139487"/>
              <a:gd name="connsiteX2" fmla="*/ 553299 w 13621607"/>
              <a:gd name="connsiteY2" fmla="*/ 497380 h 8139487"/>
              <a:gd name="connsiteX3" fmla="*/ 4287699 w 13621607"/>
              <a:gd name="connsiteY3" fmla="*/ 630498 h 8139487"/>
              <a:gd name="connsiteX4" fmla="*/ 6306399 w 13621607"/>
              <a:gd name="connsiteY4" fmla="*/ 516430 h 8139487"/>
              <a:gd name="connsiteX5" fmla="*/ 8859099 w 13621607"/>
              <a:gd name="connsiteY5" fmla="*/ 478330 h 8139487"/>
              <a:gd name="connsiteX6" fmla="*/ 10535499 w 13621607"/>
              <a:gd name="connsiteY6" fmla="*/ 478330 h 8139487"/>
              <a:gd name="connsiteX7" fmla="*/ 13164399 w 13621607"/>
              <a:gd name="connsiteY7" fmla="*/ 725980 h 8139487"/>
              <a:gd name="connsiteX8" fmla="*/ 13621599 w 13621607"/>
              <a:gd name="connsiteY8" fmla="*/ 4974130 h 8139487"/>
              <a:gd name="connsiteX9" fmla="*/ 8744799 w 13621607"/>
              <a:gd name="connsiteY9" fmla="*/ 5564680 h 8139487"/>
              <a:gd name="connsiteX10" fmla="*/ 6668349 w 13621607"/>
              <a:gd name="connsiteY10" fmla="*/ 6898180 h 8139487"/>
              <a:gd name="connsiteX0" fmla="*/ 8274631 w 13722938"/>
              <a:gd name="connsiteY0" fmla="*/ 7926880 h 8470445"/>
              <a:gd name="connsiteX1" fmla="*/ 768931 w 13722938"/>
              <a:gd name="connsiteY1" fmla="*/ 7774480 h 8470445"/>
              <a:gd name="connsiteX2" fmla="*/ 654631 w 13722938"/>
              <a:gd name="connsiteY2" fmla="*/ 497380 h 8470445"/>
              <a:gd name="connsiteX3" fmla="*/ 4389031 w 13722938"/>
              <a:gd name="connsiteY3" fmla="*/ 630498 h 8470445"/>
              <a:gd name="connsiteX4" fmla="*/ 6407731 w 13722938"/>
              <a:gd name="connsiteY4" fmla="*/ 516430 h 8470445"/>
              <a:gd name="connsiteX5" fmla="*/ 8960431 w 13722938"/>
              <a:gd name="connsiteY5" fmla="*/ 478330 h 8470445"/>
              <a:gd name="connsiteX6" fmla="*/ 10636831 w 13722938"/>
              <a:gd name="connsiteY6" fmla="*/ 478330 h 8470445"/>
              <a:gd name="connsiteX7" fmla="*/ 13265731 w 13722938"/>
              <a:gd name="connsiteY7" fmla="*/ 725980 h 8470445"/>
              <a:gd name="connsiteX8" fmla="*/ 13722931 w 13722938"/>
              <a:gd name="connsiteY8" fmla="*/ 4974130 h 8470445"/>
              <a:gd name="connsiteX9" fmla="*/ 8846131 w 13722938"/>
              <a:gd name="connsiteY9" fmla="*/ 5564680 h 8470445"/>
              <a:gd name="connsiteX10" fmla="*/ 8274631 w 13722938"/>
              <a:gd name="connsiteY10" fmla="*/ 7926880 h 8470445"/>
              <a:gd name="connsiteX0" fmla="*/ 8274631 w 13722962"/>
              <a:gd name="connsiteY0" fmla="*/ 7926880 h 8375381"/>
              <a:gd name="connsiteX1" fmla="*/ 768931 w 13722962"/>
              <a:gd name="connsiteY1" fmla="*/ 7774480 h 8375381"/>
              <a:gd name="connsiteX2" fmla="*/ 654631 w 13722962"/>
              <a:gd name="connsiteY2" fmla="*/ 497380 h 8375381"/>
              <a:gd name="connsiteX3" fmla="*/ 4389031 w 13722962"/>
              <a:gd name="connsiteY3" fmla="*/ 630498 h 8375381"/>
              <a:gd name="connsiteX4" fmla="*/ 6407731 w 13722962"/>
              <a:gd name="connsiteY4" fmla="*/ 516430 h 8375381"/>
              <a:gd name="connsiteX5" fmla="*/ 8960431 w 13722962"/>
              <a:gd name="connsiteY5" fmla="*/ 478330 h 8375381"/>
              <a:gd name="connsiteX6" fmla="*/ 10636831 w 13722962"/>
              <a:gd name="connsiteY6" fmla="*/ 478330 h 8375381"/>
              <a:gd name="connsiteX7" fmla="*/ 13265731 w 13722962"/>
              <a:gd name="connsiteY7" fmla="*/ 725980 h 8375381"/>
              <a:gd name="connsiteX8" fmla="*/ 13722931 w 13722962"/>
              <a:gd name="connsiteY8" fmla="*/ 4974130 h 8375381"/>
              <a:gd name="connsiteX9" fmla="*/ 11875081 w 13722962"/>
              <a:gd name="connsiteY9" fmla="*/ 7583980 h 8375381"/>
              <a:gd name="connsiteX10" fmla="*/ 8274631 w 13722962"/>
              <a:gd name="connsiteY10" fmla="*/ 7926880 h 8375381"/>
              <a:gd name="connsiteX0" fmla="*/ 8274631 w 13827975"/>
              <a:gd name="connsiteY0" fmla="*/ 7926880 h 8371325"/>
              <a:gd name="connsiteX1" fmla="*/ 768931 w 13827975"/>
              <a:gd name="connsiteY1" fmla="*/ 7774480 h 8371325"/>
              <a:gd name="connsiteX2" fmla="*/ 654631 w 13827975"/>
              <a:gd name="connsiteY2" fmla="*/ 497380 h 8371325"/>
              <a:gd name="connsiteX3" fmla="*/ 4389031 w 13827975"/>
              <a:gd name="connsiteY3" fmla="*/ 630498 h 8371325"/>
              <a:gd name="connsiteX4" fmla="*/ 6407731 w 13827975"/>
              <a:gd name="connsiteY4" fmla="*/ 516430 h 8371325"/>
              <a:gd name="connsiteX5" fmla="*/ 8960431 w 13827975"/>
              <a:gd name="connsiteY5" fmla="*/ 478330 h 8371325"/>
              <a:gd name="connsiteX6" fmla="*/ 10636831 w 13827975"/>
              <a:gd name="connsiteY6" fmla="*/ 478330 h 8371325"/>
              <a:gd name="connsiteX7" fmla="*/ 13265731 w 13827975"/>
              <a:gd name="connsiteY7" fmla="*/ 725980 h 8371325"/>
              <a:gd name="connsiteX8" fmla="*/ 13722931 w 13827975"/>
              <a:gd name="connsiteY8" fmla="*/ 4974130 h 8371325"/>
              <a:gd name="connsiteX9" fmla="*/ 13246681 w 13827975"/>
              <a:gd name="connsiteY9" fmla="*/ 7679230 h 8371325"/>
              <a:gd name="connsiteX10" fmla="*/ 8274631 w 13827975"/>
              <a:gd name="connsiteY10" fmla="*/ 7926880 h 8371325"/>
              <a:gd name="connsiteX0" fmla="*/ 8274631 w 13643008"/>
              <a:gd name="connsiteY0" fmla="*/ 7926880 h 8371325"/>
              <a:gd name="connsiteX1" fmla="*/ 768931 w 13643008"/>
              <a:gd name="connsiteY1" fmla="*/ 7774480 h 8371325"/>
              <a:gd name="connsiteX2" fmla="*/ 654631 w 13643008"/>
              <a:gd name="connsiteY2" fmla="*/ 497380 h 8371325"/>
              <a:gd name="connsiteX3" fmla="*/ 4389031 w 13643008"/>
              <a:gd name="connsiteY3" fmla="*/ 630498 h 8371325"/>
              <a:gd name="connsiteX4" fmla="*/ 6407731 w 13643008"/>
              <a:gd name="connsiteY4" fmla="*/ 516430 h 8371325"/>
              <a:gd name="connsiteX5" fmla="*/ 8960431 w 13643008"/>
              <a:gd name="connsiteY5" fmla="*/ 478330 h 8371325"/>
              <a:gd name="connsiteX6" fmla="*/ 10636831 w 13643008"/>
              <a:gd name="connsiteY6" fmla="*/ 478330 h 8371325"/>
              <a:gd name="connsiteX7" fmla="*/ 13265731 w 13643008"/>
              <a:gd name="connsiteY7" fmla="*/ 725980 h 8371325"/>
              <a:gd name="connsiteX8" fmla="*/ 13322881 w 13643008"/>
              <a:gd name="connsiteY8" fmla="*/ 4859830 h 8371325"/>
              <a:gd name="connsiteX9" fmla="*/ 13246681 w 13643008"/>
              <a:gd name="connsiteY9" fmla="*/ 7679230 h 8371325"/>
              <a:gd name="connsiteX10" fmla="*/ 8274631 w 13643008"/>
              <a:gd name="connsiteY10" fmla="*/ 7926880 h 83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43008" h="8371325">
                <a:moveTo>
                  <a:pt x="8274631" y="7926880"/>
                </a:moveTo>
                <a:cubicBezTo>
                  <a:pt x="6195006" y="7942755"/>
                  <a:pt x="2038931" y="9012730"/>
                  <a:pt x="768931" y="7774480"/>
                </a:cubicBezTo>
                <a:cubicBezTo>
                  <a:pt x="-501069" y="6536230"/>
                  <a:pt x="51281" y="1688044"/>
                  <a:pt x="654631" y="497380"/>
                </a:cubicBezTo>
                <a:cubicBezTo>
                  <a:pt x="1257981" y="-693284"/>
                  <a:pt x="3430181" y="627323"/>
                  <a:pt x="4389031" y="630498"/>
                </a:cubicBezTo>
                <a:cubicBezTo>
                  <a:pt x="5347881" y="633673"/>
                  <a:pt x="5645831" y="541791"/>
                  <a:pt x="6407731" y="516430"/>
                </a:cubicBezTo>
                <a:cubicBezTo>
                  <a:pt x="7169631" y="491069"/>
                  <a:pt x="8255581" y="484680"/>
                  <a:pt x="8960431" y="478330"/>
                </a:cubicBezTo>
                <a:cubicBezTo>
                  <a:pt x="9665281" y="471980"/>
                  <a:pt x="9919281" y="437055"/>
                  <a:pt x="10636831" y="478330"/>
                </a:cubicBezTo>
                <a:cubicBezTo>
                  <a:pt x="11354381" y="519605"/>
                  <a:pt x="12818056" y="-4270"/>
                  <a:pt x="13265731" y="725980"/>
                </a:cubicBezTo>
                <a:cubicBezTo>
                  <a:pt x="13713406" y="1456230"/>
                  <a:pt x="13316531" y="4704255"/>
                  <a:pt x="13322881" y="4859830"/>
                </a:cubicBezTo>
                <a:cubicBezTo>
                  <a:pt x="13329231" y="5015405"/>
                  <a:pt x="14088056" y="7168055"/>
                  <a:pt x="13246681" y="7679230"/>
                </a:cubicBezTo>
                <a:cubicBezTo>
                  <a:pt x="12405306" y="8190405"/>
                  <a:pt x="10354256" y="7911005"/>
                  <a:pt x="8274631" y="7926880"/>
                </a:cubicBezTo>
                <a:close/>
              </a:path>
            </a:pathLst>
          </a:custGeom>
          <a:gradFill>
            <a:gsLst>
              <a:gs pos="0">
                <a:srgbClr val="66B869"/>
              </a:gs>
              <a:gs pos="65000">
                <a:srgbClr val="6517E3"/>
              </a:gs>
              <a:gs pos="100000">
                <a:srgbClr val="291C3E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B6DC-A058-406A-8B2C-FE28F6A9D304}"/>
              </a:ext>
            </a:extLst>
          </p:cNvPr>
          <p:cNvSpPr txBox="1"/>
          <p:nvPr/>
        </p:nvSpPr>
        <p:spPr>
          <a:xfrm>
            <a:off x="3619500" y="1882259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3041C-2F5F-77AD-77DF-D616D482B788}"/>
              </a:ext>
            </a:extLst>
          </p:cNvPr>
          <p:cNvSpPr txBox="1"/>
          <p:nvPr/>
        </p:nvSpPr>
        <p:spPr>
          <a:xfrm>
            <a:off x="303559" y="605359"/>
            <a:ext cx="12115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Swera Demo" panose="02000500000000000000" pitchFamily="2" charset="0"/>
              </a:rPr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4F97-D747-648F-90D7-2B9DCA910CF1}"/>
              </a:ext>
            </a:extLst>
          </p:cNvPr>
          <p:cNvSpPr txBox="1"/>
          <p:nvPr/>
        </p:nvSpPr>
        <p:spPr>
          <a:xfrm>
            <a:off x="322665" y="694044"/>
            <a:ext cx="12038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n>
                  <a:solidFill>
                    <a:schemeClr val="bg1"/>
                  </a:solidFill>
                </a:ln>
                <a:noFill/>
                <a:latin typeface="Swera Demo" panose="02000500000000000000" pitchFamily="2" charset="0"/>
              </a:rPr>
              <a:t>Data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56FD-C157-3B0B-C9F1-2061AAAEF0F9}"/>
              </a:ext>
            </a:extLst>
          </p:cNvPr>
          <p:cNvSpPr txBox="1"/>
          <p:nvPr/>
        </p:nvSpPr>
        <p:spPr>
          <a:xfrm>
            <a:off x="2803540" y="2501087"/>
            <a:ext cx="70763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0" i="0" dirty="0">
                <a:solidFill>
                  <a:srgbClr val="DBDEE1"/>
                </a:solidFill>
                <a:effectLst/>
                <a:latin typeface="Swera Demo" panose="02000500000000000000" pitchFamily="2" charset="0"/>
              </a:rPr>
              <a:t>To prepare the information, it initially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Swera Demo" panose="02000500000000000000" pitchFamily="2" charset="0"/>
              </a:rPr>
              <a:t>webscraped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Swera Demo" panose="02000500000000000000" pitchFamily="2" charset="0"/>
              </a:rPr>
              <a:t>, which is a way of collecting information from the university’s website It will be reviewed whether it is qualitative to know whether to modify it In the end, we will tokenize it</a:t>
            </a:r>
            <a:endParaRPr lang="en-GB" sz="2800" b="0" i="0" dirty="0">
              <a:solidFill>
                <a:srgbClr val="000000"/>
              </a:solidFill>
              <a:effectLst/>
              <a:latin typeface="Swera Demo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6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516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Montserrat Black</vt:lpstr>
      <vt:lpstr>Swera Demo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Spacio</dc:title>
  <dc:creator>Iva Iva</dc:creator>
  <cp:keywords>Educational</cp:keywords>
  <cp:lastModifiedBy>Marie ‏‏‏‏‎ ‎</cp:lastModifiedBy>
  <cp:revision>52</cp:revision>
  <dcterms:created xsi:type="dcterms:W3CDTF">2024-02-24T09:20:46Z</dcterms:created>
  <dcterms:modified xsi:type="dcterms:W3CDTF">2024-03-17T13:30:01Z</dcterms:modified>
  <cp:contentStatus>Done</cp:contentStatus>
</cp:coreProperties>
</file>